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300" r:id="rId2"/>
    <p:sldId id="329" r:id="rId3"/>
    <p:sldId id="335" r:id="rId4"/>
    <p:sldId id="336" r:id="rId5"/>
    <p:sldId id="337" r:id="rId6"/>
    <p:sldId id="338" r:id="rId7"/>
    <p:sldId id="339" r:id="rId8"/>
    <p:sldId id="340" r:id="rId9"/>
    <p:sldId id="353" r:id="rId10"/>
    <p:sldId id="341" r:id="rId11"/>
    <p:sldId id="342" r:id="rId12"/>
    <p:sldId id="343" r:id="rId13"/>
    <p:sldId id="344" r:id="rId14"/>
    <p:sldId id="345" r:id="rId15"/>
    <p:sldId id="346" r:id="rId16"/>
    <p:sldId id="351" r:id="rId17"/>
    <p:sldId id="347" r:id="rId18"/>
    <p:sldId id="348" r:id="rId19"/>
    <p:sldId id="349" r:id="rId20"/>
    <p:sldId id="352" r:id="rId21"/>
    <p:sldId id="350" r:id="rId22"/>
    <p:sldId id="318" r:id="rId23"/>
    <p:sldId id="334" r:id="rId24"/>
  </p:sldIdLst>
  <p:sldSz cx="12192000" cy="6858000"/>
  <p:notesSz cx="6858000" cy="9144000"/>
  <p:defaultTex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C2D"/>
    <a:srgbClr val="F7E4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9544" autoAdjust="0"/>
  </p:normalViewPr>
  <p:slideViewPr>
    <p:cSldViewPr snapToGrid="0">
      <p:cViewPr varScale="1">
        <p:scale>
          <a:sx n="75" d="100"/>
          <a:sy n="75" d="100"/>
        </p:scale>
        <p:origin x="195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fa-I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7BF07398-408A-44CA-91AA-BD1B22138DE0}" type="datetimeFigureOut">
              <a:rPr lang="fa-IR" smtClean="0"/>
              <a:t>01/09/1447</a:t>
            </a:fld>
            <a:endParaRPr lang="fa-I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fa-I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339AF31C-27DE-4E1E-AA58-03CC3058A443}" type="slidenum">
              <a:rPr lang="fa-IR" smtClean="0"/>
              <a:t>‹#›</a:t>
            </a:fld>
            <a:endParaRPr lang="fa-IR"/>
          </a:p>
        </p:txBody>
      </p:sp>
    </p:spTree>
    <p:extLst>
      <p:ext uri="{BB962C8B-B14F-4D97-AF65-F5344CB8AC3E}">
        <p14:creationId xmlns:p14="http://schemas.microsoft.com/office/powerpoint/2010/main" val="2731195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0A32E2-BE0E-4C9F-9743-3831AD3A89B5}" type="slidenum">
              <a:rPr lang="en-US" smtClean="0"/>
              <a:t>1</a:t>
            </a:fld>
            <a:endParaRPr lang="en-US"/>
          </a:p>
        </p:txBody>
      </p:sp>
    </p:spTree>
    <p:extLst>
      <p:ext uri="{BB962C8B-B14F-4D97-AF65-F5344CB8AC3E}">
        <p14:creationId xmlns:p14="http://schemas.microsoft.com/office/powerpoint/2010/main" val="1269993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F421A-635E-3BEF-C925-789CDE881A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6D16AD-F041-49D4-66D1-0644A45CA5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BB6151-F130-8546-9422-C786A95B1A1B}"/>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حالا قشنگ با یه مثال می‌خوام برات بحث رو جا بندازم. تا حالا چیزی از «چشمِ اسفندیار» شنیدی؟ مثلاً وقتی می‌خوان بگن که فلانی یه نقطه‌‌ضعفی داره، اون نقطه‌‌ضعف رو به «چشم اسفندیار» تشبیه می‌کنن؛ می‌دونی چرا؟ بذار داستانش رو برات بگم:</a:t>
            </a:r>
          </a:p>
          <a:p>
            <a:pPr algn="just" rtl="1"/>
            <a:r>
              <a:rPr lang="fa-IR" sz="1100" dirty="0">
                <a:latin typeface="IRNazanin" panose="02000506000000020002" pitchFamily="2" charset="-78"/>
                <a:cs typeface="IRNazanin" panose="02000506000000020002" pitchFamily="2" charset="-78"/>
              </a:rPr>
              <a:t>یکی از داستان‌های جذاب شاهنامهٔ فردوسی جنگ بین اسفندیار و رستم هست. اسفندیار رویین‌تن بود؛ یعنی یه زرهی داشت که هیچ تیر و شمشیری روش اثر نمی‌کرد. در واقع یه قهرمان شکست‌ناپذیر بود. این خصلت اسفندیار باعث شده بود که اون رو شکست‌‌‌ناپذیر کنه؛ اما یه نقطهٔ ضعف داشت: چشمانش. چشمای اسفندیار زره مخصوص رو نداشت و فقط همین یه نقطه رویین‌تن نبود. رستم وقتی فهمید نقطه‌‌‌ضعف اسفندیار چشماش هست، همون‌جا رو نشانه رفت و غولِ شکست‌ناپذیر، در یک لحظه زمین خورد. واسه همین وقتی یه کسی خیلی قوی هست، ولی یه نقطه‌‌‌ضعف داره، اون رو تشبیه می‌کنن به «چشم اسفندیار».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5FD6F2C8-59CE-8CE5-9D53-9155C85FB7A6}"/>
              </a:ext>
            </a:extLst>
          </p:cNvPr>
          <p:cNvSpPr>
            <a:spLocks noGrp="1"/>
          </p:cNvSpPr>
          <p:nvPr>
            <p:ph type="sldNum" sz="quarter" idx="5"/>
          </p:nvPr>
        </p:nvSpPr>
        <p:spPr/>
        <p:txBody>
          <a:bodyPr/>
          <a:lstStyle/>
          <a:p>
            <a:fld id="{AE0A32E2-BE0E-4C9F-9743-3831AD3A89B5}" type="slidenum">
              <a:rPr lang="en-US" smtClean="0"/>
              <a:t>10</a:t>
            </a:fld>
            <a:endParaRPr lang="en-US"/>
          </a:p>
        </p:txBody>
      </p:sp>
    </p:spTree>
    <p:extLst>
      <p:ext uri="{BB962C8B-B14F-4D97-AF65-F5344CB8AC3E}">
        <p14:creationId xmlns:p14="http://schemas.microsoft.com/office/powerpoint/2010/main" val="4160860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69611-516B-35C7-4538-9A9F46E3EB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ED0873-420A-AC11-6D20-4C29B00338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194051-3859-EA49-FB9A-E2836219F93B}"/>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حالا داستان انسان‌‌های مؤمن هم همین‌‌طوره؛ مثل یک بدن پولادینه. نماز و ایمان و غیرت، ما رو رویین‌تن می‌کنه و دشمن بیرونی غالباً حریف این زره نمی‌شه؛ پس دنبال «چشم اسفندیار» می‌گرده. قرآن می‌فرماید: اون چشم اسفندیار یا همون نقطهٔ ضعفه کجاست؟ «عداوت و بغضاء»؛ یعنی تفرقهٔ درونی: «إِنَّمَا يُرِيدُ الشَّيْطَانُ أَنْ يُوقِعَ بَيْنَكُمُ الْعَدَاوَةَ وَالْبَغْضَاءَ». شیطان تیرش رو نه از روبه‌رو، بلکه از درونِ دل‌ها پرتاب می‌کنه؛ جایی که با یک بدگمانی، یک کنایه، یک استوری، یک تحقیرِ کوچولو، «برادری» از بین می‌‌ره و جاش رو «بغضاء» می‌گیره. </a:t>
            </a:r>
          </a:p>
          <a:p>
            <a:pPr algn="just" rtl="1"/>
            <a:r>
              <a:rPr lang="fa-IR" sz="1100" dirty="0">
                <a:latin typeface="IRNazanin" panose="02000506000000020002" pitchFamily="2" charset="-78"/>
                <a:cs typeface="IRNazanin" panose="02000506000000020002" pitchFamily="2" charset="-78"/>
              </a:rPr>
              <a:t>ببین! وقتی خدا می‌فرماید «وَلَا تَنَازَعُوا فَتَفْشَلُوا وَتَذْهَبَ رِيحُكُمْ» دقیقاً داره همون لحظه‌ای رو نشون می‌ده که تیر به چشم اسفندیار می‌خوره: «فَشَل» یعنی وارفتنِ توان جمعی. «ذَهَب رِیحکُم» یعنی هیبت و بادِ پرچمتان برمی‌گردد، یا بادِ بادبانتان می‌افتد؛ یعنی لشکر شما دیگه از هم می‌پاشه و از بین می‌‌ره.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45F4CBDB-9D51-97B5-CCBC-E44005EDB6C5}"/>
              </a:ext>
            </a:extLst>
          </p:cNvPr>
          <p:cNvSpPr>
            <a:spLocks noGrp="1"/>
          </p:cNvSpPr>
          <p:nvPr>
            <p:ph type="sldNum" sz="quarter" idx="5"/>
          </p:nvPr>
        </p:nvSpPr>
        <p:spPr/>
        <p:txBody>
          <a:bodyPr/>
          <a:lstStyle/>
          <a:p>
            <a:fld id="{AE0A32E2-BE0E-4C9F-9743-3831AD3A89B5}" type="slidenum">
              <a:rPr lang="en-US" smtClean="0"/>
              <a:t>11</a:t>
            </a:fld>
            <a:endParaRPr lang="en-US"/>
          </a:p>
        </p:txBody>
      </p:sp>
    </p:spTree>
    <p:extLst>
      <p:ext uri="{BB962C8B-B14F-4D97-AF65-F5344CB8AC3E}">
        <p14:creationId xmlns:p14="http://schemas.microsoft.com/office/powerpoint/2010/main" val="1770498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9D5F7-6693-3B80-5046-965E023E94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500104-D669-639E-284F-B21A2CB01F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9A7B69-E6B9-9F70-ECD5-60688CEA3E57}"/>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خب راهکارش چیه؟ اینه که همه باهم به طناب خدا چنگ بزنیم و باهم برادر باشیم. اینا راه‌کارها و عینک‌‌های حفاظتی‌اند که چشم اسفندیار رو می‌‌پوشونه. شیطان تیر می‌‌ندازه، ولی اثر نمی‌کنه.</a:t>
            </a:r>
          </a:p>
          <a:p>
            <a:pPr algn="just" rtl="1"/>
            <a:r>
              <a:rPr lang="fa-IR" sz="1100" dirty="0">
                <a:latin typeface="IRNazanin" panose="02000506000000020002" pitchFamily="2" charset="-78"/>
                <a:cs typeface="IRNazanin" panose="02000506000000020002" pitchFamily="2" charset="-78"/>
              </a:rPr>
              <a:t>حالا خودت رو بسنج؛ توی مدرسه، تیم، گروه رفقا یا حتی جمع فامیلی. وقتی اختلافی پیش بیاد، تو چه‌کار می‌کنی؟ می‌ذاری تیر تفرقه مستقیم بره توی چشم جمع؟ یا با یه گفت‌وگوی محترمانه، یه عذرخواهی ساده و به‌‌‌موقع و... خودت رو رویین‌تن می‌کنی؟ اگه این کار رو کردی، واقعاً می‌شی مثل اسفندیار؛ البته نفوذناپذیر؛ حتی چشمات هم رویین‌تن می‌شه.</a:t>
            </a:r>
          </a:p>
          <a:p>
            <a:pPr algn="just" rtl="1"/>
            <a:r>
              <a:rPr lang="fa-IR" sz="1100" dirty="0">
                <a:latin typeface="IRNazanin" panose="02000506000000020002" pitchFamily="2" charset="-78"/>
                <a:cs typeface="IRNazanin" panose="02000506000000020002" pitchFamily="2" charset="-78"/>
              </a:rPr>
              <a:t>پس پروژه شیطان نشانه‌گیریِ «چشم اسفندیار» جامعهٔ مؤمنان، با پاشیدن بذرِ کینه‌ست و نسخهٔ خدا بستنِ همان چشم با سه لایهٔ محافظته: «چنگ‌‌‌زدن به ریسمان الهی»، «حفظ برادری» و «دوری از نزاع». خداوکیلی اگه ما توی زندگیمون این سه تا رو رعایت کنیم، هیچ‌کدوم از تیرهای شیطان به هدف نمی‌خورن.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5167800E-0996-405C-FA96-16B96CFD1DE6}"/>
              </a:ext>
            </a:extLst>
          </p:cNvPr>
          <p:cNvSpPr>
            <a:spLocks noGrp="1"/>
          </p:cNvSpPr>
          <p:nvPr>
            <p:ph type="sldNum" sz="quarter" idx="5"/>
          </p:nvPr>
        </p:nvSpPr>
        <p:spPr/>
        <p:txBody>
          <a:bodyPr/>
          <a:lstStyle/>
          <a:p>
            <a:fld id="{AE0A32E2-BE0E-4C9F-9743-3831AD3A89B5}" type="slidenum">
              <a:rPr lang="en-US" smtClean="0"/>
              <a:t>12</a:t>
            </a:fld>
            <a:endParaRPr lang="en-US"/>
          </a:p>
        </p:txBody>
      </p:sp>
    </p:spTree>
    <p:extLst>
      <p:ext uri="{BB962C8B-B14F-4D97-AF65-F5344CB8AC3E}">
        <p14:creationId xmlns:p14="http://schemas.microsoft.com/office/powerpoint/2010/main" val="37228174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7B02F-BDEB-88C1-FA6D-25588C4FA3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CE9DB3-54D1-AC74-2805-3DB50E5695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964C48-80ED-39A9-6F98-69A4E6AC9341}"/>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قرآن می‌گه: سرچشمهٔ عزت، «خدا»ست. معیار «خوب یا بد‌‌‌بودن من» می‌شه رضایت خدا، نه تعداد لایک یا تشویق و هورا‌‌‌کشیدن جمع. تو این حالت، تحریک‌های بیرونی، تمسخر یا یه استوری تند می‌تونه ترفند شیطان باشه برای ازبین‌‌بردن اتحاد.</a:t>
            </a:r>
          </a:p>
          <a:p>
            <a:pPr algn="just" rtl="1"/>
            <a:r>
              <a:rPr lang="fa-IR" sz="1100" dirty="0">
                <a:latin typeface="IRNazanin" panose="02000506000000020002" pitchFamily="2" charset="-78"/>
                <a:cs typeface="IRNazanin" panose="02000506000000020002" pitchFamily="2" charset="-78"/>
              </a:rPr>
              <a:t>ممکنه بگی: «خب من ناراحت شدم از کارش؛ یعنی هیچی نگم؟ این‌طوری که می‌گن کم آورده!».</a:t>
            </a:r>
          </a:p>
          <a:p>
            <a:pPr algn="just" rtl="1"/>
            <a:r>
              <a:rPr lang="fa-IR" sz="1100" dirty="0">
                <a:latin typeface="IRNazanin" panose="02000506000000020002" pitchFamily="2" charset="-78"/>
                <a:cs typeface="IRNazanin" panose="02000506000000020002" pitchFamily="2" charset="-78"/>
              </a:rPr>
              <a:t>می‌دونی جوابش چیه؟ ما نمی‌گیم که نباید جواب بدی و هیچ‌‌کس نباید بفهمه که تو ناراحت شدی، نه، فقط می‌خوایم بگیم که روش جواب‌‌دادن رو باید تغییر بدی، همین! اگه موقع جواب دادن، حواست باشه که اصل بر برادریه و اصل رو روی سوءتفاهم نذاری، همه‌‌چی درست می‌شه.</a:t>
            </a:r>
          </a:p>
          <a:p>
            <a:pPr algn="just" rtl="1"/>
            <a:r>
              <a:rPr lang="fa-IR" sz="1100" dirty="0">
                <a:latin typeface="IRNazanin" panose="02000506000000020002" pitchFamily="2" charset="-78"/>
                <a:cs typeface="IRNazanin" panose="02000506000000020002" pitchFamily="2" charset="-78"/>
              </a:rPr>
              <a:t>می‌دونی تعریف سادهٔ «جنگ نرم» چیه؟ وقتی شک و ترس و بدبینی توی دلت بیُفته، دقیقاً همون‌ موقعه که دیگه نمی‌تونی درست فکر کنی و درمقابل، دشمنت یعنی شیطان، به‌‌راحتی تونسته یه جنگ نرم توی دلت راه بندازه. به همین سادگی؛ «إِنَّمَا يُرِيدُ الشَّيْطَانُ أَنْ يُوقِعَ بَيْنَكُمُ الْعَدَاوَةَ وَالْبَغْضَاءَ».</a:t>
            </a:r>
          </a:p>
          <a:p>
            <a:pPr algn="just" rtl="1"/>
            <a:r>
              <a:rPr lang="fa-IR" sz="1100" dirty="0">
                <a:latin typeface="IRNazanin" panose="02000506000000020002" pitchFamily="2" charset="-78"/>
                <a:cs typeface="IRNazanin" panose="02000506000000020002" pitchFamily="2" charset="-78"/>
              </a:rPr>
              <a:t>ولی قرآن یه نسخهٔ مهندسی شده به ما داده: «وَلَا تَنَازَعُوا فَتَفْشَلُوا»؛ نزاع و دعوا مساویه با آفت کار جمعی، چون نزاع سه تا سیستم «تمرکز، اعتماد و اعتبار» رو از بین می‌بره.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6951EBD4-E772-078B-8DD8-AEC8E0545021}"/>
              </a:ext>
            </a:extLst>
          </p:cNvPr>
          <p:cNvSpPr>
            <a:spLocks noGrp="1"/>
          </p:cNvSpPr>
          <p:nvPr>
            <p:ph type="sldNum" sz="quarter" idx="5"/>
          </p:nvPr>
        </p:nvSpPr>
        <p:spPr/>
        <p:txBody>
          <a:bodyPr/>
          <a:lstStyle/>
          <a:p>
            <a:fld id="{AE0A32E2-BE0E-4C9F-9743-3831AD3A89B5}" type="slidenum">
              <a:rPr lang="en-US" smtClean="0"/>
              <a:t>13</a:t>
            </a:fld>
            <a:endParaRPr lang="en-US"/>
          </a:p>
        </p:txBody>
      </p:sp>
    </p:spTree>
    <p:extLst>
      <p:ext uri="{BB962C8B-B14F-4D97-AF65-F5344CB8AC3E}">
        <p14:creationId xmlns:p14="http://schemas.microsoft.com/office/powerpoint/2010/main" val="15077873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F4C93-5C7D-540F-2178-E4C302259B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3271C5-6B59-5212-B555-258ED9381B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18C423-9C52-BA35-6424-DF9C03DC493D}"/>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حضرت آقا هم دقیقاً همین منطق و مدل شیطان رو برامون توضیح دادن:</a:t>
            </a:r>
          </a:p>
          <a:p>
            <a:pPr algn="just" rtl="1"/>
            <a:r>
              <a:rPr lang="fa-IR" sz="1100" dirty="0">
                <a:latin typeface="IRNazanin" panose="02000506000000020002" pitchFamily="2" charset="-78"/>
                <a:cs typeface="IRNazanin" panose="02000506000000020002" pitchFamily="2" charset="-78"/>
              </a:rPr>
              <a:t>قرآن می‌گوید که «اِنَّما یُریدُ الشَّیطانُ اَن یُوقِعَ بَینَکُمُ العَداوَةَ وَ البَغضاءَ فِی الخَمرِ وَ المَیسِر»؛ این خَمْر و مَیْسر خصوصیّتی ندارد؛ یعنی شیطان می‌خواهد بین شما عداوت و بغضاء درست کند و یکی از ابزارهایش خمر و میسر است. اگر از ابزار دیگری هم بتواند عداوت و بغضاء به وجود بیاورد، طبعاً به وجود می‌آورد؛ طبیعی است. پس «اِنَّما یُریدُ الشَّیطانُ اَن یُوقِعَ بَینَکُمُ العَداوَةَ وَ البَغضاء»؛ هر جایی که شما عداوت و بغضاء می‌بینید، دست شیطان را باید مشاهده کنید. </a:t>
            </a:r>
          </a:p>
          <a:p>
            <a:pPr algn="just" rtl="1"/>
            <a:r>
              <a:rPr lang="fa-IR" sz="1100" dirty="0">
                <a:latin typeface="IRNazanin" panose="02000506000000020002" pitchFamily="2" charset="-78"/>
                <a:cs typeface="IRNazanin" panose="02000506000000020002" pitchFamily="2" charset="-78"/>
              </a:rPr>
              <a:t>حالا اگه یه نفر از بین شما بگه: «اگه جواب ندم، فکر می‌کنن کم آوردم!» چی باید جوابش رو بدیم؟ خب جوابش که معلومه. از خود قرآن جواب دادیم دیگه. گفتیم که اتفاقاً قرآن چیز دیگه‌‌ای می‌‌گه. خدا می‌فرماید: «وَلَا تَنَازَعُوا فَتَفْشَلُوا»؛ یعنی نزاع و دشمنی و جنگ و دعوا رو کنار بذارید تا فشل و نابود نشید؛ یعنی اتفاقاً با قطع نزاع و دعوا و اختلاف تو قوی می‌مونی، نه این‌که نابود بشی.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B61E6249-473B-EF73-AC2B-4C62B1BD9D83}"/>
              </a:ext>
            </a:extLst>
          </p:cNvPr>
          <p:cNvSpPr>
            <a:spLocks noGrp="1"/>
          </p:cNvSpPr>
          <p:nvPr>
            <p:ph type="sldNum" sz="quarter" idx="5"/>
          </p:nvPr>
        </p:nvSpPr>
        <p:spPr/>
        <p:txBody>
          <a:bodyPr/>
          <a:lstStyle/>
          <a:p>
            <a:fld id="{AE0A32E2-BE0E-4C9F-9743-3831AD3A89B5}" type="slidenum">
              <a:rPr lang="en-US" smtClean="0"/>
              <a:t>14</a:t>
            </a:fld>
            <a:endParaRPr lang="en-US"/>
          </a:p>
        </p:txBody>
      </p:sp>
    </p:spTree>
    <p:extLst>
      <p:ext uri="{BB962C8B-B14F-4D97-AF65-F5344CB8AC3E}">
        <p14:creationId xmlns:p14="http://schemas.microsoft.com/office/powerpoint/2010/main" val="4196931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BDFF0-F28B-B273-4E4D-3A93FAFB85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D80D65-C351-8562-427F-AD93F93369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4CEA2D-7644-6EF3-F976-803DD37668BA}"/>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این روش تکراری شیطان در تاریخه و همیشه از این روش استفاده کرده. قرآن می‌فرماید: مرحلهٔ اول تمسخره؛ یعنی جبههٔ باطل حالا هر کسی که می‌‌خواد باشه، از آمریکا گرفته تا یه رفیق بد، شروع می‌کنه به شکستن روحیه و برچسب زدن.  اما جبههٔ حق باید به جای افتادن توی تلهٔ دشمن یعنی نزاع، مأموریتش رو ادامه بده. این دقیقاً دستور خدا توی سورهٔ انعام هست. </a:t>
            </a:r>
          </a:p>
          <a:p>
            <a:pPr algn="just" rtl="1"/>
            <a:r>
              <a:rPr lang="fa-IR" sz="1100" dirty="0">
                <a:latin typeface="IRNazanin" panose="02000506000000020002" pitchFamily="2" charset="-78"/>
                <a:cs typeface="IRNazanin" panose="02000506000000020002" pitchFamily="2" charset="-78"/>
              </a:rPr>
              <a:t>بذارید یه داستان قرآنی براتون تعریف کنم: </a:t>
            </a:r>
          </a:p>
          <a:p>
            <a:pPr algn="just" rtl="1"/>
            <a:r>
              <a:rPr lang="fa-IR" sz="1100" dirty="0">
                <a:latin typeface="IRNazanin" panose="02000506000000020002" pitchFamily="2" charset="-78"/>
                <a:cs typeface="IRNazanin" panose="02000506000000020002" pitchFamily="2" charset="-78"/>
              </a:rPr>
              <a:t>یه روز بعد از یکی از جنگ‌ها، پیامبر؟ص؟ و یارانش داشتن از منطقه‌ای به نام «بنی‌المُصطلَق» برمی‌گشتن. هوا داغ بود و افراد خیلی خسته شده بودن. بین قبیلهٔ مهاجرین (اونایی که از مکه اومده بودن به مدینه) و انصار (اهل مدینه) همیشه یه مقدار حساسیت وجود داشت که البته طبیعی بود؛ مثل دو تیم قدیمی که حالا با هم یه تیم ملی شدن، ولی هنوز کُری‌خونی‌هاشون کم‌و‌بیش هست.</a:t>
            </a:r>
          </a:p>
          <a:p>
            <a:pPr algn="just" rtl="1"/>
            <a:r>
              <a:rPr lang="fa-IR" sz="1100" dirty="0">
                <a:latin typeface="IRNazanin" panose="02000506000000020002" pitchFamily="2" charset="-78"/>
                <a:cs typeface="IRNazanin" panose="02000506000000020002" pitchFamily="2" charset="-78"/>
              </a:rPr>
              <a:t>یه روز یه ماجرای ساده پیش اومد: یکی از انصار با یکی از مهاجرین سرِ آب خوردن از نهر دعواش شد. صدای فریاد بلند شد و هر کدوم رفقای خودشون رو صدا زدند:</a:t>
            </a:r>
          </a:p>
          <a:p>
            <a:pPr algn="just" rtl="1"/>
            <a:r>
              <a:rPr lang="fa-IR" sz="1100" dirty="0">
                <a:latin typeface="IRNazanin" panose="02000506000000020002" pitchFamily="2" charset="-78"/>
                <a:cs typeface="IRNazanin" panose="02000506000000020002" pitchFamily="2" charset="-78"/>
              </a:rPr>
              <a:t> انصاری داد زد: ای انصار، بیایین کمک!</a:t>
            </a:r>
          </a:p>
          <a:p>
            <a:pPr algn="just" rtl="1"/>
            <a:r>
              <a:rPr lang="fa-IR" sz="1100" dirty="0">
                <a:latin typeface="IRNazanin" panose="02000506000000020002" pitchFamily="2" charset="-78"/>
                <a:cs typeface="IRNazanin" panose="02000506000000020002" pitchFamily="2" charset="-78"/>
              </a:rPr>
              <a:t> مهاجر گفت: «ای مهاجرها، کمک کنین!</a:t>
            </a:r>
          </a:p>
          <a:p>
            <a:pPr algn="just" rtl="1"/>
            <a:r>
              <a:rPr lang="fa-IR" sz="1100" dirty="0">
                <a:latin typeface="IRNazanin" panose="02000506000000020002" pitchFamily="2" charset="-78"/>
                <a:cs typeface="IRNazanin" panose="02000506000000020002" pitchFamily="2" charset="-78"/>
              </a:rPr>
              <a:t>یعنی عملاً دو تا تیم درست شد توی چند ثانیه.</a:t>
            </a:r>
          </a:p>
          <a:p>
            <a:pPr algn="just" rtl="1"/>
            <a:r>
              <a:rPr lang="fa-IR" sz="1100" dirty="0">
                <a:latin typeface="IRNazanin" panose="02000506000000020002" pitchFamily="2" charset="-78"/>
                <a:cs typeface="IRNazanin" panose="02000506000000020002" pitchFamily="2" charset="-78"/>
              </a:rPr>
              <a:t>حالا وسط همین وضعیت، یه نفر پیدا شد که از قبل منتظر چنین فرصتی بود؛ همون مردی که به ظاهر مسلمان بود، ولی دلش با پیامبر؟ص؟ نبود. اومد وسط و گفت: دیدید؟ خودشون رو چسبوندن به ما، حالا به ما زور می‌گن! به خدا اگه برگردیم مدینه، مهاجرها رو بیرون می‌کنیم.</a:t>
            </a:r>
          </a:p>
          <a:p>
            <a:pPr algn="just" rtl="1"/>
            <a:r>
              <a:rPr lang="fa-IR" sz="1100" dirty="0">
                <a:latin typeface="IRNazanin" panose="02000506000000020002" pitchFamily="2" charset="-78"/>
                <a:cs typeface="IRNazanin" panose="02000506000000020002" pitchFamily="2" charset="-78"/>
              </a:rPr>
              <a:t>یه لحظه فکر کن... فقط یه دعوای ساده، داشت به درگیریِ قبیله‌ای کشیده می‌شد. بعضیا هم می‌خواستن واکنش نشون بدن:</a:t>
            </a:r>
          </a:p>
          <a:p>
            <a:pPr algn="just" rtl="1"/>
            <a:r>
              <a:rPr lang="fa-IR" sz="1100" dirty="0">
                <a:latin typeface="IRNazanin" panose="02000506000000020002" pitchFamily="2" charset="-78"/>
                <a:cs typeface="IRNazanin" panose="02000506000000020002" pitchFamily="2" charset="-78"/>
              </a:rPr>
              <a:t>یکی گفت: بریم پیش پیامبر، شکایت کنیم! </a:t>
            </a:r>
          </a:p>
          <a:p>
            <a:pPr algn="just" rtl="1"/>
            <a:r>
              <a:rPr lang="fa-IR" sz="1100" dirty="0">
                <a:latin typeface="IRNazanin" panose="02000506000000020002" pitchFamily="2" charset="-78"/>
                <a:cs typeface="IRNazanin" panose="02000506000000020002" pitchFamily="2" charset="-78"/>
              </a:rPr>
              <a:t>یکی دیگه گفت: نه، صبر کن ببینیم چی می‌شه.</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A54CFB57-2110-C4F8-2114-7AB5BA4161EF}"/>
              </a:ext>
            </a:extLst>
          </p:cNvPr>
          <p:cNvSpPr>
            <a:spLocks noGrp="1"/>
          </p:cNvSpPr>
          <p:nvPr>
            <p:ph type="sldNum" sz="quarter" idx="5"/>
          </p:nvPr>
        </p:nvSpPr>
        <p:spPr/>
        <p:txBody>
          <a:bodyPr/>
          <a:lstStyle/>
          <a:p>
            <a:fld id="{AE0A32E2-BE0E-4C9F-9743-3831AD3A89B5}" type="slidenum">
              <a:rPr lang="en-US" smtClean="0"/>
              <a:t>15</a:t>
            </a:fld>
            <a:endParaRPr lang="en-US"/>
          </a:p>
        </p:txBody>
      </p:sp>
    </p:spTree>
    <p:extLst>
      <p:ext uri="{BB962C8B-B14F-4D97-AF65-F5344CB8AC3E}">
        <p14:creationId xmlns:p14="http://schemas.microsoft.com/office/powerpoint/2010/main" val="10701109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677C0-1BEF-BF89-E620-B41BC0178D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40AD6E-364E-184C-8D5A-B60B90F5E9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D01B55-DEA8-8EA6-39EF-B0985F5789FA}"/>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پیامبر؟ص؟ وقتی ماجرا رو شنید، خیلی خونسرد رفتار کرد. دعوا نکرد؛ از کسی اسم نبرد؛ حتی جلسهٔ توبیخ و تنبیه هم نگذاشت. فقط دستور داد: حرکت! همهٔ قافله راه بیفتن. همین حالا؛ درحالی‌‌که وقت استراحت بود! همه تعجب کردن. </a:t>
            </a:r>
          </a:p>
          <a:p>
            <a:pPr algn="just" rtl="1"/>
            <a:r>
              <a:rPr lang="fa-IR" sz="1100" dirty="0">
                <a:latin typeface="IRNazanin" panose="02000506000000020002" pitchFamily="2" charset="-78"/>
                <a:cs typeface="IRNazanin" panose="02000506000000020002" pitchFamily="2" charset="-78"/>
              </a:rPr>
              <a:t>اما هدف پیامبر چی بود؟ بریدنِ رشتهٔ دعوا، یا همون عوض‌‌کردن بحث خودمون.</a:t>
            </a:r>
          </a:p>
          <a:p>
            <a:pPr algn="just" rtl="1"/>
            <a:r>
              <a:rPr lang="fa-IR" sz="1100" dirty="0">
                <a:latin typeface="IRNazanin" panose="02000506000000020002" pitchFamily="2" charset="-78"/>
                <a:cs typeface="IRNazanin" panose="02000506000000020002" pitchFamily="2" charset="-78"/>
              </a:rPr>
              <a:t>تا وقتی که کاروان در حال حرکته، کسی وقتِ غیبت، شایعه‌پراکنی و بدگویی نداره. تا ظهر، اون‌قدر پیاده رفتن که خستگی بر همه غلبه کرد. شب که رسیدن، هر کسی گوشه‌ای افتاد و خوابش برد. صبح وقتی بیدار شدن، دیگه اون بحث یاد کسی نبود.</a:t>
            </a:r>
          </a:p>
        </p:txBody>
      </p:sp>
      <p:sp>
        <p:nvSpPr>
          <p:cNvPr id="4" name="Slide Number Placeholder 3">
            <a:extLst>
              <a:ext uri="{FF2B5EF4-FFF2-40B4-BE49-F238E27FC236}">
                <a16:creationId xmlns:a16="http://schemas.microsoft.com/office/drawing/2014/main" id="{4919E40D-3F45-0F1C-3B2E-3362064C3B43}"/>
              </a:ext>
            </a:extLst>
          </p:cNvPr>
          <p:cNvSpPr>
            <a:spLocks noGrp="1"/>
          </p:cNvSpPr>
          <p:nvPr>
            <p:ph type="sldNum" sz="quarter" idx="5"/>
          </p:nvPr>
        </p:nvSpPr>
        <p:spPr/>
        <p:txBody>
          <a:bodyPr/>
          <a:lstStyle/>
          <a:p>
            <a:fld id="{AE0A32E2-BE0E-4C9F-9743-3831AD3A89B5}" type="slidenum">
              <a:rPr lang="en-US" smtClean="0"/>
              <a:t>16</a:t>
            </a:fld>
            <a:endParaRPr lang="en-US"/>
          </a:p>
        </p:txBody>
      </p:sp>
    </p:spTree>
    <p:extLst>
      <p:ext uri="{BB962C8B-B14F-4D97-AF65-F5344CB8AC3E}">
        <p14:creationId xmlns:p14="http://schemas.microsoft.com/office/powerpoint/2010/main" val="16223143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6CFCB-74EF-FE3B-E493-F4F0A9403E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A79F97-ADED-D0C0-96F5-BE51E36DA4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6ED2E5-9166-566A-83A8-5D194506E4DF}"/>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منطق قرآن روشنه: اگه جواب تمسخر رو با تمسخر بدی، جنگ نرم شروع می‌شه؛ ولی اگه با وحدت، ادامهٔ مسیر بدی، فتنه می‌خوابه.</a:t>
            </a:r>
          </a:p>
          <a:p>
            <a:pPr algn="just" rtl="1"/>
            <a:r>
              <a:rPr lang="fa-IR" sz="1100" dirty="0">
                <a:latin typeface="IRNazanin" panose="02000506000000020002" pitchFamily="2" charset="-78"/>
                <a:cs typeface="IRNazanin" panose="02000506000000020002" pitchFamily="2" charset="-78"/>
              </a:rPr>
              <a:t>امروز هم خیلی‌ها‌‌‌ شدن زبان شیطان و می‌خوان بین اقشار مختلف مردم تفرقه بندازن. اصلاً دوقطبی‌‌سازی خودش تفرقه انداختنه. دیگه این دوقطبی‌ها رو شماها کامل دارید می‌شنوید و می‌بینید. دوقطبی تندرو و انقلابی، دوقطبی چالش و سازش، دوقطبی موشک و مردم، دوقطبی چادری و بی‌‌حجاب، دوقطبی اقتصاد یا امنیت. این فقط برای جامعهٔ ما نیست؛ بلکه در سطح جهانی هم این دوقطبی‌ها رو شاهدیم که آخرش باعث تفرقه می‌شه؛ مثل دعوای عرب و عجم که بعضی‌ها خیلی بر آتش اون می‌دَمَن. </a:t>
            </a:r>
          </a:p>
          <a:p>
            <a:pPr algn="just" rtl="1"/>
            <a:r>
              <a:rPr lang="fa-IR" sz="1100" dirty="0">
                <a:latin typeface="IRNazanin" panose="02000506000000020002" pitchFamily="2" charset="-78"/>
                <a:cs typeface="IRNazanin" panose="02000506000000020002" pitchFamily="2" charset="-78"/>
              </a:rPr>
              <a:t>پس تفرقه همیشه باعث می‌شه که حق مشخص نشه و این یه سلاح در دست دشمن ما یعنی شیطانه و با این سلاح دائم در حال شلیک به سمت ماست.</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C40A32F5-A619-DA99-C417-4A59DB56539D}"/>
              </a:ext>
            </a:extLst>
          </p:cNvPr>
          <p:cNvSpPr>
            <a:spLocks noGrp="1"/>
          </p:cNvSpPr>
          <p:nvPr>
            <p:ph type="sldNum" sz="quarter" idx="5"/>
          </p:nvPr>
        </p:nvSpPr>
        <p:spPr/>
        <p:txBody>
          <a:bodyPr/>
          <a:lstStyle/>
          <a:p>
            <a:fld id="{AE0A32E2-BE0E-4C9F-9743-3831AD3A89B5}" type="slidenum">
              <a:rPr lang="en-US" smtClean="0"/>
              <a:t>17</a:t>
            </a:fld>
            <a:endParaRPr lang="en-US"/>
          </a:p>
        </p:txBody>
      </p:sp>
    </p:spTree>
    <p:extLst>
      <p:ext uri="{BB962C8B-B14F-4D97-AF65-F5344CB8AC3E}">
        <p14:creationId xmlns:p14="http://schemas.microsoft.com/office/powerpoint/2010/main" val="37682948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E12BA-053D-4227-143C-A5D9C52CBB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D6393D-E595-CBAA-799B-A2E5BB02F2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EB5232-D835-3AB4-DB46-EC52960F25DD}"/>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واقعاً روح تک‌‌تک شهدامون مخصوصاً حاج‌‌همت شاد. یه خاطره از شهید همت هست که خیلی قشنگ نشون می‌ده یه مؤمن واقعی چه‌طور جلوی تفرقه می‌ایسته. </a:t>
            </a:r>
          </a:p>
          <a:p>
            <a:pPr algn="just" rtl="1"/>
            <a:r>
              <a:rPr lang="fa-IR" sz="1100" dirty="0">
                <a:latin typeface="IRNazanin" panose="02000506000000020002" pitchFamily="2" charset="-78"/>
                <a:cs typeface="IRNazanin" panose="02000506000000020002" pitchFamily="2" charset="-78"/>
              </a:rPr>
              <a:t>یه‌بار بین چند تا گردان توی جبهه، سر یه موضوع ساده اختلاف افتاده بود. یه عده می‌گفتن باید جلو بریم؛ یه عده می‌گفتن باید صبر کنیم تا نیروهای پشتیبان برسند. کار داشت به دلخوری می‌کشید. بعضیا می‌گفتن بذارید خودمون بریم؛ اون نیروهای دیگه همیشه عقبن! </a:t>
            </a:r>
          </a:p>
          <a:p>
            <a:pPr algn="just" rtl="1"/>
            <a:r>
              <a:rPr lang="fa-IR" sz="1100" dirty="0">
                <a:latin typeface="IRNazanin" panose="02000506000000020002" pitchFamily="2" charset="-78"/>
                <a:cs typeface="IRNazanin" panose="02000506000000020002" pitchFamily="2" charset="-78"/>
              </a:rPr>
              <a:t>یعنی دقیقاً همون جایی که اختلاف کوچیک کم‌کم داره می‌ره، سمت قهر.</a:t>
            </a:r>
          </a:p>
          <a:p>
            <a:pPr algn="just" rtl="1"/>
            <a:r>
              <a:rPr lang="fa-IR" sz="1100" dirty="0">
                <a:latin typeface="IRNazanin" panose="02000506000000020002" pitchFamily="2" charset="-78"/>
                <a:cs typeface="IRNazanin" panose="02000506000000020002" pitchFamily="2" charset="-78"/>
              </a:rPr>
              <a:t>حاج‌‌همت که خبردار شد، اومد بینشون؛ نه با دادوبیداد و نه با تهدید و نه با نصیحت خشک؛ فقط یه جمله گفت که تمومِ فضا رو عوض کرد: «بچه‌ها! این‌جا جبههٔ خداست، نه رقابت بین گردان‌ها. اگه با هم یکی نباشیم، دشمن نیازی به گلوله نداره. خودش ما رو با حرف‌هامون می‌زنه».</a:t>
            </a:r>
          </a:p>
          <a:p>
            <a:pPr algn="just" rtl="1"/>
            <a:r>
              <a:rPr lang="fa-IR" sz="1100" dirty="0">
                <a:latin typeface="IRNazanin" panose="02000506000000020002" pitchFamily="2" charset="-78"/>
                <a:cs typeface="IRNazanin" panose="02000506000000020002" pitchFamily="2" charset="-78"/>
              </a:rPr>
              <a:t>این جمله، آبی بود روی آتیش تفرقه و نفاق.</a:t>
            </a:r>
          </a:p>
          <a:p>
            <a:pPr algn="just" rtl="1"/>
            <a:r>
              <a:rPr lang="fa-IR" sz="1100" dirty="0">
                <a:latin typeface="IRNazanin" panose="02000506000000020002" pitchFamily="2" charset="-78"/>
                <a:cs typeface="IRNazanin" panose="02000506000000020002" pitchFamily="2" charset="-78"/>
              </a:rPr>
              <a:t>بعد حاج‌‌همت خودش رفت کنار سنگرهای یکی از گردان‌هایی که ناراحت بودن و باهاشون نشست و شوخی کرد. چای خورد و گفت: من اول از همه می‌خوام کنار شما بجنگم. شما ناراحتین؟ منم با شما می‌مونم. </a:t>
            </a:r>
          </a:p>
          <a:p>
            <a:pPr algn="just" rtl="1"/>
            <a:r>
              <a:rPr lang="fa-IR" sz="1100" dirty="0">
                <a:latin typeface="IRNazanin" panose="02000506000000020002" pitchFamily="2" charset="-78"/>
                <a:cs typeface="IRNazanin" panose="02000506000000020002" pitchFamily="2" charset="-78"/>
              </a:rPr>
              <a:t>همین باعث شد که فضا کاملاً عوض بشه. دو گردان که نزدیک بود قهر کنن، اون شب کنار هم نماز خوندن و فرداش عملیات هماهنگ‌تر از همیشه پیش رفت. </a:t>
            </a:r>
          </a:p>
        </p:txBody>
      </p:sp>
      <p:sp>
        <p:nvSpPr>
          <p:cNvPr id="4" name="Slide Number Placeholder 3">
            <a:extLst>
              <a:ext uri="{FF2B5EF4-FFF2-40B4-BE49-F238E27FC236}">
                <a16:creationId xmlns:a16="http://schemas.microsoft.com/office/drawing/2014/main" id="{6CB74173-4681-8E7B-B765-CA4D7B97CFB9}"/>
              </a:ext>
            </a:extLst>
          </p:cNvPr>
          <p:cNvSpPr>
            <a:spLocks noGrp="1"/>
          </p:cNvSpPr>
          <p:nvPr>
            <p:ph type="sldNum" sz="quarter" idx="5"/>
          </p:nvPr>
        </p:nvSpPr>
        <p:spPr/>
        <p:txBody>
          <a:bodyPr/>
          <a:lstStyle/>
          <a:p>
            <a:fld id="{AE0A32E2-BE0E-4C9F-9743-3831AD3A89B5}" type="slidenum">
              <a:rPr lang="en-US" smtClean="0"/>
              <a:t>18</a:t>
            </a:fld>
            <a:endParaRPr lang="en-US"/>
          </a:p>
        </p:txBody>
      </p:sp>
    </p:spTree>
    <p:extLst>
      <p:ext uri="{BB962C8B-B14F-4D97-AF65-F5344CB8AC3E}">
        <p14:creationId xmlns:p14="http://schemas.microsoft.com/office/powerpoint/2010/main" val="6669085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2D4F7-E12A-2773-8761-54989CEAD1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75E122-995B-3922-3D04-DE49A7B613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ED8E0C-6E14-51F4-6999-A7AC6FA53A20}"/>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چه‌قدر این اتفاقا تو رفتار‌های ما زیاد شده! چه‌قدر پیش میاد که ما و رفیقامون سر یه چیز خیلی کوچیک با هم شروع می‌کنیم به دعوا کردن و بعدش هم دلخوری و یه دفعه می‌بینی یه رفاقت چندین ساله به همین راحتی خراب شد.</a:t>
            </a:r>
          </a:p>
          <a:p>
            <a:pPr algn="just" rtl="1"/>
            <a:r>
              <a:rPr lang="fa-IR" sz="1100" dirty="0">
                <a:latin typeface="IRNazanin" panose="02000506000000020002" pitchFamily="2" charset="-78"/>
                <a:cs typeface="IRNazanin" panose="02000506000000020002" pitchFamily="2" charset="-78"/>
              </a:rPr>
              <a:t>چه‌قدر نیاز داریم تا یه آقا ابراهیم همتی بیاد بینمون و دستمون رو بگیره و باهامون حرف بزنه و مشکل رو حل کنه.</a:t>
            </a:r>
          </a:p>
          <a:p>
            <a:pPr algn="just" rtl="1"/>
            <a:r>
              <a:rPr lang="fa-IR" sz="1100" dirty="0">
                <a:latin typeface="IRNazanin" panose="02000506000000020002" pitchFamily="2" charset="-78"/>
                <a:cs typeface="IRNazanin" panose="02000506000000020002" pitchFamily="2" charset="-78"/>
              </a:rPr>
              <a:t>میای امشب با آقا ابراهیم همت کمی صحبت کنیم و ازش تقاضا کنیم که بیاد و کمکمون کنه؟</a:t>
            </a:r>
          </a:p>
          <a:p>
            <a:pPr algn="just" rtl="1"/>
            <a:r>
              <a:rPr lang="fa-IR" sz="1100" dirty="0">
                <a:latin typeface="IRNazanin" panose="02000506000000020002" pitchFamily="2" charset="-78"/>
                <a:cs typeface="IRNazanin" panose="02000506000000020002" pitchFamily="2" charset="-78"/>
              </a:rPr>
              <a:t>سلام آقا ابراهیم!</a:t>
            </a:r>
          </a:p>
          <a:p>
            <a:pPr algn="just" rtl="1"/>
            <a:r>
              <a:rPr lang="fa-IR" sz="1100" dirty="0">
                <a:latin typeface="IRNazanin" panose="02000506000000020002" pitchFamily="2" charset="-78"/>
                <a:cs typeface="IRNazanin" panose="02000506000000020002" pitchFamily="2" charset="-78"/>
              </a:rPr>
              <a:t>آقا ابراهیم!</a:t>
            </a:r>
          </a:p>
          <a:p>
            <a:pPr algn="just" rtl="1"/>
            <a:r>
              <a:rPr lang="fa-IR" sz="1100" dirty="0">
                <a:latin typeface="IRNazanin" panose="02000506000000020002" pitchFamily="2" charset="-78"/>
                <a:cs typeface="IRNazanin" panose="02000506000000020002" pitchFamily="2" charset="-78"/>
              </a:rPr>
              <a:t>کاش الآنم بین ما بودی...</a:t>
            </a:r>
          </a:p>
          <a:p>
            <a:pPr algn="just" rtl="1"/>
            <a:r>
              <a:rPr lang="fa-IR" sz="1100" dirty="0">
                <a:latin typeface="IRNazanin" panose="02000506000000020002" pitchFamily="2" charset="-78"/>
                <a:cs typeface="IRNazanin" panose="02000506000000020002" pitchFamily="2" charset="-78"/>
              </a:rPr>
              <a:t>این‌جا هم بین بچه‌‌های ‌مدرسه، توی گروه‌ها و تیم‌هامون اختلاف زیاده.</a:t>
            </a:r>
          </a:p>
          <a:p>
            <a:pPr algn="just" rtl="1"/>
            <a:r>
              <a:rPr lang="fa-IR" sz="1100" dirty="0">
                <a:latin typeface="IRNazanin" panose="02000506000000020002" pitchFamily="2" charset="-78"/>
                <a:cs typeface="IRNazanin" panose="02000506000000020002" pitchFamily="2" charset="-78"/>
              </a:rPr>
              <a:t>یه گروه می‌گه این کار فرهنگی مال ما باشه؛ یکی دیگه می‌گه ما از اون بهتر بلدیم؛ یکی قهر می‌کنه؛ یکی پست می‌ذاره؛ یکی استوری ناجور علیه اون گروه دیگه می‌ذاره...</a:t>
            </a:r>
          </a:p>
          <a:p>
            <a:pPr algn="just" rtl="1"/>
            <a:r>
              <a:rPr lang="fa-IR" sz="1100" dirty="0">
                <a:latin typeface="IRNazanin" panose="02000506000000020002" pitchFamily="2" charset="-78"/>
                <a:cs typeface="IRNazanin" panose="02000506000000020002" pitchFamily="2" charset="-78"/>
              </a:rPr>
              <a:t>آقا ابراهیم! اون‌وقتا که جنگ بود، تو دعوا رو با لبخند حل می‌کردی، نه با قهر. </a:t>
            </a:r>
          </a:p>
          <a:p>
            <a:pPr algn="just" rtl="1"/>
            <a:r>
              <a:rPr lang="fa-IR" sz="1100" dirty="0">
                <a:latin typeface="IRNazanin" panose="02000506000000020002" pitchFamily="2" charset="-78"/>
                <a:cs typeface="IRNazanin" panose="02000506000000020002" pitchFamily="2" charset="-78"/>
              </a:rPr>
              <a:t>می‌نشستی کنار همونا که ناراحت بودن، می‌گفتی: «بیایین باهم با دشمن بجنگیم، نه با هم‌‌دیگه».</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7018FD36-9947-2D3B-5EC8-384C621E4FBB}"/>
              </a:ext>
            </a:extLst>
          </p:cNvPr>
          <p:cNvSpPr>
            <a:spLocks noGrp="1"/>
          </p:cNvSpPr>
          <p:nvPr>
            <p:ph type="sldNum" sz="quarter" idx="5"/>
          </p:nvPr>
        </p:nvSpPr>
        <p:spPr/>
        <p:txBody>
          <a:bodyPr/>
          <a:lstStyle/>
          <a:p>
            <a:fld id="{AE0A32E2-BE0E-4C9F-9743-3831AD3A89B5}" type="slidenum">
              <a:rPr lang="en-US" smtClean="0"/>
              <a:t>19</a:t>
            </a:fld>
            <a:endParaRPr lang="en-US"/>
          </a:p>
        </p:txBody>
      </p:sp>
    </p:spTree>
    <p:extLst>
      <p:ext uri="{BB962C8B-B14F-4D97-AF65-F5344CB8AC3E}">
        <p14:creationId xmlns:p14="http://schemas.microsoft.com/office/powerpoint/2010/main" val="2653392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FB9D8-C5DB-892A-E028-B550EEB73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63D8F-1921-EA20-2DA1-E540F101BA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8D20C6-A7BC-028E-C822-AA4D081D06E7}"/>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تا حالا شده که توی گروه مدرسه یا گروه رفقا یه دفعه یکی شروع کنه باهات شوخی کنه؛ طوری که تو ناراحت بشی و بعد هم همه بخندن و کلّی ایموجی (شِکلک) خنده توی گروه بفرستن؟ همون موقع که قلبت یه جوری شد، با خودت گفتی: الان یه جواب دندون‌‌شکن بهش می‌دم که دیگه نتونه توی کلاس سرش رو بالا بیاره؛ هرچی رفیق صمیمیت می‌گه: ولش کن، تو می‌گی ولش کنم؟! نخیر، ندیدی چی بهم گفت!</a:t>
            </a:r>
          </a:p>
        </p:txBody>
      </p:sp>
      <p:sp>
        <p:nvSpPr>
          <p:cNvPr id="4" name="Slide Number Placeholder 3">
            <a:extLst>
              <a:ext uri="{FF2B5EF4-FFF2-40B4-BE49-F238E27FC236}">
                <a16:creationId xmlns:a16="http://schemas.microsoft.com/office/drawing/2014/main" id="{B501FD22-6BEE-2AD3-54C1-8E953634C6B6}"/>
              </a:ext>
            </a:extLst>
          </p:cNvPr>
          <p:cNvSpPr>
            <a:spLocks noGrp="1"/>
          </p:cNvSpPr>
          <p:nvPr>
            <p:ph type="sldNum" sz="quarter" idx="5"/>
          </p:nvPr>
        </p:nvSpPr>
        <p:spPr/>
        <p:txBody>
          <a:bodyPr/>
          <a:lstStyle/>
          <a:p>
            <a:fld id="{AE0A32E2-BE0E-4C9F-9743-3831AD3A89B5}" type="slidenum">
              <a:rPr lang="en-US" smtClean="0"/>
              <a:t>2</a:t>
            </a:fld>
            <a:endParaRPr lang="en-US"/>
          </a:p>
        </p:txBody>
      </p:sp>
    </p:spTree>
    <p:extLst>
      <p:ext uri="{BB962C8B-B14F-4D97-AF65-F5344CB8AC3E}">
        <p14:creationId xmlns:p14="http://schemas.microsoft.com/office/powerpoint/2010/main" val="30782680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7C97D-C195-4C68-EBD3-C7D2055205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5CDD35-AFEC-7FB1-4602-4DB5FD09F3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EB02A1-3653-3570-A91B-9833B9A4AC24}"/>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ما هم امشب ازت یه چیز می‌خوایم: بیا کمکمون کن همین روحیه رو یاد بگیریم.</a:t>
            </a:r>
          </a:p>
          <a:p>
            <a:pPr algn="just" rtl="1"/>
            <a:r>
              <a:rPr lang="fa-IR" sz="1100" dirty="0">
                <a:latin typeface="IRNazanin" panose="02000506000000020002" pitchFamily="2" charset="-78"/>
                <a:cs typeface="IRNazanin" panose="02000506000000020002" pitchFamily="2" charset="-78"/>
              </a:rPr>
              <a:t>وقتی توی مدرسه یا فضای مجازی یکی باهامون تند حرف زد، یاد تو بیفتیم و نگیم «جوابشو می‌دم»؛ بلکه بگیم: بی‌خیال، ما همه یه تیم هستیم.</a:t>
            </a:r>
          </a:p>
          <a:p>
            <a:pPr algn="just" rtl="1"/>
            <a:r>
              <a:rPr lang="fa-IR" sz="1100" dirty="0">
                <a:latin typeface="IRNazanin" panose="02000506000000020002" pitchFamily="2" charset="-78"/>
                <a:cs typeface="IRNazanin" panose="02000506000000020002" pitchFamily="2" charset="-78"/>
              </a:rPr>
              <a:t>آقا ابراهیم! ما می‌خوایم یاد بگیریم مثل تو، آروم‌کنندهٔ دل‌ها باشیم، نه آتیش‌‌بیار معرکهٔ دعواها. بیا کمکمون کن که وقتی اختلاف پیش میاد، یه نفر از جمع بگه: بچه‌ها! یاد حاج‌همت بیفتین... اون‌جا هم اگه وحدت نبود، جبهه می‌ریخت به‌هم. پس این‌جا هم نباید بذاریم این جمع از هم بپاشه.</a:t>
            </a:r>
          </a:p>
          <a:p>
            <a:pPr algn="just" rtl="1"/>
            <a:r>
              <a:rPr lang="fa-IR" sz="1100" dirty="0">
                <a:latin typeface="IRNazanin" panose="02000506000000020002" pitchFamily="2" charset="-78"/>
                <a:cs typeface="IRNazanin" panose="02000506000000020002" pitchFamily="2" charset="-78"/>
              </a:rPr>
              <a:t>آقا ابراهیم! ما که جبهه ندیدیم، ولی جبههٔ خودمون هم چیز کمی نیست؛ جبههٔ اخلاق، جبههٔ مدرسه، جبههٔ فضای نامرد مجازی... </a:t>
            </a:r>
          </a:p>
          <a:p>
            <a:pPr algn="just" rtl="1"/>
            <a:r>
              <a:rPr lang="fa-IR" sz="1100" dirty="0">
                <a:latin typeface="IRNazanin" panose="02000506000000020002" pitchFamily="2" charset="-78"/>
                <a:cs typeface="IRNazanin" panose="02000506000000020002" pitchFamily="2" charset="-78"/>
              </a:rPr>
              <a:t>دعا کن ما هم بلد بشیم وسط این دعواها، مثل خودت آروم حرف بزنیم و دل‌ها رو به هم نزدیک کنیم.</a:t>
            </a:r>
          </a:p>
          <a:p>
            <a:pPr algn="just" rtl="1"/>
            <a:r>
              <a:rPr lang="fa-IR" sz="1100" dirty="0">
                <a:latin typeface="IRNazanin" panose="02000506000000020002" pitchFamily="2" charset="-78"/>
                <a:cs typeface="IRNazanin" panose="02000506000000020002" pitchFamily="2" charset="-78"/>
              </a:rPr>
              <a:t>می‌خوایم هم‌سنگر تو باشیم؛ حتی اگه سنگرمون یه گروه کوچیک توی مدرسه‌ست.</a:t>
            </a:r>
          </a:p>
          <a:p>
            <a:pPr algn="just" rtl="1"/>
            <a:r>
              <a:rPr lang="fa-IR" sz="1100" dirty="0">
                <a:latin typeface="IRNazanin" panose="02000506000000020002" pitchFamily="2" charset="-78"/>
                <a:cs typeface="IRNazanin" panose="02000506000000020002" pitchFamily="2" charset="-78"/>
              </a:rPr>
              <a:t>قبولمون کن رفیق!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A476B559-602D-F6E0-8C9F-A4434901E740}"/>
              </a:ext>
            </a:extLst>
          </p:cNvPr>
          <p:cNvSpPr>
            <a:spLocks noGrp="1"/>
          </p:cNvSpPr>
          <p:nvPr>
            <p:ph type="sldNum" sz="quarter" idx="5"/>
          </p:nvPr>
        </p:nvSpPr>
        <p:spPr/>
        <p:txBody>
          <a:bodyPr/>
          <a:lstStyle/>
          <a:p>
            <a:fld id="{AE0A32E2-BE0E-4C9F-9743-3831AD3A89B5}" type="slidenum">
              <a:rPr lang="en-US" smtClean="0"/>
              <a:t>20</a:t>
            </a:fld>
            <a:endParaRPr lang="en-US"/>
          </a:p>
        </p:txBody>
      </p:sp>
    </p:spTree>
    <p:extLst>
      <p:ext uri="{BB962C8B-B14F-4D97-AF65-F5344CB8AC3E}">
        <p14:creationId xmlns:p14="http://schemas.microsoft.com/office/powerpoint/2010/main" val="21989957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AFE91-F61A-DA2F-F9C8-0EEEFB5B84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0B3174-F359-F7CA-39DC-B8D8C9C600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4A150B-F7FE-2AF8-5140-1A87D82E7520}"/>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بچه‌ها! تمام این حرفا رو زدیم که بگیم: شجاعت توی دوره زمونهٔ ما فقط داد و بیداد‌‌کردن نیست. اگه کسی بلد بود عربده بکشه، نشونهٔ شجاعتش نیست؛ بلکه شجاعت، خاموش‌‌کردن آتیش اختلاف بین رفقاست.</a:t>
            </a:r>
          </a:p>
          <a:p>
            <a:pPr algn="just" rtl="1"/>
            <a:r>
              <a:rPr lang="fa-IR" sz="1100" dirty="0">
                <a:latin typeface="IRNazanin" panose="02000506000000020002" pitchFamily="2" charset="-78"/>
                <a:cs typeface="IRNazanin" panose="02000506000000020002" pitchFamily="2" charset="-78"/>
              </a:rPr>
              <a:t>ببینید رفقا!</a:t>
            </a:r>
          </a:p>
          <a:p>
            <a:pPr algn="just" rtl="1"/>
            <a:r>
              <a:rPr lang="fa-IR" sz="1100" dirty="0">
                <a:latin typeface="IRNazanin" panose="02000506000000020002" pitchFamily="2" charset="-78"/>
                <a:cs typeface="IRNazanin" panose="02000506000000020002" pitchFamily="2" charset="-78"/>
              </a:rPr>
              <a:t>تا این‌جا از شهید همت گفتیم؛ از اون لبخندش وسط دعوا؛ از اون حرف قشنگش که گفت: بچه‌ها! دشمن لازم نیست گلوله بزنه، ما اگه با هم بد بشیم، خودش پیروز می‌شه! </a:t>
            </a:r>
          </a:p>
          <a:p>
            <a:pPr algn="just" rtl="1"/>
            <a:r>
              <a:rPr lang="fa-IR" sz="1100" dirty="0">
                <a:latin typeface="IRNazanin" panose="02000506000000020002" pitchFamily="2" charset="-78"/>
                <a:cs typeface="IRNazanin" panose="02000506000000020002" pitchFamily="2" charset="-78"/>
              </a:rPr>
              <a:t>حالا نوبت عمله. یعنی چی؟ یعنی باید این حال قشنگی که الان توی دلتونه، تبدیل بشه به حرکت.</a:t>
            </a:r>
          </a:p>
          <a:p>
            <a:pPr algn="just" rtl="1"/>
            <a:r>
              <a:rPr lang="fa-IR" sz="1100" dirty="0">
                <a:latin typeface="IRNazanin" panose="02000506000000020002" pitchFamily="2" charset="-78"/>
                <a:cs typeface="IRNazanin" panose="02000506000000020002" pitchFamily="2" charset="-78"/>
              </a:rPr>
              <a:t>می‌خوام یه چالش هفت‌روزه براتون بگم. اسمش رو گذاشتیم: «چالش ضدّ بغضاء». </a:t>
            </a:r>
          </a:p>
          <a:p>
            <a:pPr algn="just" rtl="1"/>
            <a:r>
              <a:rPr lang="fa-IR" sz="1100" dirty="0">
                <a:latin typeface="IRNazanin" panose="02000506000000020002" pitchFamily="2" charset="-78"/>
                <a:cs typeface="IRNazanin" panose="02000506000000020002" pitchFamily="2" charset="-78"/>
              </a:rPr>
              <a:t>«بغضاء» یعنی کینه و دشمنی. ضدش یعنی مهربونی و وحدت. منظورم همون حس و حالی هست که توی کشورمون بعد از جنگ ۱۲ روزه لمس کردیم؛ همون وحدتی که بین تمام اقشار مردم به‌ وجود اومده بود.</a:t>
            </a:r>
          </a:p>
          <a:p>
            <a:pPr algn="just" rtl="1"/>
            <a:r>
              <a:rPr lang="fa-IR" sz="1100" dirty="0">
                <a:latin typeface="IRNazanin" panose="02000506000000020002" pitchFamily="2" charset="-78"/>
                <a:cs typeface="IRNazanin" panose="02000506000000020002" pitchFamily="2" charset="-78"/>
              </a:rPr>
              <a:t>بذار باهم یه قراری بذاریم: قراره هرکدوممون از امشب تا هفت روز، هر روز یه کار کوچیک ضدّ نفرت انجام بدیم؛ کارای کوچیک، ولی اثرگذار. بذار کامل توضیح بدم تا دقیق بدونی باید چی کار کنی.</a:t>
            </a:r>
          </a:p>
          <a:p>
            <a:pPr algn="just" rtl="1"/>
            <a:r>
              <a:rPr lang="fa-IR" sz="1100" dirty="0">
                <a:latin typeface="IRNazanin" panose="02000506000000020002" pitchFamily="2" charset="-78"/>
                <a:cs typeface="IRNazanin" panose="02000506000000020002" pitchFamily="2" charset="-78"/>
              </a:rPr>
              <a:t>روز اول: به یه نفر که یه مدتی باهاش کدورت داشتی، پیام بده. نه لزوماً معذرت‌خواهی، نه توضیح؛ فقط یه جمله آروم: می‌خوام باهم صحبت کنیم و حرفای هم رو بشنویم، همین. ببین چی می‌شه... قول می‌دم اثر داشته باشه؛ چون اولین جرقهٔ صلح، سکوت نیست، حرکته.</a:t>
            </a:r>
          </a:p>
          <a:p>
            <a:pPr algn="just" rtl="1"/>
            <a:r>
              <a:rPr lang="fa-IR" sz="1100" dirty="0">
                <a:latin typeface="IRNazanin" panose="02000506000000020002" pitchFamily="2" charset="-78"/>
                <a:cs typeface="IRNazanin" panose="02000506000000020002" pitchFamily="2" charset="-78"/>
              </a:rPr>
              <a:t>روز دوم: یه بار، فقط یه بار، وقتی می‌خوای جواب یه استوری رو بدی یا کامنت تند بنویسی، دکمهٔ «ارسال» رو نزن. سه تا نفس عمیق بکش. بعد دوباره بنویسش، ولی مؤدب‌تر. این یعنی کنترل نفس، یعنی جهاد اکبر. خود شهید همت اگه الان بود، لبخند می‌زد و می‌گفت: اینم خط مقدم حساب می‌شه!</a:t>
            </a:r>
          </a:p>
          <a:p>
            <a:pPr algn="just" rtl="1"/>
            <a:r>
              <a:rPr lang="fa-IR" sz="1100" dirty="0">
                <a:latin typeface="IRNazanin" panose="02000506000000020002" pitchFamily="2" charset="-78"/>
                <a:cs typeface="IRNazanin" panose="02000506000000020002" pitchFamily="2" charset="-78"/>
              </a:rPr>
              <a:t>روز سوم: یه شایعه میاد توی پیغامات؛ یه پست تحریک‌آمیز. قبل از فوروارد‌‌‌کردن، فقط یه سؤال از خودت بپرس: منبعش چیه؟ اگه منبع نداره، حق فوروارد نداری. همین یه قانون می‌تونه هزار تا دعوا رو قبل از شروع شدن، خفه کنه.</a:t>
            </a:r>
          </a:p>
          <a:p>
            <a:pPr algn="just" rtl="1"/>
            <a:r>
              <a:rPr lang="fa-IR" sz="1100" dirty="0">
                <a:latin typeface="IRNazanin" panose="02000506000000020002" pitchFamily="2" charset="-78"/>
                <a:cs typeface="IRNazanin" panose="02000506000000020002" pitchFamily="2" charset="-78"/>
              </a:rPr>
              <a:t>روز چهارم: یه استوری وحدت‌ساز بذار تا نشون بدی می‌شه «باهم» بود، نه این که فقط «به هم» خندید.</a:t>
            </a:r>
          </a:p>
          <a:p>
            <a:pPr algn="just" rtl="1"/>
            <a:r>
              <a:rPr lang="fa-IR" sz="1100" dirty="0">
                <a:latin typeface="IRNazanin" panose="02000506000000020002" pitchFamily="2" charset="-78"/>
                <a:cs typeface="IRNazanin" panose="02000506000000020002" pitchFamily="2" charset="-78"/>
              </a:rPr>
              <a:t>روز پنجم: یه ناراحتی داری؟ مستقیم و محترمانه بگو. نذار انباشته بشه. رو در رو، کوتاه، آروم. مثل رفیقایی که تو جبهه اگه ناراحت می‌شدن، همون شب قبل از عملیات حلّش می‌کردن. چون فردا ممکن بود یکی‌شون دیگه نباشه.</a:t>
            </a:r>
          </a:p>
          <a:p>
            <a:pPr algn="just" rtl="1"/>
            <a:r>
              <a:rPr lang="fa-IR" sz="1100" dirty="0">
                <a:latin typeface="IRNazanin" panose="02000506000000020002" pitchFamily="2" charset="-78"/>
                <a:cs typeface="IRNazanin" panose="02000506000000020002" pitchFamily="2" charset="-78"/>
              </a:rPr>
              <a:t>روز ششم: یه نفر از «اون‌طرفی‌ها» رو دعوت به همکاری کن. همون‌ها که با گروه شما اختلاف دارن. اونی رو هم که شاید باهاش زاویه داری، دعوت کن؛ ولی تو می‌دونی نیّتش بد نیست. یه کار مشترک فرهنگی، یه پروژهٔ مدرسه‌ای، یه پویش. یا هر کار دیگه‌ای رو طراحی کن. با این کارِت شیطان رو گیج می‌کنی؛ چون اون فقط وقتی خوشحاله که ما قهر باشیم.</a:t>
            </a:r>
          </a:p>
          <a:p>
            <a:pPr algn="just" rtl="1"/>
            <a:r>
              <a:rPr lang="fa-IR" sz="1100" dirty="0">
                <a:latin typeface="IRNazanin" panose="02000506000000020002" pitchFamily="2" charset="-78"/>
                <a:cs typeface="IRNazanin" panose="02000506000000020002" pitchFamily="2" charset="-78"/>
              </a:rPr>
              <a:t>روز هفتم: یه شب قبل از خواب، فقط دعا کن برای «اُلفت و نزدیکی دل‌ها». بگو: خدایا، دل ما رو یکی کن. کاری کن مثل شهید همت باشیم و ما هم بفهمیم هم‌سنگر‌‌بودن یعنی چی. بذار دعا سیم ارتباط بین تو و رفقات بشه؛ چون وقتی دلت پاک شد، خدا خودش راهِ وحدت رو باز می‌کنه.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2B34F7D7-E7D3-E9B4-45C4-67F101F11AD5}"/>
              </a:ext>
            </a:extLst>
          </p:cNvPr>
          <p:cNvSpPr>
            <a:spLocks noGrp="1"/>
          </p:cNvSpPr>
          <p:nvPr>
            <p:ph type="sldNum" sz="quarter" idx="5"/>
          </p:nvPr>
        </p:nvSpPr>
        <p:spPr/>
        <p:txBody>
          <a:bodyPr/>
          <a:lstStyle/>
          <a:p>
            <a:fld id="{AE0A32E2-BE0E-4C9F-9743-3831AD3A89B5}" type="slidenum">
              <a:rPr lang="en-US" smtClean="0"/>
              <a:t>21</a:t>
            </a:fld>
            <a:endParaRPr lang="en-US"/>
          </a:p>
        </p:txBody>
      </p:sp>
    </p:spTree>
    <p:extLst>
      <p:ext uri="{BB962C8B-B14F-4D97-AF65-F5344CB8AC3E}">
        <p14:creationId xmlns:p14="http://schemas.microsoft.com/office/powerpoint/2010/main" val="24569000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در ضمن این رو هم بگم که اجرای این هفت ‌تا چالش، کار چندان آسونی هم نیست؛ چون شیطان کارش اینه که «يُرِيدُ الشَّيْطَانُ أَنْ يُوقِعَ بَيْنَكُمُ الْعَدَاوَةَ وَالْبَغْضَاءَ». پس اگه می‌خوای تو هم راه شهید همت رو پیش ببری و البته راه تمام انبیا وشهدا رو و در مقابل، با شیطان مبارزه کنی، خوب به </a:t>
            </a:r>
            <a:r>
              <a:rPr lang="fa-IR"/>
              <a:t>حرفای این جلسه </a:t>
            </a:r>
            <a:r>
              <a:rPr lang="fa-IR" dirty="0"/>
              <a:t>که زدیم، </a:t>
            </a:r>
            <a:r>
              <a:rPr lang="fa-IR"/>
              <a:t>عمل کن.</a:t>
            </a:r>
            <a:endParaRPr lang="en-US" dirty="0"/>
          </a:p>
        </p:txBody>
      </p:sp>
      <p:sp>
        <p:nvSpPr>
          <p:cNvPr id="4" name="Slide Number Placeholder 3"/>
          <p:cNvSpPr>
            <a:spLocks noGrp="1"/>
          </p:cNvSpPr>
          <p:nvPr>
            <p:ph type="sldNum" sz="quarter" idx="5"/>
          </p:nvPr>
        </p:nvSpPr>
        <p:spPr/>
        <p:txBody>
          <a:bodyPr/>
          <a:lstStyle/>
          <a:p>
            <a:fld id="{339AF31C-27DE-4E1E-AA58-03CC3058A443}" type="slidenum">
              <a:rPr lang="fa-IR" smtClean="0"/>
              <a:t>22</a:t>
            </a:fld>
            <a:endParaRPr lang="fa-IR"/>
          </a:p>
        </p:txBody>
      </p:sp>
    </p:spTree>
    <p:extLst>
      <p:ext uri="{BB962C8B-B14F-4D97-AF65-F5344CB8AC3E}">
        <p14:creationId xmlns:p14="http://schemas.microsoft.com/office/powerpoint/2010/main" val="42042048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5"/>
          </p:nvPr>
        </p:nvSpPr>
        <p:spPr/>
        <p:txBody>
          <a:bodyPr/>
          <a:lstStyle/>
          <a:p>
            <a:fld id="{AE0A32E2-BE0E-4C9F-9743-3831AD3A89B5}" type="slidenum">
              <a:rPr lang="en-US" smtClean="0"/>
              <a:pPr/>
              <a:t>23</a:t>
            </a:fld>
            <a:endParaRPr lang="en-US" dirty="0"/>
          </a:p>
        </p:txBody>
      </p:sp>
    </p:spTree>
    <p:extLst>
      <p:ext uri="{BB962C8B-B14F-4D97-AF65-F5344CB8AC3E}">
        <p14:creationId xmlns:p14="http://schemas.microsoft.com/office/powerpoint/2010/main" val="3599961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1EA58-6434-92EE-76DD-66D877B9F3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313350-6828-19C0-15DF-CAB741A997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BF9953-842E-1E8A-4D02-3CA9A17D9768}"/>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یا تا حالا شده که توی فوتبال، هم‌‌تیمی تو دمِ دروازه بهت پاس نداده، بعد تو پیش خودت خیلی ناراحت بشی و تو ذهنت چرخیده که این عمداً به من پاس نداد تا من گل نزنم و ندرخشم. می‌خواست تک‌روی کنه؛ بعدش هم با خودت می‌گی: دارم برات! صبر کن!</a:t>
            </a:r>
          </a:p>
          <a:p>
            <a:pPr algn="just" rtl="1"/>
            <a:r>
              <a:rPr lang="fa-IR" sz="1100" dirty="0">
                <a:latin typeface="IRNazanin" panose="02000506000000020002" pitchFamily="2" charset="-78"/>
                <a:cs typeface="IRNazanin" panose="02000506000000020002" pitchFamily="2" charset="-78"/>
              </a:rPr>
              <a:t>یا توی خونه، خواهرت یا برادرت هندزفری تو رو برمی‌داره، بدون این‌‌که تو خبر داشته باشی، بعد که نیازش داری و می‌‌بینی نیست، کلّی عصبانی می‌شی و همون موقع یه صدای ریزی توی ذهنت می‌گه: ساکت نشین! نشون بده که با کی طرفه! تو هم تلافی کن و یکی از وسایلش رو بردار و بعد می‌بینی که یه جرّ و بحث ساده، می‌رسه به قهر دو سه روزه.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45CD0CC7-6DD6-575E-6C16-97FED399988F}"/>
              </a:ext>
            </a:extLst>
          </p:cNvPr>
          <p:cNvSpPr>
            <a:spLocks noGrp="1"/>
          </p:cNvSpPr>
          <p:nvPr>
            <p:ph type="sldNum" sz="quarter" idx="5"/>
          </p:nvPr>
        </p:nvSpPr>
        <p:spPr/>
        <p:txBody>
          <a:bodyPr/>
          <a:lstStyle/>
          <a:p>
            <a:fld id="{AE0A32E2-BE0E-4C9F-9743-3831AD3A89B5}" type="slidenum">
              <a:rPr lang="en-US" smtClean="0"/>
              <a:t>3</a:t>
            </a:fld>
            <a:endParaRPr lang="en-US"/>
          </a:p>
        </p:txBody>
      </p:sp>
    </p:spTree>
    <p:extLst>
      <p:ext uri="{BB962C8B-B14F-4D97-AF65-F5344CB8AC3E}">
        <p14:creationId xmlns:p14="http://schemas.microsoft.com/office/powerpoint/2010/main" val="2532806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646B4-3EB7-B549-85BF-05D1F596A1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384987-42A5-EBEF-DB42-57963D60D0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CD45FE-ACA0-105C-1CB6-3FF8E3591A6F}"/>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این «صدای ریز» توی ذهن چه‌طوری کار می‌کنه؟ اصلاً از کجا میاد که باعث می‌شه من با رفیقم، با خواهرم یا برادرم یا حتی با مامان و بابام رابطمون خراب بشه و چند روز باهم قهر باشیم؟ </a:t>
            </a:r>
          </a:p>
        </p:txBody>
      </p:sp>
      <p:sp>
        <p:nvSpPr>
          <p:cNvPr id="4" name="Slide Number Placeholder 3">
            <a:extLst>
              <a:ext uri="{FF2B5EF4-FFF2-40B4-BE49-F238E27FC236}">
                <a16:creationId xmlns:a16="http://schemas.microsoft.com/office/drawing/2014/main" id="{5A94EEA2-4FAE-0CB3-0A16-741F8A813D15}"/>
              </a:ext>
            </a:extLst>
          </p:cNvPr>
          <p:cNvSpPr>
            <a:spLocks noGrp="1"/>
          </p:cNvSpPr>
          <p:nvPr>
            <p:ph type="sldNum" sz="quarter" idx="5"/>
          </p:nvPr>
        </p:nvSpPr>
        <p:spPr/>
        <p:txBody>
          <a:bodyPr/>
          <a:lstStyle/>
          <a:p>
            <a:fld id="{AE0A32E2-BE0E-4C9F-9743-3831AD3A89B5}" type="slidenum">
              <a:rPr lang="en-US" smtClean="0"/>
              <a:t>4</a:t>
            </a:fld>
            <a:endParaRPr lang="en-US"/>
          </a:p>
        </p:txBody>
      </p:sp>
    </p:spTree>
    <p:extLst>
      <p:ext uri="{BB962C8B-B14F-4D97-AF65-F5344CB8AC3E}">
        <p14:creationId xmlns:p14="http://schemas.microsoft.com/office/powerpoint/2010/main" val="413382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D9074-2A3E-8886-5358-40601BAA78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D45662-CA17-60EF-4A58-0C855C6FC1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00CE98-26D5-976F-30CD-8D9DDD4EFB26}"/>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می‌خوام بهت بگم که این صدا‌ها چه‌طور کار می‌کنه؛ با سه تا ترفند:</a:t>
            </a:r>
          </a:p>
          <a:p>
            <a:pPr algn="just" rtl="1"/>
            <a:r>
              <a:rPr lang="fa-IR" sz="1100" dirty="0">
                <a:latin typeface="IRNazanin" panose="02000506000000020002" pitchFamily="2" charset="-78"/>
                <a:cs typeface="IRNazanin" panose="02000506000000020002" pitchFamily="2" charset="-78"/>
              </a:rPr>
              <a:t>1.	بزرگ‌نماییِ لحظه‌ای؛ یعنی از یه سوءتفاهم کوچیک، یه جنگ تمام‌عیار می‌سازه.</a:t>
            </a:r>
          </a:p>
          <a:p>
            <a:pPr algn="just" rtl="1"/>
            <a:r>
              <a:rPr lang="fa-IR" sz="1100" dirty="0">
                <a:latin typeface="IRNazanin" panose="02000506000000020002" pitchFamily="2" charset="-78"/>
                <a:cs typeface="IRNazanin" panose="02000506000000020002" pitchFamily="2" charset="-78"/>
              </a:rPr>
              <a:t>2.	شخصی‌سازی؛ یعنی به‌جای این‌که بگی: «این کارش غلط بود»، می‌گی «کلاً آدم مزخرفیه».</a:t>
            </a:r>
          </a:p>
          <a:p>
            <a:pPr algn="just" rtl="1"/>
            <a:r>
              <a:rPr lang="fa-IR" sz="1100" dirty="0">
                <a:latin typeface="IRNazanin" panose="02000506000000020002" pitchFamily="2" charset="-78"/>
                <a:cs typeface="IRNazanin" panose="02000506000000020002" pitchFamily="2" charset="-78"/>
              </a:rPr>
              <a:t>3.	نمایش‌محوری؛ یعنی بهت می‌گه: «جواب بده تا بقیه ببینن کم نیاوردی». </a:t>
            </a:r>
          </a:p>
        </p:txBody>
      </p:sp>
      <p:sp>
        <p:nvSpPr>
          <p:cNvPr id="4" name="Slide Number Placeholder 3">
            <a:extLst>
              <a:ext uri="{FF2B5EF4-FFF2-40B4-BE49-F238E27FC236}">
                <a16:creationId xmlns:a16="http://schemas.microsoft.com/office/drawing/2014/main" id="{F0B5BE12-9521-7807-F04F-40E06B52E312}"/>
              </a:ext>
            </a:extLst>
          </p:cNvPr>
          <p:cNvSpPr>
            <a:spLocks noGrp="1"/>
          </p:cNvSpPr>
          <p:nvPr>
            <p:ph type="sldNum" sz="quarter" idx="5"/>
          </p:nvPr>
        </p:nvSpPr>
        <p:spPr/>
        <p:txBody>
          <a:bodyPr/>
          <a:lstStyle/>
          <a:p>
            <a:fld id="{AE0A32E2-BE0E-4C9F-9743-3831AD3A89B5}" type="slidenum">
              <a:rPr lang="en-US" smtClean="0"/>
              <a:t>5</a:t>
            </a:fld>
            <a:endParaRPr lang="en-US"/>
          </a:p>
        </p:txBody>
      </p:sp>
    </p:spTree>
    <p:extLst>
      <p:ext uri="{BB962C8B-B14F-4D97-AF65-F5344CB8AC3E}">
        <p14:creationId xmlns:p14="http://schemas.microsoft.com/office/powerpoint/2010/main" val="2903927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7E036-67D4-F7CC-9938-2AF4BF157C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9B128A-8876-0ECB-A177-C273413123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6C71C5-8D9C-2FC7-896A-17A4134E5663}"/>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نتیجه‌اش چیه؟ انرژیمون صرف کارهای اشتباه می‌‌شه. تمرکز رو از «هدف» می‌گیره و می‌چسبه به «حال‌گیری» از این و اون. ما هم که جوونیم، حساس، پرانرژی، اهل هیجان، سریع می‌ریم تو فاز انفجار. بعدش چی می‌شه؟ یهو می‌بینی دوتا پیام و دوتا ایموجی و چندتا تیکه ریز و درشت باعث شده که یه اختلاف ساده به یه اختلاف شدید تبدیل بشه. اصلاً انگار یکی بیرون ایستاده و فقط دنبال همین لحظه‌ست؛ اختلاف رو ببینه و شروع کنه به لبخند زدن.</a:t>
            </a:r>
          </a:p>
          <a:p>
            <a:pPr algn="just" rtl="1"/>
            <a:r>
              <a:rPr lang="fa-IR" sz="1100" dirty="0">
                <a:latin typeface="IRNazanin" panose="02000506000000020002" pitchFamily="2" charset="-78"/>
                <a:cs typeface="IRNazanin" panose="02000506000000020002" pitchFamily="2" charset="-78"/>
              </a:rPr>
              <a:t>تا حالا شمردی چندتا رابطهٔ خوب فقط به‌خاطر یه «تعارف نکردن»، یه «پاس ندادن»، یه «جوابِ تند» دود شده و رفته هوا؟ چند تا تیم بااستعداد، چندتا گروه باحال، چندتا بازیکن با استعداد، فقط چون دو نفر به هم تاختن، فروپاشیده و از بین رفته؟ خود تو چند بار دیدی که اگه فلان رفیقت ده دقیقه صبر می‌کرد، می‌تونست آتیش رو خاموش کنه، اما ترجیح داد بنزین بریزه روی آتیش؛ چون «می‌خواست ثابت کنه کم نیاورده»؟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CEDD2A50-50AC-5ACE-E365-7CEF3BBF91AD}"/>
              </a:ext>
            </a:extLst>
          </p:cNvPr>
          <p:cNvSpPr>
            <a:spLocks noGrp="1"/>
          </p:cNvSpPr>
          <p:nvPr>
            <p:ph type="sldNum" sz="quarter" idx="5"/>
          </p:nvPr>
        </p:nvSpPr>
        <p:spPr/>
        <p:txBody>
          <a:bodyPr/>
          <a:lstStyle/>
          <a:p>
            <a:fld id="{AE0A32E2-BE0E-4C9F-9743-3831AD3A89B5}" type="slidenum">
              <a:rPr lang="en-US" smtClean="0"/>
              <a:t>6</a:t>
            </a:fld>
            <a:endParaRPr lang="en-US"/>
          </a:p>
        </p:txBody>
      </p:sp>
    </p:spTree>
    <p:extLst>
      <p:ext uri="{BB962C8B-B14F-4D97-AF65-F5344CB8AC3E}">
        <p14:creationId xmlns:p14="http://schemas.microsoft.com/office/powerpoint/2010/main" val="902060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7E9FB-0443-E6BA-BB6B-195B4598E5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A838A2-C739-E4F6-7E64-48AC32CEC5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CBC3F3-5978-47AC-4C8C-7572028BD76D}"/>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بذار یه جور دیگه هم برات مثال بزنم: </a:t>
            </a:r>
          </a:p>
          <a:p>
            <a:pPr algn="just" rtl="1"/>
            <a:r>
              <a:rPr lang="fa-IR" sz="1100" dirty="0">
                <a:latin typeface="IRNazanin" panose="02000506000000020002" pitchFamily="2" charset="-78"/>
                <a:cs typeface="IRNazanin" panose="02000506000000020002" pitchFamily="2" charset="-78"/>
              </a:rPr>
              <a:t>یه قلعهٔ نظامی محکم وسط میدون جنگ رو تصور کن. از بیرون توپ و تانک هم نمی‌تونه اون رو فرو بریزه، ولی یه «اختلاف درونی» کافیه که سربازها و مدافعین قلعه به هم بدبین بشن و درنتیجه، اول دیوار دل‌ها فرومی‌ریزه، بعد دیوارِ قلعه. یا مثل تیمی که بهترین مهاجم‌ها رو داره، اما تو رختکن به هم سیخونک می‌زنن؛ نتیجه چی می‌شه؟ باخت به ضعیف‌ترین حریف! درسته؟</a:t>
            </a:r>
          </a:p>
          <a:p>
            <a:pPr algn="just" rtl="1"/>
            <a:r>
              <a:rPr lang="fa-IR" sz="1100" dirty="0">
                <a:latin typeface="IRNazanin" panose="02000506000000020002" pitchFamily="2" charset="-78"/>
                <a:cs typeface="IRNazanin" panose="02000506000000020002" pitchFamily="2" charset="-78"/>
              </a:rPr>
              <a:t>پس مسئله فقط اخلاقِ فردی و این حرفا نیست؛ یه «نقشه»‌ست. انگار کسی بخواد دکمهٔ شروع دعوا رو پیدا کنه، یا روی زخم غرورت دست بذاره؛ از حساسیت‌هات مثل دکمه‌های بازی‌ استفاده کنه: یه دکمهٔ ایکس یا ضربدر برای تحقیر، یا یه دکمه مربع برای شایعه. شایدم یه مثلث برای بدگمانی! وقتی بازی رو از دست بدی، می‌بینی داشتی بازیکن یه نقشهٔ بزرگ‌تر می‌شدی؛ نقشه‌ای که می‌خواد ما رو از هم جدا و ضعیف نگه داره.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3E336958-EEF0-5E81-91B5-502B2C8D41C3}"/>
              </a:ext>
            </a:extLst>
          </p:cNvPr>
          <p:cNvSpPr>
            <a:spLocks noGrp="1"/>
          </p:cNvSpPr>
          <p:nvPr>
            <p:ph type="sldNum" sz="quarter" idx="5"/>
          </p:nvPr>
        </p:nvSpPr>
        <p:spPr/>
        <p:txBody>
          <a:bodyPr/>
          <a:lstStyle/>
          <a:p>
            <a:fld id="{AE0A32E2-BE0E-4C9F-9743-3831AD3A89B5}" type="slidenum">
              <a:rPr lang="en-US" smtClean="0"/>
              <a:t>7</a:t>
            </a:fld>
            <a:endParaRPr lang="en-US"/>
          </a:p>
        </p:txBody>
      </p:sp>
    </p:spTree>
    <p:extLst>
      <p:ext uri="{BB962C8B-B14F-4D97-AF65-F5344CB8AC3E}">
        <p14:creationId xmlns:p14="http://schemas.microsoft.com/office/powerpoint/2010/main" val="3982002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08254-FDA0-BA47-536A-CB6C6B8037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FA8854-9581-D14F-3E23-BCFC7954B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DF7644-3E09-F008-F3F3-5CC59A03A580}"/>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حالا کم‌کم می‌رسیم به بخش جدی‌تر بحث: اگه واقعاً پشت این صحنه‌ها یه «پروژه» هست، نسخهٔ درست چیه؟ چه‌طور می‌شه این صدای ریز رو لو داد یا بی‌اثرش کرد و به‌جاش دکمهٔ «وحدت و برادری» رو فشار داد؟ این‌جاست که سراغ نقشهٔ مطمئن می‌ریم؛ همون نقشه‌ای که بارها جواب داده؛ از مدینهٔ زمان پیامبر؟ص؟ گرفته تا همین امروز.</a:t>
            </a:r>
          </a:p>
          <a:p>
            <a:pPr algn="just" rtl="1"/>
            <a:r>
              <a:rPr lang="fa-IR" sz="1100" dirty="0">
                <a:latin typeface="IRNazanin" panose="02000506000000020002" pitchFamily="2" charset="-78"/>
                <a:cs typeface="IRNazanin" panose="02000506000000020002" pitchFamily="2" charset="-78"/>
              </a:rPr>
              <a:t>دقیقاً همین‌جاست که قرآن نقشه رو لو می‌‌ده: «إِنَّمَا يُرِيدُ الشَّيْطَانُ أَنْ يُوقِعَ بَيْنَكُمُ الْعَدَاوَةَ وَالْبَغْضَاءَ»؛ یعنی شیطان معلومه دنبال چیه: باید دکمهٔ دعوا رو پیدا کنه و فشار بده؛ روی تعصّب‌ها، سوءتفاهم‌های کوچیک، غرور و جوگیری‌های لحظه‌ای.</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2037C2BC-897A-BFCE-FB88-F0C8E5E4E755}"/>
              </a:ext>
            </a:extLst>
          </p:cNvPr>
          <p:cNvSpPr>
            <a:spLocks noGrp="1"/>
          </p:cNvSpPr>
          <p:nvPr>
            <p:ph type="sldNum" sz="quarter" idx="5"/>
          </p:nvPr>
        </p:nvSpPr>
        <p:spPr/>
        <p:txBody>
          <a:bodyPr/>
          <a:lstStyle/>
          <a:p>
            <a:fld id="{AE0A32E2-BE0E-4C9F-9743-3831AD3A89B5}" type="slidenum">
              <a:rPr lang="en-US" smtClean="0"/>
              <a:t>8</a:t>
            </a:fld>
            <a:endParaRPr lang="en-US"/>
          </a:p>
        </p:txBody>
      </p:sp>
    </p:spTree>
    <p:extLst>
      <p:ext uri="{BB962C8B-B14F-4D97-AF65-F5344CB8AC3E}">
        <p14:creationId xmlns:p14="http://schemas.microsoft.com/office/powerpoint/2010/main" val="3259061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7E6CB-2DA9-F77A-3B3E-92D5578979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7BBBCA-692F-A8EE-CAF5-6B053FC553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DC3273-B8A2-39C4-D175-AAB3ACB310D1}"/>
              </a:ext>
            </a:extLst>
          </p:cNvPr>
          <p:cNvSpPr>
            <a:spLocks noGrp="1"/>
          </p:cNvSpPr>
          <p:nvPr>
            <p:ph type="body" idx="1"/>
          </p:nvPr>
        </p:nvSpPr>
        <p:spPr/>
        <p: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fa-IR" sz="1100" dirty="0">
                <a:latin typeface="IRNazanin" panose="02000506000000020002" pitchFamily="2" charset="-78"/>
                <a:cs typeface="IRNazanin" panose="02000506000000020002" pitchFamily="2" charset="-78"/>
              </a:rPr>
              <a:t> اما در مقابل، خدا مسیرش روشنه: «وَاعْتَصِمُوا بِحَبْلِ اللَّهِ جَمِيعًا وَلَا تَفَرَّقُوا» </a:t>
            </a:r>
          </a:p>
          <a:p>
            <a:pPr marL="0" marR="0" lvl="0" indent="0" algn="just" defTabSz="914400" rtl="1" eaLnBrk="1" fontAlgn="auto" latinLnBrk="0" hangingPunct="1">
              <a:lnSpc>
                <a:spcPct val="100000"/>
              </a:lnSpc>
              <a:spcBef>
                <a:spcPts val="0"/>
              </a:spcBef>
              <a:spcAft>
                <a:spcPts val="0"/>
              </a:spcAft>
              <a:buClrTx/>
              <a:buSzTx/>
              <a:buFontTx/>
              <a:buNone/>
              <a:tabLst/>
              <a:defRPr/>
            </a:pPr>
            <a:r>
              <a:rPr lang="fa-IR" sz="1100" dirty="0">
                <a:latin typeface="IRNazanin" panose="02000506000000020002" pitchFamily="2" charset="-78"/>
                <a:cs typeface="IRNazanin" panose="02000506000000020002" pitchFamily="2" charset="-78"/>
              </a:rPr>
              <a:t>یا جای دیگه می‌فرماید:«إِنَّمَا الْمُؤْمِنُونَ إِخْوَةٌ»؛ می‌دونی یعنی چی؟ یعنی مؤمنان با همدیگه برادرند.</a:t>
            </a:r>
          </a:p>
          <a:p>
            <a:pPr marL="0" marR="0" lvl="0" indent="0" algn="just" defTabSz="914400" rtl="1" eaLnBrk="1" fontAlgn="auto" latinLnBrk="0" hangingPunct="1">
              <a:lnSpc>
                <a:spcPct val="100000"/>
              </a:lnSpc>
              <a:spcBef>
                <a:spcPts val="0"/>
              </a:spcBef>
              <a:spcAft>
                <a:spcPts val="0"/>
              </a:spcAft>
              <a:buClrTx/>
              <a:buSzTx/>
              <a:buFontTx/>
              <a:buNone/>
              <a:tabLst/>
              <a:defRPr/>
            </a:pPr>
            <a:r>
              <a:rPr lang="fa-IR" sz="1100" dirty="0">
                <a:latin typeface="IRNazanin" panose="02000506000000020002" pitchFamily="2" charset="-78"/>
                <a:cs typeface="IRNazanin" panose="02000506000000020002" pitchFamily="2" charset="-78"/>
              </a:rPr>
              <a:t>بذار از یه‌جای دیگهٔ قرآن هم دوباره برات مثال بزنم: «وَلَا تَنَازَعُوا فَتَفْشَلُوا وَتَذْهَبَ رِيحُكُمْ ».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C4E91641-F50C-83B7-A634-526076A03BB1}"/>
              </a:ext>
            </a:extLst>
          </p:cNvPr>
          <p:cNvSpPr>
            <a:spLocks noGrp="1"/>
          </p:cNvSpPr>
          <p:nvPr>
            <p:ph type="sldNum" sz="quarter" idx="5"/>
          </p:nvPr>
        </p:nvSpPr>
        <p:spPr/>
        <p:txBody>
          <a:bodyPr/>
          <a:lstStyle/>
          <a:p>
            <a:fld id="{AE0A32E2-BE0E-4C9F-9743-3831AD3A89B5}" type="slidenum">
              <a:rPr lang="en-US" smtClean="0"/>
              <a:t>9</a:t>
            </a:fld>
            <a:endParaRPr lang="en-US"/>
          </a:p>
        </p:txBody>
      </p:sp>
    </p:spTree>
    <p:extLst>
      <p:ext uri="{BB962C8B-B14F-4D97-AF65-F5344CB8AC3E}">
        <p14:creationId xmlns:p14="http://schemas.microsoft.com/office/powerpoint/2010/main" val="2234956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F8FDB-53C2-B90F-1065-97D42D55F5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a-IR"/>
          </a:p>
        </p:txBody>
      </p:sp>
      <p:sp>
        <p:nvSpPr>
          <p:cNvPr id="3" name="Subtitle 2">
            <a:extLst>
              <a:ext uri="{FF2B5EF4-FFF2-40B4-BE49-F238E27FC236}">
                <a16:creationId xmlns:a16="http://schemas.microsoft.com/office/drawing/2014/main" id="{5923F872-268C-5D0B-76DF-21C565BE36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a-IR"/>
          </a:p>
        </p:txBody>
      </p:sp>
      <p:sp>
        <p:nvSpPr>
          <p:cNvPr id="4" name="Date Placeholder 3">
            <a:extLst>
              <a:ext uri="{FF2B5EF4-FFF2-40B4-BE49-F238E27FC236}">
                <a16:creationId xmlns:a16="http://schemas.microsoft.com/office/drawing/2014/main" id="{64D2533E-416D-9BE7-02A3-5135C69B83C2}"/>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5" name="Footer Placeholder 4">
            <a:extLst>
              <a:ext uri="{FF2B5EF4-FFF2-40B4-BE49-F238E27FC236}">
                <a16:creationId xmlns:a16="http://schemas.microsoft.com/office/drawing/2014/main" id="{59569F6B-88E4-EA5E-7E05-ECA3C263279E}"/>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5AC20B7C-B30A-03FC-8AC6-97BBFC803BBE}"/>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866125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B6C95-ECB4-936F-EF9E-37360C2D905E}"/>
              </a:ext>
            </a:extLst>
          </p:cNvPr>
          <p:cNvSpPr>
            <a:spLocks noGrp="1"/>
          </p:cNvSpPr>
          <p:nvPr>
            <p:ph type="title"/>
          </p:nvPr>
        </p:nvSpPr>
        <p:spPr/>
        <p:txBody>
          <a:bodyPr/>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935F3717-7AFC-5832-B16C-6D1B8AD659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FD17C058-1D07-719A-3FCA-824F72F69E31}"/>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5" name="Footer Placeholder 4">
            <a:extLst>
              <a:ext uri="{FF2B5EF4-FFF2-40B4-BE49-F238E27FC236}">
                <a16:creationId xmlns:a16="http://schemas.microsoft.com/office/drawing/2014/main" id="{9C7202FE-E5AB-F28A-DC21-BA9C23FCA0E8}"/>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66D750FC-ABBB-8EC0-46BF-2F49502844F7}"/>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1556721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8B94AE-C46A-9A1A-D72B-55E15759C9F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0614C170-5B42-A73E-B88B-70475501BF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A1B74F62-B1D2-5C6E-8675-9A49A180EE25}"/>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5" name="Footer Placeholder 4">
            <a:extLst>
              <a:ext uri="{FF2B5EF4-FFF2-40B4-BE49-F238E27FC236}">
                <a16:creationId xmlns:a16="http://schemas.microsoft.com/office/drawing/2014/main" id="{D48FDF3B-D5E5-3750-E2DE-C7C8A2D10D3A}"/>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EDA20C73-79D0-25CF-32D0-0660451B2085}"/>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1122587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8685A-76D1-EE35-2EF5-12383449BF1B}"/>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FB6C4233-E251-7357-6BDD-9DFA1ABE4F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F80B6B08-77E0-C37E-FB70-0218CC6BE4E1}"/>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5" name="Footer Placeholder 4">
            <a:extLst>
              <a:ext uri="{FF2B5EF4-FFF2-40B4-BE49-F238E27FC236}">
                <a16:creationId xmlns:a16="http://schemas.microsoft.com/office/drawing/2014/main" id="{78E602B1-5922-AAB9-314C-4A9F96D4D31F}"/>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D2434204-B2E4-C733-E595-5DD312939583}"/>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1987098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37B6C-61DF-E973-4130-F5EDD443B5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a-IR"/>
          </a:p>
        </p:txBody>
      </p:sp>
      <p:sp>
        <p:nvSpPr>
          <p:cNvPr id="3" name="Text Placeholder 2">
            <a:extLst>
              <a:ext uri="{FF2B5EF4-FFF2-40B4-BE49-F238E27FC236}">
                <a16:creationId xmlns:a16="http://schemas.microsoft.com/office/drawing/2014/main" id="{CAC9E9C7-51E9-5BE9-54A3-144ED3882B1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65AA80-656B-4829-B516-6B78B01B7476}"/>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5" name="Footer Placeholder 4">
            <a:extLst>
              <a:ext uri="{FF2B5EF4-FFF2-40B4-BE49-F238E27FC236}">
                <a16:creationId xmlns:a16="http://schemas.microsoft.com/office/drawing/2014/main" id="{98631524-D28B-9764-1FE7-24CED24D81CB}"/>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F881E1B6-D303-850E-96F7-3713B38EA444}"/>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1488486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ECBAE-1263-A350-CE3E-5F615CAE6E13}"/>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858D451B-1430-AA91-A2CD-927855469B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a:extLst>
              <a:ext uri="{FF2B5EF4-FFF2-40B4-BE49-F238E27FC236}">
                <a16:creationId xmlns:a16="http://schemas.microsoft.com/office/drawing/2014/main" id="{8CF0526A-8C21-4F45-ED38-C426242BE59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a:extLst>
              <a:ext uri="{FF2B5EF4-FFF2-40B4-BE49-F238E27FC236}">
                <a16:creationId xmlns:a16="http://schemas.microsoft.com/office/drawing/2014/main" id="{28BF1F44-2241-1FB6-C0DA-D57EF4B5BD83}"/>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6" name="Footer Placeholder 5">
            <a:extLst>
              <a:ext uri="{FF2B5EF4-FFF2-40B4-BE49-F238E27FC236}">
                <a16:creationId xmlns:a16="http://schemas.microsoft.com/office/drawing/2014/main" id="{BF1DCBDE-3D3C-CF26-6B06-3DF3AF3ABA86}"/>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A9DAB3B0-6BB0-D440-EA0D-D1D6858FCE36}"/>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182950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35AC4-44AF-F4A6-7EDC-FCAFE3C77E2F}"/>
              </a:ext>
            </a:extLst>
          </p:cNvPr>
          <p:cNvSpPr>
            <a:spLocks noGrp="1"/>
          </p:cNvSpPr>
          <p:nvPr>
            <p:ph type="title"/>
          </p:nvPr>
        </p:nvSpPr>
        <p:spPr>
          <a:xfrm>
            <a:off x="839788" y="365125"/>
            <a:ext cx="10515600" cy="1325563"/>
          </a:xfrm>
        </p:spPr>
        <p:txBody>
          <a:bodyPr/>
          <a:lstStyle/>
          <a:p>
            <a:r>
              <a:rPr lang="en-US"/>
              <a:t>Click to edit Master title style</a:t>
            </a:r>
            <a:endParaRPr lang="fa-IR"/>
          </a:p>
        </p:txBody>
      </p:sp>
      <p:sp>
        <p:nvSpPr>
          <p:cNvPr id="3" name="Text Placeholder 2">
            <a:extLst>
              <a:ext uri="{FF2B5EF4-FFF2-40B4-BE49-F238E27FC236}">
                <a16:creationId xmlns:a16="http://schemas.microsoft.com/office/drawing/2014/main" id="{E940D783-53B3-A70D-BBD1-717DA4E3CD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ED524E-2A8E-E01E-0D49-1A39EE82D0C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a:extLst>
              <a:ext uri="{FF2B5EF4-FFF2-40B4-BE49-F238E27FC236}">
                <a16:creationId xmlns:a16="http://schemas.microsoft.com/office/drawing/2014/main" id="{2E278CD3-3CFF-C52F-C696-60A45477E1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240B976-5F0A-C1EA-0CEB-BD5F644D7E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a:extLst>
              <a:ext uri="{FF2B5EF4-FFF2-40B4-BE49-F238E27FC236}">
                <a16:creationId xmlns:a16="http://schemas.microsoft.com/office/drawing/2014/main" id="{F200F7CD-E743-94ED-101F-20ED7D6F4346}"/>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8" name="Footer Placeholder 7">
            <a:extLst>
              <a:ext uri="{FF2B5EF4-FFF2-40B4-BE49-F238E27FC236}">
                <a16:creationId xmlns:a16="http://schemas.microsoft.com/office/drawing/2014/main" id="{0C9724CD-6BB9-DF6E-C543-6E4558A88108}"/>
              </a:ext>
            </a:extLst>
          </p:cNvPr>
          <p:cNvSpPr>
            <a:spLocks noGrp="1"/>
          </p:cNvSpPr>
          <p:nvPr>
            <p:ph type="ftr" sz="quarter" idx="11"/>
          </p:nvPr>
        </p:nvSpPr>
        <p:spPr/>
        <p:txBody>
          <a:bodyPr/>
          <a:lstStyle/>
          <a:p>
            <a:endParaRPr lang="fa-IR"/>
          </a:p>
        </p:txBody>
      </p:sp>
      <p:sp>
        <p:nvSpPr>
          <p:cNvPr id="9" name="Slide Number Placeholder 8">
            <a:extLst>
              <a:ext uri="{FF2B5EF4-FFF2-40B4-BE49-F238E27FC236}">
                <a16:creationId xmlns:a16="http://schemas.microsoft.com/office/drawing/2014/main" id="{383C1DE8-F7D4-FA11-971B-EE5FD28BE8F2}"/>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1939368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E55FF-7563-4DFB-9064-6058173FD1DE}"/>
              </a:ext>
            </a:extLst>
          </p:cNvPr>
          <p:cNvSpPr>
            <a:spLocks noGrp="1"/>
          </p:cNvSpPr>
          <p:nvPr>
            <p:ph type="title"/>
          </p:nvPr>
        </p:nvSpPr>
        <p:spPr/>
        <p:txBody>
          <a:bodyPr/>
          <a:lstStyle/>
          <a:p>
            <a:r>
              <a:rPr lang="en-US"/>
              <a:t>Click to edit Master title style</a:t>
            </a:r>
            <a:endParaRPr lang="fa-IR"/>
          </a:p>
        </p:txBody>
      </p:sp>
      <p:sp>
        <p:nvSpPr>
          <p:cNvPr id="3" name="Date Placeholder 2">
            <a:extLst>
              <a:ext uri="{FF2B5EF4-FFF2-40B4-BE49-F238E27FC236}">
                <a16:creationId xmlns:a16="http://schemas.microsoft.com/office/drawing/2014/main" id="{5D8BCEA5-DB8E-C5E3-DF05-97AF6FDE8E57}"/>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4" name="Footer Placeholder 3">
            <a:extLst>
              <a:ext uri="{FF2B5EF4-FFF2-40B4-BE49-F238E27FC236}">
                <a16:creationId xmlns:a16="http://schemas.microsoft.com/office/drawing/2014/main" id="{11476134-60C3-61BE-CB86-FAB4BBBF07C2}"/>
              </a:ext>
            </a:extLst>
          </p:cNvPr>
          <p:cNvSpPr>
            <a:spLocks noGrp="1"/>
          </p:cNvSpPr>
          <p:nvPr>
            <p:ph type="ftr" sz="quarter" idx="11"/>
          </p:nvPr>
        </p:nvSpPr>
        <p:spPr/>
        <p:txBody>
          <a:bodyPr/>
          <a:lstStyle/>
          <a:p>
            <a:endParaRPr lang="fa-IR"/>
          </a:p>
        </p:txBody>
      </p:sp>
      <p:sp>
        <p:nvSpPr>
          <p:cNvPr id="5" name="Slide Number Placeholder 4">
            <a:extLst>
              <a:ext uri="{FF2B5EF4-FFF2-40B4-BE49-F238E27FC236}">
                <a16:creationId xmlns:a16="http://schemas.microsoft.com/office/drawing/2014/main" id="{7F17AEF5-B554-5EAC-E584-33C37BD6EA98}"/>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1667708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750638-F115-6BA3-2AAF-0363B05913F8}"/>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3" name="Footer Placeholder 2">
            <a:extLst>
              <a:ext uri="{FF2B5EF4-FFF2-40B4-BE49-F238E27FC236}">
                <a16:creationId xmlns:a16="http://schemas.microsoft.com/office/drawing/2014/main" id="{ABE2A4C1-5141-ECB2-A879-E5C55FAF82CB}"/>
              </a:ext>
            </a:extLst>
          </p:cNvPr>
          <p:cNvSpPr>
            <a:spLocks noGrp="1"/>
          </p:cNvSpPr>
          <p:nvPr>
            <p:ph type="ftr" sz="quarter" idx="11"/>
          </p:nvPr>
        </p:nvSpPr>
        <p:spPr/>
        <p:txBody>
          <a:bodyPr/>
          <a:lstStyle/>
          <a:p>
            <a:endParaRPr lang="fa-IR"/>
          </a:p>
        </p:txBody>
      </p:sp>
      <p:sp>
        <p:nvSpPr>
          <p:cNvPr id="4" name="Slide Number Placeholder 3">
            <a:extLst>
              <a:ext uri="{FF2B5EF4-FFF2-40B4-BE49-F238E27FC236}">
                <a16:creationId xmlns:a16="http://schemas.microsoft.com/office/drawing/2014/main" id="{0CEEC6AC-48A4-A6B3-E2BB-E105A5578916}"/>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2043452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0D36F-25EC-1E36-1524-02C21A9A43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Content Placeholder 2">
            <a:extLst>
              <a:ext uri="{FF2B5EF4-FFF2-40B4-BE49-F238E27FC236}">
                <a16:creationId xmlns:a16="http://schemas.microsoft.com/office/drawing/2014/main" id="{A1FB62BC-E983-1BE0-6DD7-210B2DDEB9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a:extLst>
              <a:ext uri="{FF2B5EF4-FFF2-40B4-BE49-F238E27FC236}">
                <a16:creationId xmlns:a16="http://schemas.microsoft.com/office/drawing/2014/main" id="{58CBB7A4-5F25-87A3-C615-3A815D9B4B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EC8FEA-D854-C0FE-1032-7FAF62D0FF4F}"/>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6" name="Footer Placeholder 5">
            <a:extLst>
              <a:ext uri="{FF2B5EF4-FFF2-40B4-BE49-F238E27FC236}">
                <a16:creationId xmlns:a16="http://schemas.microsoft.com/office/drawing/2014/main" id="{899DF60A-0C43-5C4A-3E31-352E830A29DE}"/>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BBFB90B2-FE7A-9988-C63F-88E444FB7174}"/>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3690419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6DF53-2111-E2B0-CC34-1AFCDCD7FC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Picture Placeholder 2">
            <a:extLst>
              <a:ext uri="{FF2B5EF4-FFF2-40B4-BE49-F238E27FC236}">
                <a16:creationId xmlns:a16="http://schemas.microsoft.com/office/drawing/2014/main" id="{BF00E635-0774-60D7-74E8-261FB72CF1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a:extLst>
              <a:ext uri="{FF2B5EF4-FFF2-40B4-BE49-F238E27FC236}">
                <a16:creationId xmlns:a16="http://schemas.microsoft.com/office/drawing/2014/main" id="{9A27E213-94E8-6AED-2010-4E9836E550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576D81-318E-C61E-7ABF-4E1038859E9C}"/>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6" name="Footer Placeholder 5">
            <a:extLst>
              <a:ext uri="{FF2B5EF4-FFF2-40B4-BE49-F238E27FC236}">
                <a16:creationId xmlns:a16="http://schemas.microsoft.com/office/drawing/2014/main" id="{F8CB866A-30A8-CB8C-C369-1CA2D5C4635B}"/>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16A2AEFE-8495-D39E-171E-553857726A2D}"/>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3110352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F4B582-7D3A-163D-1E51-B6A0C55C28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a-IR"/>
          </a:p>
        </p:txBody>
      </p:sp>
      <p:sp>
        <p:nvSpPr>
          <p:cNvPr id="3" name="Text Placeholder 2">
            <a:extLst>
              <a:ext uri="{FF2B5EF4-FFF2-40B4-BE49-F238E27FC236}">
                <a16:creationId xmlns:a16="http://schemas.microsoft.com/office/drawing/2014/main" id="{1A42B4A9-B45C-8C73-A5EC-D56466D892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6DCB003D-FEAA-C3CE-9F29-416FD957E9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4E20ADB-C21C-475E-8733-8578A0D01819}" type="datetimeFigureOut">
              <a:rPr lang="fa-IR" smtClean="0"/>
              <a:t>01/09/1447</a:t>
            </a:fld>
            <a:endParaRPr lang="fa-IR"/>
          </a:p>
        </p:txBody>
      </p:sp>
      <p:sp>
        <p:nvSpPr>
          <p:cNvPr id="5" name="Footer Placeholder 4">
            <a:extLst>
              <a:ext uri="{FF2B5EF4-FFF2-40B4-BE49-F238E27FC236}">
                <a16:creationId xmlns:a16="http://schemas.microsoft.com/office/drawing/2014/main" id="{BDFF68D3-0164-F62B-ECC6-5AB5F333F6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a-IR"/>
          </a:p>
        </p:txBody>
      </p:sp>
      <p:sp>
        <p:nvSpPr>
          <p:cNvPr id="6" name="Slide Number Placeholder 5">
            <a:extLst>
              <a:ext uri="{FF2B5EF4-FFF2-40B4-BE49-F238E27FC236}">
                <a16:creationId xmlns:a16="http://schemas.microsoft.com/office/drawing/2014/main" id="{425C7152-4E5D-B404-5430-D7F740B031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DCB4775-D989-49C6-AB58-52FF464A6B26}" type="slidenum">
              <a:rPr lang="fa-IR" smtClean="0"/>
              <a:t>‹#›</a:t>
            </a:fld>
            <a:endParaRPr lang="fa-IR"/>
          </a:p>
        </p:txBody>
      </p:sp>
    </p:spTree>
    <p:extLst>
      <p:ext uri="{BB962C8B-B14F-4D97-AF65-F5344CB8AC3E}">
        <p14:creationId xmlns:p14="http://schemas.microsoft.com/office/powerpoint/2010/main" val="28076690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8" Type="http://schemas.openxmlformats.org/officeDocument/2006/relationships/image" Target="../media/image128.png"/><Relationship Id="rId13" Type="http://schemas.openxmlformats.org/officeDocument/2006/relationships/image" Target="../media/image133.png"/><Relationship Id="rId3" Type="http://schemas.openxmlformats.org/officeDocument/2006/relationships/image" Target="../media/image123.png"/><Relationship Id="rId7" Type="http://schemas.openxmlformats.org/officeDocument/2006/relationships/image" Target="../media/image127.png"/><Relationship Id="rId12" Type="http://schemas.openxmlformats.org/officeDocument/2006/relationships/image" Target="../media/image132.png"/><Relationship Id="rId2" Type="http://schemas.openxmlformats.org/officeDocument/2006/relationships/notesSlide" Target="../notesSlides/notesSlide10.xml"/><Relationship Id="rId16" Type="http://schemas.openxmlformats.org/officeDocument/2006/relationships/image" Target="../media/image136.png"/><Relationship Id="rId1" Type="http://schemas.openxmlformats.org/officeDocument/2006/relationships/slideLayout" Target="../slideLayouts/slideLayout2.xml"/><Relationship Id="rId6" Type="http://schemas.openxmlformats.org/officeDocument/2006/relationships/image" Target="../media/image126.png"/><Relationship Id="rId11" Type="http://schemas.openxmlformats.org/officeDocument/2006/relationships/image" Target="../media/image131.png"/><Relationship Id="rId5" Type="http://schemas.openxmlformats.org/officeDocument/2006/relationships/image" Target="../media/image125.png"/><Relationship Id="rId15" Type="http://schemas.openxmlformats.org/officeDocument/2006/relationships/image" Target="../media/image135.png"/><Relationship Id="rId10" Type="http://schemas.openxmlformats.org/officeDocument/2006/relationships/image" Target="../media/image130.png"/><Relationship Id="rId4" Type="http://schemas.openxmlformats.org/officeDocument/2006/relationships/image" Target="../media/image124.png"/><Relationship Id="rId9" Type="http://schemas.openxmlformats.org/officeDocument/2006/relationships/image" Target="../media/image129.png"/><Relationship Id="rId14" Type="http://schemas.openxmlformats.org/officeDocument/2006/relationships/image" Target="../media/image134.png"/></Relationships>
</file>

<file path=ppt/slides/_rels/slide11.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126.png"/><Relationship Id="rId18" Type="http://schemas.openxmlformats.org/officeDocument/2006/relationships/image" Target="../media/image131.png"/><Relationship Id="rId3" Type="http://schemas.openxmlformats.org/officeDocument/2006/relationships/image" Target="../media/image137.png"/><Relationship Id="rId21" Type="http://schemas.openxmlformats.org/officeDocument/2006/relationships/image" Target="../media/image134.png"/><Relationship Id="rId7" Type="http://schemas.openxmlformats.org/officeDocument/2006/relationships/image" Target="../media/image141.png"/><Relationship Id="rId12" Type="http://schemas.openxmlformats.org/officeDocument/2006/relationships/image" Target="../media/image125.png"/><Relationship Id="rId17" Type="http://schemas.openxmlformats.org/officeDocument/2006/relationships/image" Target="../media/image130.png"/><Relationship Id="rId2" Type="http://schemas.openxmlformats.org/officeDocument/2006/relationships/notesSlide" Target="../notesSlides/notesSlide11.xml"/><Relationship Id="rId16" Type="http://schemas.openxmlformats.org/officeDocument/2006/relationships/image" Target="../media/image129.png"/><Relationship Id="rId20" Type="http://schemas.openxmlformats.org/officeDocument/2006/relationships/image" Target="../media/image133.png"/><Relationship Id="rId1" Type="http://schemas.openxmlformats.org/officeDocument/2006/relationships/slideLayout" Target="../slideLayouts/slideLayout2.xml"/><Relationship Id="rId6" Type="http://schemas.openxmlformats.org/officeDocument/2006/relationships/image" Target="../media/image140.png"/><Relationship Id="rId11" Type="http://schemas.openxmlformats.org/officeDocument/2006/relationships/image" Target="../media/image124.png"/><Relationship Id="rId5" Type="http://schemas.openxmlformats.org/officeDocument/2006/relationships/image" Target="../media/image139.png"/><Relationship Id="rId15" Type="http://schemas.openxmlformats.org/officeDocument/2006/relationships/image" Target="../media/image128.png"/><Relationship Id="rId23" Type="http://schemas.openxmlformats.org/officeDocument/2006/relationships/image" Target="../media/image136.png"/><Relationship Id="rId10" Type="http://schemas.openxmlformats.org/officeDocument/2006/relationships/image" Target="../media/image123.png"/><Relationship Id="rId19" Type="http://schemas.openxmlformats.org/officeDocument/2006/relationships/image" Target="../media/image132.png"/><Relationship Id="rId4" Type="http://schemas.openxmlformats.org/officeDocument/2006/relationships/image" Target="../media/image138.png"/><Relationship Id="rId9" Type="http://schemas.openxmlformats.org/officeDocument/2006/relationships/image" Target="../media/image93.svg"/><Relationship Id="rId14" Type="http://schemas.openxmlformats.org/officeDocument/2006/relationships/image" Target="../media/image127.png"/><Relationship Id="rId22" Type="http://schemas.openxmlformats.org/officeDocument/2006/relationships/image" Target="../media/image135.png"/></Relationships>
</file>

<file path=ppt/slides/_rels/slide12.xml.rels><?xml version="1.0" encoding="UTF-8" standalone="yes"?>
<Relationships xmlns="http://schemas.openxmlformats.org/package/2006/relationships"><Relationship Id="rId8" Type="http://schemas.openxmlformats.org/officeDocument/2006/relationships/image" Target="../media/image147.png"/><Relationship Id="rId13" Type="http://schemas.openxmlformats.org/officeDocument/2006/relationships/image" Target="../media/image152.png"/><Relationship Id="rId18" Type="http://schemas.openxmlformats.org/officeDocument/2006/relationships/image" Target="../media/image157.png"/><Relationship Id="rId26" Type="http://schemas.openxmlformats.org/officeDocument/2006/relationships/image" Target="../media/image137.png"/><Relationship Id="rId3" Type="http://schemas.openxmlformats.org/officeDocument/2006/relationships/image" Target="../media/image142.png"/><Relationship Id="rId21" Type="http://schemas.openxmlformats.org/officeDocument/2006/relationships/image" Target="../media/image160.png"/><Relationship Id="rId7" Type="http://schemas.openxmlformats.org/officeDocument/2006/relationships/image" Target="../media/image146.png"/><Relationship Id="rId12" Type="http://schemas.openxmlformats.org/officeDocument/2006/relationships/image" Target="../media/image151.png"/><Relationship Id="rId17" Type="http://schemas.openxmlformats.org/officeDocument/2006/relationships/image" Target="../media/image156.png"/><Relationship Id="rId25" Type="http://schemas.openxmlformats.org/officeDocument/2006/relationships/image" Target="../media/image164.png"/><Relationship Id="rId2" Type="http://schemas.openxmlformats.org/officeDocument/2006/relationships/notesSlide" Target="../notesSlides/notesSlide12.xml"/><Relationship Id="rId16" Type="http://schemas.openxmlformats.org/officeDocument/2006/relationships/image" Target="../media/image155.png"/><Relationship Id="rId20" Type="http://schemas.openxmlformats.org/officeDocument/2006/relationships/image" Target="../media/image159.png"/><Relationship Id="rId29" Type="http://schemas.openxmlformats.org/officeDocument/2006/relationships/image" Target="../media/image140.png"/><Relationship Id="rId1" Type="http://schemas.openxmlformats.org/officeDocument/2006/relationships/slideLayout" Target="../slideLayouts/slideLayout2.xml"/><Relationship Id="rId6" Type="http://schemas.openxmlformats.org/officeDocument/2006/relationships/image" Target="../media/image145.png"/><Relationship Id="rId11" Type="http://schemas.openxmlformats.org/officeDocument/2006/relationships/image" Target="../media/image150.png"/><Relationship Id="rId24" Type="http://schemas.openxmlformats.org/officeDocument/2006/relationships/image" Target="../media/image163.png"/><Relationship Id="rId32" Type="http://schemas.openxmlformats.org/officeDocument/2006/relationships/image" Target="../media/image93.svg"/><Relationship Id="rId5" Type="http://schemas.openxmlformats.org/officeDocument/2006/relationships/image" Target="../media/image144.png"/><Relationship Id="rId15" Type="http://schemas.openxmlformats.org/officeDocument/2006/relationships/image" Target="../media/image154.png"/><Relationship Id="rId23" Type="http://schemas.openxmlformats.org/officeDocument/2006/relationships/image" Target="../media/image162.png"/><Relationship Id="rId28" Type="http://schemas.openxmlformats.org/officeDocument/2006/relationships/image" Target="../media/image139.png"/><Relationship Id="rId10" Type="http://schemas.openxmlformats.org/officeDocument/2006/relationships/image" Target="../media/image149.png"/><Relationship Id="rId19" Type="http://schemas.openxmlformats.org/officeDocument/2006/relationships/image" Target="../media/image158.png"/><Relationship Id="rId31" Type="http://schemas.openxmlformats.org/officeDocument/2006/relationships/image" Target="../media/image92.png"/><Relationship Id="rId4" Type="http://schemas.openxmlformats.org/officeDocument/2006/relationships/image" Target="../media/image143.png"/><Relationship Id="rId9" Type="http://schemas.openxmlformats.org/officeDocument/2006/relationships/image" Target="../media/image148.png"/><Relationship Id="rId14" Type="http://schemas.openxmlformats.org/officeDocument/2006/relationships/image" Target="../media/image153.png"/><Relationship Id="rId22" Type="http://schemas.openxmlformats.org/officeDocument/2006/relationships/image" Target="../media/image161.png"/><Relationship Id="rId27" Type="http://schemas.openxmlformats.org/officeDocument/2006/relationships/image" Target="../media/image138.png"/><Relationship Id="rId30" Type="http://schemas.openxmlformats.org/officeDocument/2006/relationships/image" Target="../media/image141.png"/></Relationships>
</file>

<file path=ppt/slides/_rels/slide13.xml.rels><?xml version="1.0" encoding="UTF-8" standalone="yes"?>
<Relationships xmlns="http://schemas.openxmlformats.org/package/2006/relationships"><Relationship Id="rId13" Type="http://schemas.openxmlformats.org/officeDocument/2006/relationships/image" Target="../media/image175.png"/><Relationship Id="rId18" Type="http://schemas.openxmlformats.org/officeDocument/2006/relationships/image" Target="../media/image147.png"/><Relationship Id="rId26" Type="http://schemas.openxmlformats.org/officeDocument/2006/relationships/image" Target="../media/image155.png"/><Relationship Id="rId3" Type="http://schemas.openxmlformats.org/officeDocument/2006/relationships/image" Target="../media/image165.png"/><Relationship Id="rId21" Type="http://schemas.openxmlformats.org/officeDocument/2006/relationships/image" Target="../media/image150.png"/><Relationship Id="rId34" Type="http://schemas.openxmlformats.org/officeDocument/2006/relationships/image" Target="../media/image163.png"/><Relationship Id="rId7" Type="http://schemas.openxmlformats.org/officeDocument/2006/relationships/image" Target="../media/image169.png"/><Relationship Id="rId12" Type="http://schemas.openxmlformats.org/officeDocument/2006/relationships/image" Target="../media/image174.png"/><Relationship Id="rId17" Type="http://schemas.openxmlformats.org/officeDocument/2006/relationships/image" Target="../media/image145.png"/><Relationship Id="rId25" Type="http://schemas.openxmlformats.org/officeDocument/2006/relationships/image" Target="../media/image154.png"/><Relationship Id="rId33" Type="http://schemas.openxmlformats.org/officeDocument/2006/relationships/image" Target="../media/image162.png"/><Relationship Id="rId2" Type="http://schemas.openxmlformats.org/officeDocument/2006/relationships/notesSlide" Target="../notesSlides/notesSlide13.xml"/><Relationship Id="rId16" Type="http://schemas.openxmlformats.org/officeDocument/2006/relationships/image" Target="../media/image144.png"/><Relationship Id="rId20" Type="http://schemas.openxmlformats.org/officeDocument/2006/relationships/image" Target="../media/image149.png"/><Relationship Id="rId29" Type="http://schemas.openxmlformats.org/officeDocument/2006/relationships/image" Target="../media/image158.png"/><Relationship Id="rId1" Type="http://schemas.openxmlformats.org/officeDocument/2006/relationships/slideLayout" Target="../slideLayouts/slideLayout2.xml"/><Relationship Id="rId6" Type="http://schemas.openxmlformats.org/officeDocument/2006/relationships/image" Target="../media/image168.png"/><Relationship Id="rId11" Type="http://schemas.openxmlformats.org/officeDocument/2006/relationships/image" Target="../media/image173.png"/><Relationship Id="rId24" Type="http://schemas.openxmlformats.org/officeDocument/2006/relationships/image" Target="../media/image153.png"/><Relationship Id="rId32" Type="http://schemas.openxmlformats.org/officeDocument/2006/relationships/image" Target="../media/image161.png"/><Relationship Id="rId5" Type="http://schemas.openxmlformats.org/officeDocument/2006/relationships/image" Target="../media/image167.png"/><Relationship Id="rId15" Type="http://schemas.openxmlformats.org/officeDocument/2006/relationships/image" Target="../media/image143.png"/><Relationship Id="rId23" Type="http://schemas.openxmlformats.org/officeDocument/2006/relationships/image" Target="../media/image152.png"/><Relationship Id="rId28" Type="http://schemas.openxmlformats.org/officeDocument/2006/relationships/image" Target="../media/image157.png"/><Relationship Id="rId10" Type="http://schemas.openxmlformats.org/officeDocument/2006/relationships/image" Target="../media/image172.png"/><Relationship Id="rId19" Type="http://schemas.openxmlformats.org/officeDocument/2006/relationships/image" Target="../media/image148.png"/><Relationship Id="rId31" Type="http://schemas.openxmlformats.org/officeDocument/2006/relationships/image" Target="../media/image160.png"/><Relationship Id="rId4" Type="http://schemas.openxmlformats.org/officeDocument/2006/relationships/image" Target="../media/image166.png"/><Relationship Id="rId9" Type="http://schemas.openxmlformats.org/officeDocument/2006/relationships/image" Target="../media/image171.png"/><Relationship Id="rId14" Type="http://schemas.openxmlformats.org/officeDocument/2006/relationships/image" Target="../media/image142.png"/><Relationship Id="rId22" Type="http://schemas.openxmlformats.org/officeDocument/2006/relationships/image" Target="../media/image151.png"/><Relationship Id="rId27" Type="http://schemas.openxmlformats.org/officeDocument/2006/relationships/image" Target="../media/image156.png"/><Relationship Id="rId30" Type="http://schemas.openxmlformats.org/officeDocument/2006/relationships/image" Target="../media/image159.png"/><Relationship Id="rId35" Type="http://schemas.openxmlformats.org/officeDocument/2006/relationships/image" Target="../media/image164.png"/><Relationship Id="rId8" Type="http://schemas.openxmlformats.org/officeDocument/2006/relationships/image" Target="../media/image170.png"/></Relationships>
</file>

<file path=ppt/slides/_rels/slide14.xml.rels><?xml version="1.0" encoding="UTF-8" standalone="yes"?>
<Relationships xmlns="http://schemas.openxmlformats.org/package/2006/relationships"><Relationship Id="rId8" Type="http://schemas.openxmlformats.org/officeDocument/2006/relationships/image" Target="../media/image181.png"/><Relationship Id="rId13" Type="http://schemas.openxmlformats.org/officeDocument/2006/relationships/image" Target="../media/image186.png"/><Relationship Id="rId18" Type="http://schemas.openxmlformats.org/officeDocument/2006/relationships/image" Target="../media/image191.png"/><Relationship Id="rId3" Type="http://schemas.openxmlformats.org/officeDocument/2006/relationships/image" Target="../media/image176.png"/><Relationship Id="rId7" Type="http://schemas.openxmlformats.org/officeDocument/2006/relationships/image" Target="../media/image180.png"/><Relationship Id="rId12" Type="http://schemas.openxmlformats.org/officeDocument/2006/relationships/image" Target="../media/image185.png"/><Relationship Id="rId17" Type="http://schemas.openxmlformats.org/officeDocument/2006/relationships/image" Target="../media/image190.png"/><Relationship Id="rId2" Type="http://schemas.openxmlformats.org/officeDocument/2006/relationships/notesSlide" Target="../notesSlides/notesSlide14.xml"/><Relationship Id="rId16" Type="http://schemas.openxmlformats.org/officeDocument/2006/relationships/image" Target="../media/image189.png"/><Relationship Id="rId20" Type="http://schemas.openxmlformats.org/officeDocument/2006/relationships/image" Target="../media/image193.png"/><Relationship Id="rId1" Type="http://schemas.openxmlformats.org/officeDocument/2006/relationships/slideLayout" Target="../slideLayouts/slideLayout2.xml"/><Relationship Id="rId6" Type="http://schemas.openxmlformats.org/officeDocument/2006/relationships/image" Target="../media/image179.png"/><Relationship Id="rId11" Type="http://schemas.openxmlformats.org/officeDocument/2006/relationships/image" Target="../media/image184.png"/><Relationship Id="rId5" Type="http://schemas.openxmlformats.org/officeDocument/2006/relationships/image" Target="../media/image178.png"/><Relationship Id="rId15" Type="http://schemas.openxmlformats.org/officeDocument/2006/relationships/image" Target="../media/image188.png"/><Relationship Id="rId10" Type="http://schemas.openxmlformats.org/officeDocument/2006/relationships/image" Target="../media/image183.png"/><Relationship Id="rId19" Type="http://schemas.openxmlformats.org/officeDocument/2006/relationships/image" Target="../media/image192.png"/><Relationship Id="rId4" Type="http://schemas.openxmlformats.org/officeDocument/2006/relationships/image" Target="../media/image177.png"/><Relationship Id="rId9" Type="http://schemas.openxmlformats.org/officeDocument/2006/relationships/image" Target="../media/image182.png"/><Relationship Id="rId14" Type="http://schemas.openxmlformats.org/officeDocument/2006/relationships/image" Target="../media/image187.png"/></Relationships>
</file>

<file path=ppt/slides/_rels/slide15.xml.rels><?xml version="1.0" encoding="UTF-8" standalone="yes"?>
<Relationships xmlns="http://schemas.openxmlformats.org/package/2006/relationships"><Relationship Id="rId8" Type="http://schemas.openxmlformats.org/officeDocument/2006/relationships/image" Target="../media/image198.png"/><Relationship Id="rId13" Type="http://schemas.openxmlformats.org/officeDocument/2006/relationships/image" Target="../media/image203.png"/><Relationship Id="rId18" Type="http://schemas.openxmlformats.org/officeDocument/2006/relationships/image" Target="../media/image208.png"/><Relationship Id="rId26" Type="http://schemas.openxmlformats.org/officeDocument/2006/relationships/image" Target="../media/image216.png"/><Relationship Id="rId3" Type="http://schemas.openxmlformats.org/officeDocument/2006/relationships/image" Target="../media/image176.png"/><Relationship Id="rId21" Type="http://schemas.openxmlformats.org/officeDocument/2006/relationships/image" Target="../media/image211.png"/><Relationship Id="rId7" Type="http://schemas.openxmlformats.org/officeDocument/2006/relationships/image" Target="../media/image197.png"/><Relationship Id="rId12" Type="http://schemas.openxmlformats.org/officeDocument/2006/relationships/image" Target="../media/image202.png"/><Relationship Id="rId17" Type="http://schemas.openxmlformats.org/officeDocument/2006/relationships/image" Target="../media/image207.png"/><Relationship Id="rId25" Type="http://schemas.openxmlformats.org/officeDocument/2006/relationships/image" Target="../media/image215.png"/><Relationship Id="rId2" Type="http://schemas.openxmlformats.org/officeDocument/2006/relationships/notesSlide" Target="../notesSlides/notesSlide15.xml"/><Relationship Id="rId16" Type="http://schemas.openxmlformats.org/officeDocument/2006/relationships/image" Target="../media/image206.png"/><Relationship Id="rId20" Type="http://schemas.openxmlformats.org/officeDocument/2006/relationships/image" Target="../media/image210.png"/><Relationship Id="rId1" Type="http://schemas.openxmlformats.org/officeDocument/2006/relationships/slideLayout" Target="../slideLayouts/slideLayout2.xml"/><Relationship Id="rId6" Type="http://schemas.openxmlformats.org/officeDocument/2006/relationships/image" Target="../media/image196.png"/><Relationship Id="rId11" Type="http://schemas.openxmlformats.org/officeDocument/2006/relationships/image" Target="../media/image201.png"/><Relationship Id="rId24" Type="http://schemas.openxmlformats.org/officeDocument/2006/relationships/image" Target="../media/image214.png"/><Relationship Id="rId5" Type="http://schemas.openxmlformats.org/officeDocument/2006/relationships/image" Target="../media/image195.png"/><Relationship Id="rId15" Type="http://schemas.openxmlformats.org/officeDocument/2006/relationships/image" Target="../media/image205.png"/><Relationship Id="rId23" Type="http://schemas.openxmlformats.org/officeDocument/2006/relationships/image" Target="../media/image213.png"/><Relationship Id="rId10" Type="http://schemas.openxmlformats.org/officeDocument/2006/relationships/image" Target="../media/image200.png"/><Relationship Id="rId19" Type="http://schemas.openxmlformats.org/officeDocument/2006/relationships/image" Target="../media/image209.png"/><Relationship Id="rId4" Type="http://schemas.openxmlformats.org/officeDocument/2006/relationships/image" Target="../media/image194.png"/><Relationship Id="rId9" Type="http://schemas.openxmlformats.org/officeDocument/2006/relationships/image" Target="../media/image199.png"/><Relationship Id="rId14" Type="http://schemas.openxmlformats.org/officeDocument/2006/relationships/image" Target="../media/image204.png"/><Relationship Id="rId22" Type="http://schemas.openxmlformats.org/officeDocument/2006/relationships/image" Target="../media/image212.png"/><Relationship Id="rId27" Type="http://schemas.openxmlformats.org/officeDocument/2006/relationships/image" Target="../media/image217.png"/></Relationships>
</file>

<file path=ppt/slides/_rels/slide16.xml.rels><?xml version="1.0" encoding="UTF-8" standalone="yes"?>
<Relationships xmlns="http://schemas.openxmlformats.org/package/2006/relationships"><Relationship Id="rId8" Type="http://schemas.openxmlformats.org/officeDocument/2006/relationships/image" Target="../media/image199.png"/><Relationship Id="rId13" Type="http://schemas.openxmlformats.org/officeDocument/2006/relationships/image" Target="../media/image204.png"/><Relationship Id="rId18" Type="http://schemas.openxmlformats.org/officeDocument/2006/relationships/image" Target="../media/image214.png"/><Relationship Id="rId26" Type="http://schemas.openxmlformats.org/officeDocument/2006/relationships/image" Target="../media/image212.png"/><Relationship Id="rId3" Type="http://schemas.openxmlformats.org/officeDocument/2006/relationships/image" Target="../media/image176.png"/><Relationship Id="rId21" Type="http://schemas.openxmlformats.org/officeDocument/2006/relationships/image" Target="../media/image207.png"/><Relationship Id="rId7" Type="http://schemas.openxmlformats.org/officeDocument/2006/relationships/image" Target="../media/image198.png"/><Relationship Id="rId12" Type="http://schemas.openxmlformats.org/officeDocument/2006/relationships/image" Target="../media/image203.png"/><Relationship Id="rId17" Type="http://schemas.openxmlformats.org/officeDocument/2006/relationships/image" Target="../media/image217.png"/><Relationship Id="rId25" Type="http://schemas.openxmlformats.org/officeDocument/2006/relationships/image" Target="../media/image211.png"/><Relationship Id="rId2" Type="http://schemas.openxmlformats.org/officeDocument/2006/relationships/notesSlide" Target="../notesSlides/notesSlide16.xml"/><Relationship Id="rId16" Type="http://schemas.openxmlformats.org/officeDocument/2006/relationships/image" Target="../media/image213.png"/><Relationship Id="rId20" Type="http://schemas.openxmlformats.org/officeDocument/2006/relationships/image" Target="../media/image216.png"/><Relationship Id="rId1" Type="http://schemas.openxmlformats.org/officeDocument/2006/relationships/slideLayout" Target="../slideLayouts/slideLayout2.xml"/><Relationship Id="rId6" Type="http://schemas.openxmlformats.org/officeDocument/2006/relationships/image" Target="../media/image197.png"/><Relationship Id="rId11" Type="http://schemas.openxmlformats.org/officeDocument/2006/relationships/image" Target="../media/image202.png"/><Relationship Id="rId24" Type="http://schemas.openxmlformats.org/officeDocument/2006/relationships/image" Target="../media/image210.png"/><Relationship Id="rId5" Type="http://schemas.openxmlformats.org/officeDocument/2006/relationships/image" Target="../media/image195.png"/><Relationship Id="rId15" Type="http://schemas.openxmlformats.org/officeDocument/2006/relationships/image" Target="../media/image206.png"/><Relationship Id="rId23" Type="http://schemas.openxmlformats.org/officeDocument/2006/relationships/image" Target="../media/image209.png"/><Relationship Id="rId10" Type="http://schemas.openxmlformats.org/officeDocument/2006/relationships/image" Target="../media/image201.png"/><Relationship Id="rId19" Type="http://schemas.openxmlformats.org/officeDocument/2006/relationships/image" Target="../media/image215.png"/><Relationship Id="rId4" Type="http://schemas.openxmlformats.org/officeDocument/2006/relationships/image" Target="../media/image194.png"/><Relationship Id="rId9" Type="http://schemas.openxmlformats.org/officeDocument/2006/relationships/image" Target="../media/image200.png"/><Relationship Id="rId14" Type="http://schemas.openxmlformats.org/officeDocument/2006/relationships/image" Target="../media/image205.png"/><Relationship Id="rId22" Type="http://schemas.openxmlformats.org/officeDocument/2006/relationships/image" Target="../media/image208.png"/></Relationships>
</file>

<file path=ppt/slides/_rels/slide17.xml.rels><?xml version="1.0" encoding="UTF-8" standalone="yes"?>
<Relationships xmlns="http://schemas.openxmlformats.org/package/2006/relationships"><Relationship Id="rId13" Type="http://schemas.openxmlformats.org/officeDocument/2006/relationships/image" Target="../media/image228.png"/><Relationship Id="rId18" Type="http://schemas.openxmlformats.org/officeDocument/2006/relationships/image" Target="../media/image233.png"/><Relationship Id="rId26" Type="http://schemas.openxmlformats.org/officeDocument/2006/relationships/image" Target="../media/image195.png"/><Relationship Id="rId39" Type="http://schemas.openxmlformats.org/officeDocument/2006/relationships/image" Target="../media/image214.png"/><Relationship Id="rId21" Type="http://schemas.openxmlformats.org/officeDocument/2006/relationships/image" Target="../media/image236.png"/><Relationship Id="rId34" Type="http://schemas.openxmlformats.org/officeDocument/2006/relationships/image" Target="../media/image204.png"/><Relationship Id="rId42" Type="http://schemas.openxmlformats.org/officeDocument/2006/relationships/image" Target="../media/image207.png"/><Relationship Id="rId47" Type="http://schemas.openxmlformats.org/officeDocument/2006/relationships/image" Target="../media/image212.png"/><Relationship Id="rId7" Type="http://schemas.openxmlformats.org/officeDocument/2006/relationships/image" Target="../media/image222.png"/><Relationship Id="rId2" Type="http://schemas.openxmlformats.org/officeDocument/2006/relationships/notesSlide" Target="../notesSlides/notesSlide17.xml"/><Relationship Id="rId16" Type="http://schemas.openxmlformats.org/officeDocument/2006/relationships/image" Target="../media/image231.png"/><Relationship Id="rId29" Type="http://schemas.openxmlformats.org/officeDocument/2006/relationships/image" Target="../media/image199.png"/><Relationship Id="rId1" Type="http://schemas.openxmlformats.org/officeDocument/2006/relationships/slideLayout" Target="../slideLayouts/slideLayout2.xml"/><Relationship Id="rId6" Type="http://schemas.openxmlformats.org/officeDocument/2006/relationships/image" Target="../media/image221.png"/><Relationship Id="rId11" Type="http://schemas.openxmlformats.org/officeDocument/2006/relationships/image" Target="../media/image226.png"/><Relationship Id="rId24" Type="http://schemas.openxmlformats.org/officeDocument/2006/relationships/image" Target="../media/image176.png"/><Relationship Id="rId32" Type="http://schemas.openxmlformats.org/officeDocument/2006/relationships/image" Target="../media/image202.png"/><Relationship Id="rId37" Type="http://schemas.openxmlformats.org/officeDocument/2006/relationships/image" Target="../media/image213.png"/><Relationship Id="rId40" Type="http://schemas.openxmlformats.org/officeDocument/2006/relationships/image" Target="../media/image215.png"/><Relationship Id="rId45" Type="http://schemas.openxmlformats.org/officeDocument/2006/relationships/image" Target="../media/image210.png"/><Relationship Id="rId5" Type="http://schemas.openxmlformats.org/officeDocument/2006/relationships/image" Target="../media/image220.png"/><Relationship Id="rId15" Type="http://schemas.openxmlformats.org/officeDocument/2006/relationships/image" Target="../media/image230.png"/><Relationship Id="rId23" Type="http://schemas.openxmlformats.org/officeDocument/2006/relationships/image" Target="../media/image238.png"/><Relationship Id="rId28" Type="http://schemas.openxmlformats.org/officeDocument/2006/relationships/image" Target="../media/image198.png"/><Relationship Id="rId36" Type="http://schemas.openxmlformats.org/officeDocument/2006/relationships/image" Target="../media/image206.png"/><Relationship Id="rId10" Type="http://schemas.openxmlformats.org/officeDocument/2006/relationships/image" Target="../media/image225.png"/><Relationship Id="rId19" Type="http://schemas.openxmlformats.org/officeDocument/2006/relationships/image" Target="../media/image234.png"/><Relationship Id="rId31" Type="http://schemas.openxmlformats.org/officeDocument/2006/relationships/image" Target="../media/image201.png"/><Relationship Id="rId44" Type="http://schemas.openxmlformats.org/officeDocument/2006/relationships/image" Target="../media/image209.png"/><Relationship Id="rId4" Type="http://schemas.openxmlformats.org/officeDocument/2006/relationships/image" Target="../media/image219.png"/><Relationship Id="rId9" Type="http://schemas.openxmlformats.org/officeDocument/2006/relationships/image" Target="../media/image224.png"/><Relationship Id="rId14" Type="http://schemas.openxmlformats.org/officeDocument/2006/relationships/image" Target="../media/image229.png"/><Relationship Id="rId22" Type="http://schemas.openxmlformats.org/officeDocument/2006/relationships/image" Target="../media/image237.png"/><Relationship Id="rId27" Type="http://schemas.openxmlformats.org/officeDocument/2006/relationships/image" Target="../media/image197.png"/><Relationship Id="rId30" Type="http://schemas.openxmlformats.org/officeDocument/2006/relationships/image" Target="../media/image200.png"/><Relationship Id="rId35" Type="http://schemas.openxmlformats.org/officeDocument/2006/relationships/image" Target="../media/image205.png"/><Relationship Id="rId43" Type="http://schemas.openxmlformats.org/officeDocument/2006/relationships/image" Target="../media/image208.png"/><Relationship Id="rId8" Type="http://schemas.openxmlformats.org/officeDocument/2006/relationships/image" Target="../media/image223.png"/><Relationship Id="rId3" Type="http://schemas.openxmlformats.org/officeDocument/2006/relationships/image" Target="../media/image218.png"/><Relationship Id="rId12" Type="http://schemas.openxmlformats.org/officeDocument/2006/relationships/image" Target="../media/image227.png"/><Relationship Id="rId17" Type="http://schemas.openxmlformats.org/officeDocument/2006/relationships/image" Target="../media/image232.png"/><Relationship Id="rId25" Type="http://schemas.openxmlformats.org/officeDocument/2006/relationships/image" Target="../media/image194.png"/><Relationship Id="rId33" Type="http://schemas.openxmlformats.org/officeDocument/2006/relationships/image" Target="../media/image203.png"/><Relationship Id="rId38" Type="http://schemas.openxmlformats.org/officeDocument/2006/relationships/image" Target="../media/image217.png"/><Relationship Id="rId46" Type="http://schemas.openxmlformats.org/officeDocument/2006/relationships/image" Target="../media/image211.png"/><Relationship Id="rId20" Type="http://schemas.openxmlformats.org/officeDocument/2006/relationships/image" Target="../media/image235.png"/><Relationship Id="rId41" Type="http://schemas.openxmlformats.org/officeDocument/2006/relationships/image" Target="../media/image216.png"/></Relationships>
</file>

<file path=ppt/slides/_rels/slide18.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39.png"/><Relationship Id="rId7" Type="http://schemas.openxmlformats.org/officeDocument/2006/relationships/image" Target="../media/image243.png"/><Relationship Id="rId12" Type="http://schemas.openxmlformats.org/officeDocument/2006/relationships/image" Target="../media/image24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42.png"/><Relationship Id="rId11" Type="http://schemas.openxmlformats.org/officeDocument/2006/relationships/image" Target="../media/image247.png"/><Relationship Id="rId5" Type="http://schemas.openxmlformats.org/officeDocument/2006/relationships/image" Target="../media/image241.png"/><Relationship Id="rId10" Type="http://schemas.openxmlformats.org/officeDocument/2006/relationships/image" Target="../media/image246.png"/><Relationship Id="rId4" Type="http://schemas.openxmlformats.org/officeDocument/2006/relationships/image" Target="../media/image240.png"/><Relationship Id="rId9" Type="http://schemas.openxmlformats.org/officeDocument/2006/relationships/image" Target="../media/image245.png"/></Relationships>
</file>

<file path=ppt/slides/_rels/slide19.xml.rels><?xml version="1.0" encoding="UTF-8" standalone="yes"?>
<Relationships xmlns="http://schemas.openxmlformats.org/package/2006/relationships"><Relationship Id="rId8" Type="http://schemas.openxmlformats.org/officeDocument/2006/relationships/image" Target="../media/image254.png"/><Relationship Id="rId13" Type="http://schemas.openxmlformats.org/officeDocument/2006/relationships/image" Target="../media/image259.png"/><Relationship Id="rId18" Type="http://schemas.openxmlformats.org/officeDocument/2006/relationships/image" Target="../media/image264.png"/><Relationship Id="rId3" Type="http://schemas.openxmlformats.org/officeDocument/2006/relationships/image" Target="../media/image249.png"/><Relationship Id="rId21" Type="http://schemas.openxmlformats.org/officeDocument/2006/relationships/image" Target="../media/image267.png"/><Relationship Id="rId7" Type="http://schemas.openxmlformats.org/officeDocument/2006/relationships/image" Target="../media/image253.png"/><Relationship Id="rId12" Type="http://schemas.openxmlformats.org/officeDocument/2006/relationships/image" Target="../media/image258.png"/><Relationship Id="rId17" Type="http://schemas.openxmlformats.org/officeDocument/2006/relationships/image" Target="../media/image263.png"/><Relationship Id="rId2" Type="http://schemas.openxmlformats.org/officeDocument/2006/relationships/notesSlide" Target="../notesSlides/notesSlide19.xml"/><Relationship Id="rId16" Type="http://schemas.openxmlformats.org/officeDocument/2006/relationships/image" Target="../media/image262.png"/><Relationship Id="rId20" Type="http://schemas.openxmlformats.org/officeDocument/2006/relationships/image" Target="../media/image266.png"/><Relationship Id="rId1" Type="http://schemas.openxmlformats.org/officeDocument/2006/relationships/slideLayout" Target="../slideLayouts/slideLayout2.xml"/><Relationship Id="rId6" Type="http://schemas.openxmlformats.org/officeDocument/2006/relationships/image" Target="../media/image252.png"/><Relationship Id="rId11" Type="http://schemas.openxmlformats.org/officeDocument/2006/relationships/image" Target="../media/image257.png"/><Relationship Id="rId5" Type="http://schemas.openxmlformats.org/officeDocument/2006/relationships/image" Target="../media/image251.png"/><Relationship Id="rId15" Type="http://schemas.openxmlformats.org/officeDocument/2006/relationships/image" Target="../media/image261.png"/><Relationship Id="rId10" Type="http://schemas.openxmlformats.org/officeDocument/2006/relationships/image" Target="../media/image256.png"/><Relationship Id="rId19" Type="http://schemas.openxmlformats.org/officeDocument/2006/relationships/image" Target="../media/image265.png"/><Relationship Id="rId4" Type="http://schemas.openxmlformats.org/officeDocument/2006/relationships/image" Target="../media/image250.png"/><Relationship Id="rId9" Type="http://schemas.openxmlformats.org/officeDocument/2006/relationships/image" Target="../media/image255.png"/><Relationship Id="rId14" Type="http://schemas.openxmlformats.org/officeDocument/2006/relationships/image" Target="../media/image260.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2.xml"/><Relationship Id="rId16"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png"/><Relationship Id="rId14" Type="http://schemas.openxmlformats.org/officeDocument/2006/relationships/image" Target="../media/image12.png"/></Relationships>
</file>

<file path=ppt/slides/_rels/slide20.xml.rels><?xml version="1.0" encoding="UTF-8" standalone="yes"?>
<Relationships xmlns="http://schemas.openxmlformats.org/package/2006/relationships"><Relationship Id="rId8" Type="http://schemas.openxmlformats.org/officeDocument/2006/relationships/image" Target="../media/image261.png"/><Relationship Id="rId13" Type="http://schemas.openxmlformats.org/officeDocument/2006/relationships/image" Target="../media/image266.png"/><Relationship Id="rId18" Type="http://schemas.openxmlformats.org/officeDocument/2006/relationships/image" Target="../media/image252.png"/><Relationship Id="rId3" Type="http://schemas.openxmlformats.org/officeDocument/2006/relationships/image" Target="../media/image256.png"/><Relationship Id="rId21" Type="http://schemas.openxmlformats.org/officeDocument/2006/relationships/image" Target="../media/image255.png"/><Relationship Id="rId7" Type="http://schemas.openxmlformats.org/officeDocument/2006/relationships/image" Target="../media/image260.png"/><Relationship Id="rId12" Type="http://schemas.openxmlformats.org/officeDocument/2006/relationships/image" Target="../media/image265.png"/><Relationship Id="rId17" Type="http://schemas.openxmlformats.org/officeDocument/2006/relationships/image" Target="../media/image251.png"/><Relationship Id="rId2" Type="http://schemas.openxmlformats.org/officeDocument/2006/relationships/notesSlide" Target="../notesSlides/notesSlide20.xml"/><Relationship Id="rId16" Type="http://schemas.openxmlformats.org/officeDocument/2006/relationships/image" Target="../media/image250.png"/><Relationship Id="rId20" Type="http://schemas.openxmlformats.org/officeDocument/2006/relationships/image" Target="../media/image254.png"/><Relationship Id="rId1" Type="http://schemas.openxmlformats.org/officeDocument/2006/relationships/slideLayout" Target="../slideLayouts/slideLayout2.xml"/><Relationship Id="rId6" Type="http://schemas.openxmlformats.org/officeDocument/2006/relationships/image" Target="../media/image259.png"/><Relationship Id="rId11" Type="http://schemas.openxmlformats.org/officeDocument/2006/relationships/image" Target="../media/image264.png"/><Relationship Id="rId5" Type="http://schemas.openxmlformats.org/officeDocument/2006/relationships/image" Target="../media/image258.png"/><Relationship Id="rId15" Type="http://schemas.openxmlformats.org/officeDocument/2006/relationships/image" Target="../media/image249.png"/><Relationship Id="rId10" Type="http://schemas.openxmlformats.org/officeDocument/2006/relationships/image" Target="../media/image263.png"/><Relationship Id="rId19" Type="http://schemas.openxmlformats.org/officeDocument/2006/relationships/image" Target="../media/image253.png"/><Relationship Id="rId4" Type="http://schemas.openxmlformats.org/officeDocument/2006/relationships/image" Target="../media/image257.png"/><Relationship Id="rId9" Type="http://schemas.openxmlformats.org/officeDocument/2006/relationships/image" Target="../media/image262.png"/><Relationship Id="rId14" Type="http://schemas.openxmlformats.org/officeDocument/2006/relationships/image" Target="../media/image267.png"/></Relationships>
</file>

<file path=ppt/slides/_rels/slide21.xml.rels><?xml version="1.0" encoding="UTF-8" standalone="yes"?>
<Relationships xmlns="http://schemas.openxmlformats.org/package/2006/relationships"><Relationship Id="rId13" Type="http://schemas.openxmlformats.org/officeDocument/2006/relationships/image" Target="../media/image278.png"/><Relationship Id="rId18" Type="http://schemas.openxmlformats.org/officeDocument/2006/relationships/image" Target="../media/image283.png"/><Relationship Id="rId26" Type="http://schemas.openxmlformats.org/officeDocument/2006/relationships/image" Target="../media/image258.png"/><Relationship Id="rId39" Type="http://schemas.openxmlformats.org/officeDocument/2006/relationships/image" Target="../media/image252.png"/><Relationship Id="rId21" Type="http://schemas.openxmlformats.org/officeDocument/2006/relationships/image" Target="../media/image286.png"/><Relationship Id="rId34" Type="http://schemas.openxmlformats.org/officeDocument/2006/relationships/image" Target="../media/image266.png"/><Relationship Id="rId42" Type="http://schemas.openxmlformats.org/officeDocument/2006/relationships/image" Target="../media/image255.png"/><Relationship Id="rId7" Type="http://schemas.openxmlformats.org/officeDocument/2006/relationships/image" Target="../media/image272.png"/><Relationship Id="rId2" Type="http://schemas.openxmlformats.org/officeDocument/2006/relationships/notesSlide" Target="../notesSlides/notesSlide21.xml"/><Relationship Id="rId16" Type="http://schemas.openxmlformats.org/officeDocument/2006/relationships/image" Target="../media/image281.png"/><Relationship Id="rId20" Type="http://schemas.openxmlformats.org/officeDocument/2006/relationships/image" Target="../media/image285.png"/><Relationship Id="rId29" Type="http://schemas.openxmlformats.org/officeDocument/2006/relationships/image" Target="../media/image261.png"/><Relationship Id="rId41" Type="http://schemas.openxmlformats.org/officeDocument/2006/relationships/image" Target="../media/image254.png"/><Relationship Id="rId1" Type="http://schemas.openxmlformats.org/officeDocument/2006/relationships/slideLayout" Target="../slideLayouts/slideLayout2.xml"/><Relationship Id="rId6" Type="http://schemas.openxmlformats.org/officeDocument/2006/relationships/image" Target="../media/image271.png"/><Relationship Id="rId11" Type="http://schemas.openxmlformats.org/officeDocument/2006/relationships/image" Target="../media/image276.png"/><Relationship Id="rId24" Type="http://schemas.openxmlformats.org/officeDocument/2006/relationships/image" Target="../media/image256.png"/><Relationship Id="rId32" Type="http://schemas.openxmlformats.org/officeDocument/2006/relationships/image" Target="../media/image264.png"/><Relationship Id="rId37" Type="http://schemas.openxmlformats.org/officeDocument/2006/relationships/image" Target="../media/image250.png"/><Relationship Id="rId40" Type="http://schemas.openxmlformats.org/officeDocument/2006/relationships/image" Target="../media/image253.png"/><Relationship Id="rId5" Type="http://schemas.openxmlformats.org/officeDocument/2006/relationships/image" Target="../media/image270.png"/><Relationship Id="rId15" Type="http://schemas.openxmlformats.org/officeDocument/2006/relationships/image" Target="../media/image280.png"/><Relationship Id="rId23" Type="http://schemas.openxmlformats.org/officeDocument/2006/relationships/image" Target="../media/image288.png"/><Relationship Id="rId28" Type="http://schemas.openxmlformats.org/officeDocument/2006/relationships/image" Target="../media/image260.png"/><Relationship Id="rId36" Type="http://schemas.openxmlformats.org/officeDocument/2006/relationships/image" Target="../media/image249.png"/><Relationship Id="rId10" Type="http://schemas.openxmlformats.org/officeDocument/2006/relationships/image" Target="../media/image275.png"/><Relationship Id="rId19" Type="http://schemas.openxmlformats.org/officeDocument/2006/relationships/image" Target="../media/image284.png"/><Relationship Id="rId31" Type="http://schemas.openxmlformats.org/officeDocument/2006/relationships/image" Target="../media/image263.png"/><Relationship Id="rId4" Type="http://schemas.openxmlformats.org/officeDocument/2006/relationships/image" Target="../media/image269.png"/><Relationship Id="rId9" Type="http://schemas.openxmlformats.org/officeDocument/2006/relationships/image" Target="../media/image274.png"/><Relationship Id="rId14" Type="http://schemas.openxmlformats.org/officeDocument/2006/relationships/image" Target="../media/image279.png"/><Relationship Id="rId22" Type="http://schemas.openxmlformats.org/officeDocument/2006/relationships/image" Target="../media/image287.png"/><Relationship Id="rId27" Type="http://schemas.openxmlformats.org/officeDocument/2006/relationships/image" Target="../media/image259.png"/><Relationship Id="rId30" Type="http://schemas.openxmlformats.org/officeDocument/2006/relationships/image" Target="../media/image262.png"/><Relationship Id="rId35" Type="http://schemas.openxmlformats.org/officeDocument/2006/relationships/image" Target="../media/image267.png"/><Relationship Id="rId8" Type="http://schemas.openxmlformats.org/officeDocument/2006/relationships/image" Target="../media/image273.png"/><Relationship Id="rId3" Type="http://schemas.openxmlformats.org/officeDocument/2006/relationships/image" Target="../media/image268.png"/><Relationship Id="rId12" Type="http://schemas.openxmlformats.org/officeDocument/2006/relationships/image" Target="../media/image277.png"/><Relationship Id="rId17" Type="http://schemas.openxmlformats.org/officeDocument/2006/relationships/image" Target="../media/image282.png"/><Relationship Id="rId25" Type="http://schemas.openxmlformats.org/officeDocument/2006/relationships/image" Target="../media/image257.png"/><Relationship Id="rId33" Type="http://schemas.openxmlformats.org/officeDocument/2006/relationships/image" Target="../media/image265.png"/><Relationship Id="rId38" Type="http://schemas.openxmlformats.org/officeDocument/2006/relationships/image" Target="../media/image25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291.png"/><Relationship Id="rId3" Type="http://schemas.openxmlformats.org/officeDocument/2006/relationships/slideLayout" Target="../slideLayouts/slideLayout2.xml"/><Relationship Id="rId7" Type="http://schemas.openxmlformats.org/officeDocument/2006/relationships/image" Target="../media/image290.svg"/><Relationship Id="rId12" Type="http://schemas.openxmlformats.org/officeDocument/2006/relationships/image" Target="../media/image295.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89.png"/><Relationship Id="rId11" Type="http://schemas.openxmlformats.org/officeDocument/2006/relationships/image" Target="../media/image294.png"/><Relationship Id="rId5" Type="http://schemas.openxmlformats.org/officeDocument/2006/relationships/image" Target="../media/image218.png"/><Relationship Id="rId10" Type="http://schemas.openxmlformats.org/officeDocument/2006/relationships/image" Target="../media/image293.png"/><Relationship Id="rId4" Type="http://schemas.openxmlformats.org/officeDocument/2006/relationships/notesSlide" Target="../notesSlides/notesSlide23.xml"/><Relationship Id="rId9" Type="http://schemas.openxmlformats.org/officeDocument/2006/relationships/image" Target="../media/image292.sv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6.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18" Type="http://schemas.openxmlformats.org/officeDocument/2006/relationships/image" Target="../media/image56.png"/><Relationship Id="rId26" Type="http://schemas.openxmlformats.org/officeDocument/2006/relationships/image" Target="../media/image64.png"/><Relationship Id="rId3" Type="http://schemas.openxmlformats.org/officeDocument/2006/relationships/image" Target="../media/image41.png"/><Relationship Id="rId21" Type="http://schemas.openxmlformats.org/officeDocument/2006/relationships/image" Target="../media/image59.png"/><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55.png"/><Relationship Id="rId25" Type="http://schemas.openxmlformats.org/officeDocument/2006/relationships/image" Target="../media/image63.png"/><Relationship Id="rId2" Type="http://schemas.openxmlformats.org/officeDocument/2006/relationships/notesSlide" Target="../notesSlides/notesSlide6.xml"/><Relationship Id="rId16" Type="http://schemas.openxmlformats.org/officeDocument/2006/relationships/image" Target="../media/image54.png"/><Relationship Id="rId20" Type="http://schemas.openxmlformats.org/officeDocument/2006/relationships/image" Target="../media/image58.png"/><Relationship Id="rId29"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9.png"/><Relationship Id="rId24" Type="http://schemas.openxmlformats.org/officeDocument/2006/relationships/image" Target="../media/image62.png"/><Relationship Id="rId5" Type="http://schemas.openxmlformats.org/officeDocument/2006/relationships/image" Target="../media/image43.png"/><Relationship Id="rId15" Type="http://schemas.openxmlformats.org/officeDocument/2006/relationships/image" Target="../media/image53.png"/><Relationship Id="rId23" Type="http://schemas.openxmlformats.org/officeDocument/2006/relationships/image" Target="../media/image61.png"/><Relationship Id="rId28" Type="http://schemas.openxmlformats.org/officeDocument/2006/relationships/image" Target="../media/image66.png"/><Relationship Id="rId10" Type="http://schemas.openxmlformats.org/officeDocument/2006/relationships/image" Target="../media/image48.png"/><Relationship Id="rId19" Type="http://schemas.openxmlformats.org/officeDocument/2006/relationships/image" Target="../media/image57.png"/><Relationship Id="rId31" Type="http://schemas.openxmlformats.org/officeDocument/2006/relationships/image" Target="../media/image69.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png"/><Relationship Id="rId22" Type="http://schemas.openxmlformats.org/officeDocument/2006/relationships/image" Target="../media/image60.png"/><Relationship Id="rId27" Type="http://schemas.openxmlformats.org/officeDocument/2006/relationships/image" Target="../media/image65.png"/><Relationship Id="rId30" Type="http://schemas.openxmlformats.org/officeDocument/2006/relationships/image" Target="../media/image68.png"/></Relationships>
</file>

<file path=ppt/slides/_rels/slide7.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18" Type="http://schemas.openxmlformats.org/officeDocument/2006/relationships/image" Target="../media/image85.png"/><Relationship Id="rId3" Type="http://schemas.openxmlformats.org/officeDocument/2006/relationships/image" Target="../media/image70.png"/><Relationship Id="rId21" Type="http://schemas.openxmlformats.org/officeDocument/2006/relationships/image" Target="../media/image88.png"/><Relationship Id="rId7" Type="http://schemas.openxmlformats.org/officeDocument/2006/relationships/image" Target="../media/image74.png"/><Relationship Id="rId12" Type="http://schemas.openxmlformats.org/officeDocument/2006/relationships/image" Target="../media/image79.png"/><Relationship Id="rId17" Type="http://schemas.openxmlformats.org/officeDocument/2006/relationships/image" Target="../media/image84.png"/><Relationship Id="rId2" Type="http://schemas.openxmlformats.org/officeDocument/2006/relationships/notesSlide" Target="../notesSlides/notesSlide7.xml"/><Relationship Id="rId16" Type="http://schemas.openxmlformats.org/officeDocument/2006/relationships/image" Target="../media/image83.png"/><Relationship Id="rId20"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73.png"/><Relationship Id="rId11" Type="http://schemas.openxmlformats.org/officeDocument/2006/relationships/image" Target="../media/image78.png"/><Relationship Id="rId24" Type="http://schemas.openxmlformats.org/officeDocument/2006/relationships/image" Target="../media/image91.png"/><Relationship Id="rId5" Type="http://schemas.openxmlformats.org/officeDocument/2006/relationships/image" Target="../media/image72.png"/><Relationship Id="rId15" Type="http://schemas.openxmlformats.org/officeDocument/2006/relationships/image" Target="../media/image82.png"/><Relationship Id="rId23" Type="http://schemas.openxmlformats.org/officeDocument/2006/relationships/image" Target="../media/image90.png"/><Relationship Id="rId10" Type="http://schemas.openxmlformats.org/officeDocument/2006/relationships/image" Target="../media/image77.png"/><Relationship Id="rId19" Type="http://schemas.openxmlformats.org/officeDocument/2006/relationships/image" Target="../media/image86.png"/><Relationship Id="rId4" Type="http://schemas.openxmlformats.org/officeDocument/2006/relationships/image" Target="../media/image71.png"/><Relationship Id="rId9" Type="http://schemas.openxmlformats.org/officeDocument/2006/relationships/image" Target="../media/image76.png"/><Relationship Id="rId14" Type="http://schemas.openxmlformats.org/officeDocument/2006/relationships/image" Target="../media/image81.png"/><Relationship Id="rId22" Type="http://schemas.openxmlformats.org/officeDocument/2006/relationships/image" Target="../media/image89.png"/></Relationships>
</file>

<file path=ppt/slides/_rels/slide8.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2.png"/><Relationship Id="rId7" Type="http://schemas.openxmlformats.org/officeDocument/2006/relationships/image" Target="../media/image96.png"/><Relationship Id="rId12" Type="http://schemas.openxmlformats.org/officeDocument/2006/relationships/image" Target="../media/image10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5.png"/><Relationship Id="rId11" Type="http://schemas.openxmlformats.org/officeDocument/2006/relationships/image" Target="../media/image100.png"/><Relationship Id="rId5" Type="http://schemas.openxmlformats.org/officeDocument/2006/relationships/image" Target="../media/image94.png"/><Relationship Id="rId10" Type="http://schemas.openxmlformats.org/officeDocument/2006/relationships/image" Target="../media/image99.png"/><Relationship Id="rId4" Type="http://schemas.openxmlformats.org/officeDocument/2006/relationships/image" Target="../media/image93.svg"/><Relationship Id="rId9" Type="http://schemas.openxmlformats.org/officeDocument/2006/relationships/image" Target="../media/image98.png"/></Relationships>
</file>

<file path=ppt/slides/_rels/slide9.xml.rels><?xml version="1.0" encoding="UTF-8" standalone="yes"?>
<Relationships xmlns="http://schemas.openxmlformats.org/package/2006/relationships"><Relationship Id="rId8" Type="http://schemas.openxmlformats.org/officeDocument/2006/relationships/image" Target="../media/image107.svg"/><Relationship Id="rId13" Type="http://schemas.openxmlformats.org/officeDocument/2006/relationships/image" Target="../media/image94.png"/><Relationship Id="rId18" Type="http://schemas.openxmlformats.org/officeDocument/2006/relationships/image" Target="../media/image116.png"/><Relationship Id="rId26" Type="http://schemas.openxmlformats.org/officeDocument/2006/relationships/image" Target="../media/image96.png"/><Relationship Id="rId3" Type="http://schemas.openxmlformats.org/officeDocument/2006/relationships/image" Target="../media/image102.png"/><Relationship Id="rId21" Type="http://schemas.openxmlformats.org/officeDocument/2006/relationships/image" Target="../media/image119.png"/><Relationship Id="rId7" Type="http://schemas.openxmlformats.org/officeDocument/2006/relationships/image" Target="../media/image106.png"/><Relationship Id="rId12" Type="http://schemas.openxmlformats.org/officeDocument/2006/relationships/image" Target="../media/image111.png"/><Relationship Id="rId17" Type="http://schemas.openxmlformats.org/officeDocument/2006/relationships/image" Target="../media/image115.png"/><Relationship Id="rId25" Type="http://schemas.openxmlformats.org/officeDocument/2006/relationships/image" Target="../media/image95.png"/><Relationship Id="rId2" Type="http://schemas.openxmlformats.org/officeDocument/2006/relationships/notesSlide" Target="../notesSlides/notesSlide9.xml"/><Relationship Id="rId16" Type="http://schemas.openxmlformats.org/officeDocument/2006/relationships/image" Target="../media/image114.png"/><Relationship Id="rId20" Type="http://schemas.openxmlformats.org/officeDocument/2006/relationships/image" Target="../media/image118.png"/><Relationship Id="rId29" Type="http://schemas.openxmlformats.org/officeDocument/2006/relationships/image" Target="../media/image99.png"/><Relationship Id="rId1" Type="http://schemas.openxmlformats.org/officeDocument/2006/relationships/slideLayout" Target="../slideLayouts/slideLayout2.xml"/><Relationship Id="rId6" Type="http://schemas.openxmlformats.org/officeDocument/2006/relationships/image" Target="../media/image105.svg"/><Relationship Id="rId11" Type="http://schemas.openxmlformats.org/officeDocument/2006/relationships/image" Target="../media/image110.png"/><Relationship Id="rId24" Type="http://schemas.openxmlformats.org/officeDocument/2006/relationships/image" Target="../media/image122.png"/><Relationship Id="rId5" Type="http://schemas.openxmlformats.org/officeDocument/2006/relationships/image" Target="../media/image104.png"/><Relationship Id="rId15" Type="http://schemas.openxmlformats.org/officeDocument/2006/relationships/image" Target="../media/image113.png"/><Relationship Id="rId23" Type="http://schemas.openxmlformats.org/officeDocument/2006/relationships/image" Target="../media/image121.png"/><Relationship Id="rId28" Type="http://schemas.openxmlformats.org/officeDocument/2006/relationships/image" Target="../media/image98.png"/><Relationship Id="rId10" Type="http://schemas.openxmlformats.org/officeDocument/2006/relationships/image" Target="../media/image109.svg"/><Relationship Id="rId19" Type="http://schemas.openxmlformats.org/officeDocument/2006/relationships/image" Target="../media/image117.png"/><Relationship Id="rId31" Type="http://schemas.openxmlformats.org/officeDocument/2006/relationships/image" Target="../media/image101.png"/><Relationship Id="rId4" Type="http://schemas.openxmlformats.org/officeDocument/2006/relationships/image" Target="../media/image103.svg"/><Relationship Id="rId9" Type="http://schemas.openxmlformats.org/officeDocument/2006/relationships/image" Target="../media/image108.png"/><Relationship Id="rId14" Type="http://schemas.openxmlformats.org/officeDocument/2006/relationships/image" Target="../media/image112.png"/><Relationship Id="rId22" Type="http://schemas.openxmlformats.org/officeDocument/2006/relationships/image" Target="../media/image120.png"/><Relationship Id="rId27" Type="http://schemas.openxmlformats.org/officeDocument/2006/relationships/image" Target="../media/image97.png"/><Relationship Id="rId30" Type="http://schemas.openxmlformats.org/officeDocument/2006/relationships/image" Target="../media/image10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qaz">
            <a:extLst>
              <a:ext uri="{FF2B5EF4-FFF2-40B4-BE49-F238E27FC236}">
                <a16:creationId xmlns:a16="http://schemas.microsoft.com/office/drawing/2014/main" id="{0274A673-AD92-C6AD-320A-D94C09127AAA}"/>
              </a:ext>
            </a:extLst>
          </p:cNvPr>
          <p:cNvSpPr/>
          <p:nvPr/>
        </p:nvSpPr>
        <p:spPr>
          <a:xfrm>
            <a:off x="4119146" y="-3992880"/>
            <a:ext cx="3953700" cy="9332976"/>
          </a:xfrm>
          <a:prstGeom prst="round2SameRect">
            <a:avLst>
              <a:gd name="adj1" fmla="val 0"/>
              <a:gd name="adj2" fmla="val 10667"/>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5AFAF"/>
              </a:solidFill>
              <a:latin typeface="Ravi Medium" panose="02000504000000020004" pitchFamily="2" charset="-78"/>
            </a:endParaRPr>
          </a:p>
        </p:txBody>
      </p:sp>
      <p:pic>
        <p:nvPicPr>
          <p:cNvPr id="25" name="Graphic 24">
            <a:extLst>
              <a:ext uri="{FF2B5EF4-FFF2-40B4-BE49-F238E27FC236}">
                <a16:creationId xmlns:a16="http://schemas.microsoft.com/office/drawing/2014/main" id="{C061EA4D-C370-1F86-0EBA-2B3893361E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29651" y="2367185"/>
            <a:ext cx="2532690" cy="2123630"/>
          </a:xfrm>
          <a:prstGeom prst="rect">
            <a:avLst/>
          </a:prstGeom>
        </p:spPr>
      </p:pic>
    </p:spTree>
    <p:extLst>
      <p:ext uri="{BB962C8B-B14F-4D97-AF65-F5344CB8AC3E}">
        <p14:creationId xmlns:p14="http://schemas.microsoft.com/office/powerpoint/2010/main" val="40024311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75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75000">
                                          <p:cBhvr additive="base">
                                            <p:cTn id="7" dur="2000" fill="hold"/>
                                            <p:tgtEl>
                                              <p:spTgt spid="8"/>
                                            </p:tgtEl>
                                            <p:attrNameLst>
                                              <p:attrName>ppt_x</p:attrName>
                                            </p:attrNameLst>
                                          </p:cBhvr>
                                          <p:tavLst>
                                            <p:tav tm="0">
                                              <p:val>
                                                <p:strVal val="#ppt_x"/>
                                              </p:val>
                                            </p:tav>
                                            <p:tav tm="100000">
                                              <p:val>
                                                <p:strVal val="#ppt_x"/>
                                              </p:val>
                                            </p:tav>
                                          </p:tavLst>
                                        </p:anim>
                                        <p:anim calcmode="lin" valueType="num" p14:bounceEnd="75000">
                                          <p:cBhvr additive="base">
                                            <p:cTn id="8" dur="2000" fill="hold"/>
                                            <p:tgtEl>
                                              <p:spTgt spid="8"/>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76500">
                                      <p:stCondLst>
                                        <p:cond delay="500"/>
                                      </p:stCondLst>
                                      <p:childTnLst>
                                        <p:set>
                                          <p:cBhvr>
                                            <p:cTn id="10" dur="1" fill="hold">
                                              <p:stCondLst>
                                                <p:cond delay="0"/>
                                              </p:stCondLst>
                                            </p:cTn>
                                            <p:tgtEl>
                                              <p:spTgt spid="25"/>
                                            </p:tgtEl>
                                            <p:attrNameLst>
                                              <p:attrName>style.visibility</p:attrName>
                                            </p:attrNameLst>
                                          </p:cBhvr>
                                          <p:to>
                                            <p:strVal val="visible"/>
                                          </p:to>
                                        </p:set>
                                        <p:anim calcmode="lin" valueType="num" p14:bounceEnd="76500">
                                          <p:cBhvr additive="base">
                                            <p:cTn id="11" dur="2000" fill="hold"/>
                                            <p:tgtEl>
                                              <p:spTgt spid="25"/>
                                            </p:tgtEl>
                                            <p:attrNameLst>
                                              <p:attrName>ppt_x</p:attrName>
                                            </p:attrNameLst>
                                          </p:cBhvr>
                                          <p:tavLst>
                                            <p:tav tm="0">
                                              <p:val>
                                                <p:strVal val="#ppt_x"/>
                                              </p:val>
                                            </p:tav>
                                            <p:tav tm="100000">
                                              <p:val>
                                                <p:strVal val="#ppt_x"/>
                                              </p:val>
                                            </p:tav>
                                          </p:tavLst>
                                        </p:anim>
                                        <p:anim calcmode="lin" valueType="num" p14:bounceEnd="76500">
                                          <p:cBhvr additive="base">
                                            <p:cTn id="12" dur="2000" fill="hold"/>
                                            <p:tgtEl>
                                              <p:spTgt spid="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ppt_x"/>
                                              </p:val>
                                            </p:tav>
                                            <p:tav tm="100000">
                                              <p:val>
                                                <p:strVal val="#ppt_x"/>
                                              </p:val>
                                            </p:tav>
                                          </p:tavLst>
                                        </p:anim>
                                        <p:anim calcmode="lin" valueType="num">
                                          <p:cBhvr additive="base">
                                            <p:cTn id="8" dur="2000" fill="hold"/>
                                            <p:tgtEl>
                                              <p:spTgt spid="8"/>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50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2000" fill="hold"/>
                                            <p:tgtEl>
                                              <p:spTgt spid="25"/>
                                            </p:tgtEl>
                                            <p:attrNameLst>
                                              <p:attrName>ppt_x</p:attrName>
                                            </p:attrNameLst>
                                          </p:cBhvr>
                                          <p:tavLst>
                                            <p:tav tm="0">
                                              <p:val>
                                                <p:strVal val="#ppt_x"/>
                                              </p:val>
                                            </p:tav>
                                            <p:tav tm="100000">
                                              <p:val>
                                                <p:strVal val="#ppt_x"/>
                                              </p:val>
                                            </p:tav>
                                          </p:tavLst>
                                        </p:anim>
                                        <p:anim calcmode="lin" valueType="num">
                                          <p:cBhvr additive="base">
                                            <p:cTn id="12" dur="2000" fill="hold"/>
                                            <p:tgtEl>
                                              <p:spTgt spid="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7FD68-70A8-45C9-56D7-5742EF03FF0E}"/>
            </a:ext>
          </a:extLst>
        </p:cNvPr>
        <p:cNvGrpSpPr/>
        <p:nvPr/>
      </p:nvGrpSpPr>
      <p:grpSpPr>
        <a:xfrm>
          <a:off x="0" y="0"/>
          <a:ext cx="0" cy="0"/>
          <a:chOff x="0" y="0"/>
          <a:chExt cx="0" cy="0"/>
        </a:xfrm>
      </p:grpSpPr>
      <p:pic>
        <p:nvPicPr>
          <p:cNvPr id="10" name="Picture 9" descr="A cartoon of a warrior with a shield and sword&#10;&#10;AI-generated content may be incorrect.">
            <a:extLst>
              <a:ext uri="{FF2B5EF4-FFF2-40B4-BE49-F238E27FC236}">
                <a16:creationId xmlns:a16="http://schemas.microsoft.com/office/drawing/2014/main" id="{AA9A1539-E4EF-399D-CC85-7CFFE16AAA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461" y="1931092"/>
            <a:ext cx="2419739" cy="4415979"/>
          </a:xfrm>
          <a:prstGeom prst="rect">
            <a:avLst/>
          </a:prstGeom>
        </p:spPr>
      </p:pic>
      <p:pic>
        <p:nvPicPr>
          <p:cNvPr id="16" name="Picture 15" descr="A brown pencil on a black background&#10;&#10;AI-generated content may be incorrect.">
            <a:extLst>
              <a:ext uri="{FF2B5EF4-FFF2-40B4-BE49-F238E27FC236}">
                <a16:creationId xmlns:a16="http://schemas.microsoft.com/office/drawing/2014/main" id="{525B0469-62F2-A3A5-7D20-35D2A9CF1C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8531" y="3189960"/>
            <a:ext cx="1083372" cy="255328"/>
          </a:xfrm>
          <a:prstGeom prst="rect">
            <a:avLst/>
          </a:prstGeom>
        </p:spPr>
      </p:pic>
      <p:sp>
        <p:nvSpPr>
          <p:cNvPr id="2" name="TextBox 1">
            <a:extLst>
              <a:ext uri="{FF2B5EF4-FFF2-40B4-BE49-F238E27FC236}">
                <a16:creationId xmlns:a16="http://schemas.microsoft.com/office/drawing/2014/main" id="{CC101680-59EF-202E-6FC6-7A9B11FF92B2}"/>
              </a:ext>
            </a:extLst>
          </p:cNvPr>
          <p:cNvSpPr txBox="1"/>
          <p:nvPr/>
        </p:nvSpPr>
        <p:spPr>
          <a:xfrm>
            <a:off x="2863829" y="1244124"/>
            <a:ext cx="8827531" cy="769441"/>
          </a:xfrm>
          <a:prstGeom prst="rect">
            <a:avLst/>
          </a:prstGeom>
          <a:noFill/>
        </p:spPr>
        <p:txBody>
          <a:bodyPr wrap="square" rtlCol="1">
            <a:spAutoFit/>
          </a:bodyPr>
          <a:lstStyle/>
          <a:p>
            <a:pPr algn="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تا حالا چیزی از «چشمِ اسفندیار» شنیدی؟</a:t>
            </a:r>
          </a:p>
        </p:txBody>
      </p:sp>
      <p:sp>
        <p:nvSpPr>
          <p:cNvPr id="178" name="Rectangle 177">
            <a:extLst>
              <a:ext uri="{FF2B5EF4-FFF2-40B4-BE49-F238E27FC236}">
                <a16:creationId xmlns:a16="http://schemas.microsoft.com/office/drawing/2014/main" id="{6646D4A7-F1D2-1735-6783-F06C469ED6DF}"/>
              </a:ext>
            </a:extLst>
          </p:cNvPr>
          <p:cNvSpPr/>
          <p:nvPr/>
        </p:nvSpPr>
        <p:spPr>
          <a:xfrm>
            <a:off x="-1" y="-167738"/>
            <a:ext cx="12192001"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90E6D835-3522-A06A-11D3-154F2D9A6472}"/>
              </a:ext>
            </a:extLst>
          </p:cNvPr>
          <p:cNvSpPr txBox="1"/>
          <p:nvPr/>
        </p:nvSpPr>
        <p:spPr>
          <a:xfrm>
            <a:off x="6971741" y="2256036"/>
            <a:ext cx="4719619"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قهرمان شکست‌ناپذیر!</a:t>
            </a:r>
          </a:p>
        </p:txBody>
      </p:sp>
      <p:pic>
        <p:nvPicPr>
          <p:cNvPr id="12" name="Picture 11" descr="A red circle with crosshairs&#10;&#10;AI-generated content may be incorrect.">
            <a:extLst>
              <a:ext uri="{FF2B5EF4-FFF2-40B4-BE49-F238E27FC236}">
                <a16:creationId xmlns:a16="http://schemas.microsoft.com/office/drawing/2014/main" id="{0E17FE80-819F-EA40-C396-F205585645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95330" y="2380545"/>
            <a:ext cx="542418" cy="587399"/>
          </a:xfrm>
          <a:prstGeom prst="rect">
            <a:avLst/>
          </a:prstGeom>
        </p:spPr>
      </p:pic>
      <p:pic>
        <p:nvPicPr>
          <p:cNvPr id="14" name="Picture 13" descr="A close up of a magnifying glass&#10;&#10;AI-generated content may be incorrect.">
            <a:extLst>
              <a:ext uri="{FF2B5EF4-FFF2-40B4-BE49-F238E27FC236}">
                <a16:creationId xmlns:a16="http://schemas.microsoft.com/office/drawing/2014/main" id="{78737588-AF6C-D3E9-4EC0-1725833A72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34921" y="2034723"/>
            <a:ext cx="483768" cy="483768"/>
          </a:xfrm>
          <a:prstGeom prst="rect">
            <a:avLst/>
          </a:prstGeom>
        </p:spPr>
      </p:pic>
      <p:pic>
        <p:nvPicPr>
          <p:cNvPr id="20" name="Picture 19" descr="A close-up of a light&#10;&#10;AI-generated content may be incorrect.">
            <a:extLst>
              <a:ext uri="{FF2B5EF4-FFF2-40B4-BE49-F238E27FC236}">
                <a16:creationId xmlns:a16="http://schemas.microsoft.com/office/drawing/2014/main" id="{2BDEB9F3-DC11-7F61-82AD-BB9492793C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3005" y="6144252"/>
            <a:ext cx="1600726" cy="450588"/>
          </a:xfrm>
          <a:prstGeom prst="rect">
            <a:avLst/>
          </a:prstGeom>
        </p:spPr>
      </p:pic>
      <p:pic>
        <p:nvPicPr>
          <p:cNvPr id="22" name="Picture 21" descr="A white rectangular object with black background&#10;&#10;AI-generated content may be incorrect.">
            <a:extLst>
              <a:ext uri="{FF2B5EF4-FFF2-40B4-BE49-F238E27FC236}">
                <a16:creationId xmlns:a16="http://schemas.microsoft.com/office/drawing/2014/main" id="{0E557634-9CF2-2824-30BA-977DE4670BF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9460" y="6068629"/>
            <a:ext cx="581660" cy="80259"/>
          </a:xfrm>
          <a:prstGeom prst="rect">
            <a:avLst/>
          </a:prstGeom>
        </p:spPr>
      </p:pic>
      <p:pic>
        <p:nvPicPr>
          <p:cNvPr id="24" name="Picture 23" descr="A close up of a arrow&#10;&#10;AI-generated content may be incorrect.">
            <a:extLst>
              <a:ext uri="{FF2B5EF4-FFF2-40B4-BE49-F238E27FC236}">
                <a16:creationId xmlns:a16="http://schemas.microsoft.com/office/drawing/2014/main" id="{6D0DD3F9-FAAB-A1E8-2FAA-9DEA414B3A1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5345" y="5254431"/>
            <a:ext cx="511571" cy="874708"/>
          </a:xfrm>
          <a:prstGeom prst="rect">
            <a:avLst/>
          </a:prstGeom>
        </p:spPr>
      </p:pic>
      <p:pic>
        <p:nvPicPr>
          <p:cNvPr id="26" name="Picture 25" descr="A close up of a dart&#10;&#10;AI-generated content may be incorrect.">
            <a:extLst>
              <a:ext uri="{FF2B5EF4-FFF2-40B4-BE49-F238E27FC236}">
                <a16:creationId xmlns:a16="http://schemas.microsoft.com/office/drawing/2014/main" id="{D4EF6449-C015-0BDF-C105-A12B1ADA607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57630" y="5309234"/>
            <a:ext cx="383704" cy="708439"/>
          </a:xfrm>
          <a:prstGeom prst="rect">
            <a:avLst/>
          </a:prstGeom>
        </p:spPr>
      </p:pic>
      <p:pic>
        <p:nvPicPr>
          <p:cNvPr id="28" name="Picture 27" descr="A close-up of a guitar&#10;&#10;AI-generated content may be incorrect.">
            <a:extLst>
              <a:ext uri="{FF2B5EF4-FFF2-40B4-BE49-F238E27FC236}">
                <a16:creationId xmlns:a16="http://schemas.microsoft.com/office/drawing/2014/main" id="{47DA5AB7-71E9-3761-FBE4-05452858BCA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364469" y="5867058"/>
            <a:ext cx="747461" cy="281829"/>
          </a:xfrm>
          <a:prstGeom prst="rect">
            <a:avLst/>
          </a:prstGeom>
        </p:spPr>
      </p:pic>
      <p:pic>
        <p:nvPicPr>
          <p:cNvPr id="30" name="Picture 29" descr="A close up of a knife&#10;&#10;AI-generated content may be incorrect.">
            <a:extLst>
              <a:ext uri="{FF2B5EF4-FFF2-40B4-BE49-F238E27FC236}">
                <a16:creationId xmlns:a16="http://schemas.microsoft.com/office/drawing/2014/main" id="{B103CE1A-F54E-AD83-FE0D-437F76BA8FF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211118" y="6084293"/>
            <a:ext cx="1048395" cy="390579"/>
          </a:xfrm>
          <a:prstGeom prst="rect">
            <a:avLst/>
          </a:prstGeom>
        </p:spPr>
      </p:pic>
      <p:pic>
        <p:nvPicPr>
          <p:cNvPr id="32" name="Picture 31" descr="A square chocolate bar&#10;&#10;AI-generated content may be incorrect.">
            <a:extLst>
              <a:ext uri="{FF2B5EF4-FFF2-40B4-BE49-F238E27FC236}">
                <a16:creationId xmlns:a16="http://schemas.microsoft.com/office/drawing/2014/main" id="{5B42F1D1-F292-F57D-3D27-61146235A3D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606040" y="6361226"/>
            <a:ext cx="182880" cy="105196"/>
          </a:xfrm>
          <a:prstGeom prst="rect">
            <a:avLst/>
          </a:prstGeom>
        </p:spPr>
      </p:pic>
      <p:pic>
        <p:nvPicPr>
          <p:cNvPr id="34" name="Picture 33" descr="A close up of a triangle&#10;&#10;AI-generated content may be incorrect.">
            <a:extLst>
              <a:ext uri="{FF2B5EF4-FFF2-40B4-BE49-F238E27FC236}">
                <a16:creationId xmlns:a16="http://schemas.microsoft.com/office/drawing/2014/main" id="{0D2A0772-6D68-DEF0-928F-B85723BCA5F2}"/>
              </a:ext>
            </a:extLst>
          </p:cNvPr>
          <p:cNvPicPr>
            <a:picLocks noChangeAspect="1"/>
          </p:cNvPicPr>
          <p:nvPr/>
        </p:nvPicPr>
        <p:blipFill>
          <a:blip r:embed="rId14">
            <a:extLst>
              <a:ext uri="{28A0092B-C50C-407E-A947-70E740481C1C}">
                <a14:useLocalDpi xmlns:a14="http://schemas.microsoft.com/office/drawing/2010/main" val="0"/>
              </a:ext>
            </a:extLst>
          </a:blip>
          <a:srcRect l="75848" t="80490"/>
          <a:stretch/>
        </p:blipFill>
        <p:spPr>
          <a:xfrm>
            <a:off x="3184720" y="6427404"/>
            <a:ext cx="179750" cy="136902"/>
          </a:xfrm>
          <a:prstGeom prst="rect">
            <a:avLst/>
          </a:prstGeom>
        </p:spPr>
      </p:pic>
      <p:pic>
        <p:nvPicPr>
          <p:cNvPr id="36" name="Picture 35" descr="A triangular object in the sky&#10;&#10;AI-generated content may be incorrect.">
            <a:extLst>
              <a:ext uri="{FF2B5EF4-FFF2-40B4-BE49-F238E27FC236}">
                <a16:creationId xmlns:a16="http://schemas.microsoft.com/office/drawing/2014/main" id="{A21470AD-9AA7-9904-C18D-7E1235B8A50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948941" y="6394907"/>
            <a:ext cx="127532" cy="111590"/>
          </a:xfrm>
          <a:prstGeom prst="rect">
            <a:avLst/>
          </a:prstGeom>
        </p:spPr>
      </p:pic>
      <p:sp>
        <p:nvSpPr>
          <p:cNvPr id="4" name="ygudc6uxrursu">
            <a:extLst>
              <a:ext uri="{FF2B5EF4-FFF2-40B4-BE49-F238E27FC236}">
                <a16:creationId xmlns:a16="http://schemas.microsoft.com/office/drawing/2014/main" id="{29A40EB1-A026-0099-4CD9-946FAB3F7856}"/>
              </a:ext>
            </a:extLst>
          </p:cNvPr>
          <p:cNvSpPr/>
          <p:nvPr/>
        </p:nvSpPr>
        <p:spPr>
          <a:xfrm>
            <a:off x="5132048" y="3016140"/>
            <a:ext cx="1453947" cy="6183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pic>
        <p:nvPicPr>
          <p:cNvPr id="18" name="Picture 17" descr="A silhouette of a person with a bow and arrow&#10;&#10;AI-generated content may be incorrect.">
            <a:extLst>
              <a:ext uri="{FF2B5EF4-FFF2-40B4-BE49-F238E27FC236}">
                <a16:creationId xmlns:a16="http://schemas.microsoft.com/office/drawing/2014/main" id="{E6C8FFE8-9D59-39FF-9E8C-D210903519F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182989" y="2145956"/>
            <a:ext cx="2679711" cy="4360541"/>
          </a:xfrm>
          <a:prstGeom prst="rect">
            <a:avLst/>
          </a:prstGeom>
        </p:spPr>
      </p:pic>
    </p:spTree>
    <p:extLst>
      <p:ext uri="{BB962C8B-B14F-4D97-AF65-F5344CB8AC3E}">
        <p14:creationId xmlns:p14="http://schemas.microsoft.com/office/powerpoint/2010/main" val="30754156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56" presetClass="entr" presetSubtype="0" fill="hold" grpId="0" nodeType="withEffect">
                                      <p:stCondLst>
                                        <p:cond delay="2700"/>
                                      </p:stCondLst>
                                      <p:iterate type="lt">
                                        <p:tmPct val="10000"/>
                                      </p:iterate>
                                      <p:childTnLst>
                                        <p:set>
                                          <p:cBhvr>
                                            <p:cTn id="10" dur="1" fill="hold">
                                              <p:stCondLst>
                                                <p:cond delay="0"/>
                                              </p:stCondLst>
                                            </p:cTn>
                                            <p:tgtEl>
                                              <p:spTgt spid="3"/>
                                            </p:tgtEl>
                                            <p:attrNameLst>
                                              <p:attrName>style.visibility</p:attrName>
                                            </p:attrNameLst>
                                          </p:cBhvr>
                                          <p:to>
                                            <p:strVal val="visible"/>
                                          </p:to>
                                        </p:set>
                                        <p:anim by="(-#ppt_w*2)" calcmode="lin" valueType="num">
                                          <p:cBhvr rctx="PPT">
                                            <p:cTn id="11" dur="500" autoRev="1" fill="hold">
                                              <p:stCondLst>
                                                <p:cond delay="0"/>
                                              </p:stCondLst>
                                            </p:cTn>
                                            <p:tgtEl>
                                              <p:spTgt spid="3"/>
                                            </p:tgtEl>
                                            <p:attrNameLst>
                                              <p:attrName>ppt_w</p:attrName>
                                            </p:attrNameLst>
                                          </p:cBhvr>
                                        </p:anim>
                                        <p:anim by="(#ppt_w*0.50)" calcmode="lin" valueType="num">
                                          <p:cBhvr>
                                            <p:cTn id="12" dur="500" decel="50000" autoRev="1" fill="hold">
                                              <p:stCondLst>
                                                <p:cond delay="0"/>
                                              </p:stCondLst>
                                            </p:cTn>
                                            <p:tgtEl>
                                              <p:spTgt spid="3"/>
                                            </p:tgtEl>
                                            <p:attrNameLst>
                                              <p:attrName>ppt_x</p:attrName>
                                            </p:attrNameLst>
                                          </p:cBhvr>
                                        </p:anim>
                                        <p:anim from="(-#ppt_h/2)" to="(#ppt_y)" calcmode="lin" valueType="num">
                                          <p:cBhvr>
                                            <p:cTn id="13" dur="1000" fill="hold">
                                              <p:stCondLst>
                                                <p:cond delay="0"/>
                                              </p:stCondLst>
                                            </p:cTn>
                                            <p:tgtEl>
                                              <p:spTgt spid="3"/>
                                            </p:tgtEl>
                                            <p:attrNameLst>
                                              <p:attrName>ppt_y</p:attrName>
                                            </p:attrNameLst>
                                          </p:cBhvr>
                                        </p:anim>
                                        <p:animRot by="21600000">
                                          <p:cBhvr>
                                            <p:cTn id="14" dur="1000" fill="hold">
                                              <p:stCondLst>
                                                <p:cond delay="0"/>
                                              </p:stCondLst>
                                            </p:cTn>
                                            <p:tgtEl>
                                              <p:spTgt spid="3"/>
                                            </p:tgtEl>
                                            <p:attrNameLst>
                                              <p:attrName>r</p:attrName>
                                            </p:attrNameLst>
                                          </p:cBhvr>
                                        </p:animRot>
                                      </p:childTnLst>
                                    </p:cTn>
                                  </p:par>
                                  <p:par>
                                    <p:cTn id="15" presetID="2" presetClass="entr" presetSubtype="8" fill="hold" nodeType="withEffect" p14:presetBounceEnd="50000">
                                      <p:stCondLst>
                                        <p:cond delay="2700"/>
                                      </p:stCondLst>
                                      <p:childTnLst>
                                        <p:set>
                                          <p:cBhvr>
                                            <p:cTn id="16" dur="1" fill="hold">
                                              <p:stCondLst>
                                                <p:cond delay="0"/>
                                              </p:stCondLst>
                                            </p:cTn>
                                            <p:tgtEl>
                                              <p:spTgt spid="10"/>
                                            </p:tgtEl>
                                            <p:attrNameLst>
                                              <p:attrName>style.visibility</p:attrName>
                                            </p:attrNameLst>
                                          </p:cBhvr>
                                          <p:to>
                                            <p:strVal val="visible"/>
                                          </p:to>
                                        </p:set>
                                        <p:anim calcmode="lin" valueType="num" p14:bounceEnd="50000">
                                          <p:cBhvr additive="base">
                                            <p:cTn id="17" dur="2000" fill="hold"/>
                                            <p:tgtEl>
                                              <p:spTgt spid="10"/>
                                            </p:tgtEl>
                                            <p:attrNameLst>
                                              <p:attrName>ppt_x</p:attrName>
                                            </p:attrNameLst>
                                          </p:cBhvr>
                                          <p:tavLst>
                                            <p:tav tm="0">
                                              <p:val>
                                                <p:strVal val="0-#ppt_w/2"/>
                                              </p:val>
                                            </p:tav>
                                            <p:tav tm="100000">
                                              <p:val>
                                                <p:strVal val="#ppt_x"/>
                                              </p:val>
                                            </p:tav>
                                          </p:tavLst>
                                        </p:anim>
                                        <p:anim calcmode="lin" valueType="num" p14:bounceEnd="50000">
                                          <p:cBhvr additive="base">
                                            <p:cTn id="18" dur="2000" fill="hold"/>
                                            <p:tgtEl>
                                              <p:spTgt spid="10"/>
                                            </p:tgtEl>
                                            <p:attrNameLst>
                                              <p:attrName>ppt_y</p:attrName>
                                            </p:attrNameLst>
                                          </p:cBhvr>
                                          <p:tavLst>
                                            <p:tav tm="0">
                                              <p:val>
                                                <p:strVal val="#ppt_y"/>
                                              </p:val>
                                            </p:tav>
                                            <p:tav tm="100000">
                                              <p:val>
                                                <p:strVal val="#ppt_y"/>
                                              </p:val>
                                            </p:tav>
                                          </p:tavLst>
                                        </p:anim>
                                      </p:childTnLst>
                                    </p:cTn>
                                  </p:par>
                                  <p:par>
                                    <p:cTn id="19" presetID="6" presetClass="entr" presetSubtype="16" fill="hold" nodeType="withEffect">
                                      <p:stCondLst>
                                        <p:cond delay="5400"/>
                                      </p:stCondLst>
                                      <p:childTnLst>
                                        <p:set>
                                          <p:cBhvr>
                                            <p:cTn id="20" dur="1" fill="hold">
                                              <p:stCondLst>
                                                <p:cond delay="0"/>
                                              </p:stCondLst>
                                            </p:cTn>
                                            <p:tgtEl>
                                              <p:spTgt spid="12"/>
                                            </p:tgtEl>
                                            <p:attrNameLst>
                                              <p:attrName>style.visibility</p:attrName>
                                            </p:attrNameLst>
                                          </p:cBhvr>
                                          <p:to>
                                            <p:strVal val="visible"/>
                                          </p:to>
                                        </p:set>
                                        <p:animEffect transition="in" filter="circle(in)">
                                          <p:cBhvr>
                                            <p:cTn id="21" dur="2000"/>
                                            <p:tgtEl>
                                              <p:spTgt spid="12"/>
                                            </p:tgtEl>
                                          </p:cBhvr>
                                        </p:animEffect>
                                      </p:childTnLst>
                                    </p:cTn>
                                  </p:par>
                                  <p:par>
                                    <p:cTn id="22" presetID="26" presetClass="entr" presetSubtype="0" fill="hold" nodeType="withEffect">
                                      <p:stCondLst>
                                        <p:cond delay="510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580">
                                              <p:stCondLst>
                                                <p:cond delay="0"/>
                                              </p:stCondLst>
                                            </p:cTn>
                                            <p:tgtEl>
                                              <p:spTgt spid="14"/>
                                            </p:tgtEl>
                                          </p:cBhvr>
                                        </p:animEffect>
                                        <p:anim calcmode="lin" valueType="num">
                                          <p:cBhvr>
                                            <p:cTn id="25"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0" dur="26">
                                              <p:stCondLst>
                                                <p:cond delay="650"/>
                                              </p:stCondLst>
                                            </p:cTn>
                                            <p:tgtEl>
                                              <p:spTgt spid="14"/>
                                            </p:tgtEl>
                                          </p:cBhvr>
                                          <p:to x="100000" y="60000"/>
                                        </p:animScale>
                                        <p:animScale>
                                          <p:cBhvr>
                                            <p:cTn id="31" dur="166" decel="50000">
                                              <p:stCondLst>
                                                <p:cond delay="676"/>
                                              </p:stCondLst>
                                            </p:cTn>
                                            <p:tgtEl>
                                              <p:spTgt spid="14"/>
                                            </p:tgtEl>
                                          </p:cBhvr>
                                          <p:to x="100000" y="100000"/>
                                        </p:animScale>
                                        <p:animScale>
                                          <p:cBhvr>
                                            <p:cTn id="32" dur="26">
                                              <p:stCondLst>
                                                <p:cond delay="1312"/>
                                              </p:stCondLst>
                                            </p:cTn>
                                            <p:tgtEl>
                                              <p:spTgt spid="14"/>
                                            </p:tgtEl>
                                          </p:cBhvr>
                                          <p:to x="100000" y="80000"/>
                                        </p:animScale>
                                        <p:animScale>
                                          <p:cBhvr>
                                            <p:cTn id="33" dur="166" decel="50000">
                                              <p:stCondLst>
                                                <p:cond delay="1338"/>
                                              </p:stCondLst>
                                            </p:cTn>
                                            <p:tgtEl>
                                              <p:spTgt spid="14"/>
                                            </p:tgtEl>
                                          </p:cBhvr>
                                          <p:to x="100000" y="100000"/>
                                        </p:animScale>
                                        <p:animScale>
                                          <p:cBhvr>
                                            <p:cTn id="34" dur="26">
                                              <p:stCondLst>
                                                <p:cond delay="1642"/>
                                              </p:stCondLst>
                                            </p:cTn>
                                            <p:tgtEl>
                                              <p:spTgt spid="14"/>
                                            </p:tgtEl>
                                          </p:cBhvr>
                                          <p:to x="100000" y="90000"/>
                                        </p:animScale>
                                        <p:animScale>
                                          <p:cBhvr>
                                            <p:cTn id="35" dur="166" decel="50000">
                                              <p:stCondLst>
                                                <p:cond delay="1668"/>
                                              </p:stCondLst>
                                            </p:cTn>
                                            <p:tgtEl>
                                              <p:spTgt spid="14"/>
                                            </p:tgtEl>
                                          </p:cBhvr>
                                          <p:to x="100000" y="100000"/>
                                        </p:animScale>
                                        <p:animScale>
                                          <p:cBhvr>
                                            <p:cTn id="36" dur="26">
                                              <p:stCondLst>
                                                <p:cond delay="1808"/>
                                              </p:stCondLst>
                                            </p:cTn>
                                            <p:tgtEl>
                                              <p:spTgt spid="14"/>
                                            </p:tgtEl>
                                          </p:cBhvr>
                                          <p:to x="100000" y="95000"/>
                                        </p:animScale>
                                        <p:animScale>
                                          <p:cBhvr>
                                            <p:cTn id="37" dur="166" decel="50000">
                                              <p:stCondLst>
                                                <p:cond delay="1834"/>
                                              </p:stCondLst>
                                            </p:cTn>
                                            <p:tgtEl>
                                              <p:spTgt spid="14"/>
                                            </p:tgtEl>
                                          </p:cBhvr>
                                          <p:to x="100000" y="100000"/>
                                        </p:animScale>
                                      </p:childTnLst>
                                    </p:cTn>
                                  </p:par>
                                  <p:par>
                                    <p:cTn id="38" presetID="2" presetClass="entr" presetSubtype="6" fill="hold" nodeType="withEffect" p14:presetBounceEnd="50000">
                                      <p:stCondLst>
                                        <p:cond delay="4800"/>
                                      </p:stCondLst>
                                      <p:childTnLst>
                                        <p:set>
                                          <p:cBhvr>
                                            <p:cTn id="39" dur="1" fill="hold">
                                              <p:stCondLst>
                                                <p:cond delay="0"/>
                                              </p:stCondLst>
                                            </p:cTn>
                                            <p:tgtEl>
                                              <p:spTgt spid="18"/>
                                            </p:tgtEl>
                                            <p:attrNameLst>
                                              <p:attrName>style.visibility</p:attrName>
                                            </p:attrNameLst>
                                          </p:cBhvr>
                                          <p:to>
                                            <p:strVal val="visible"/>
                                          </p:to>
                                        </p:set>
                                        <p:anim calcmode="lin" valueType="num" p14:bounceEnd="50000">
                                          <p:cBhvr additive="base">
                                            <p:cTn id="40" dur="2000" fill="hold"/>
                                            <p:tgtEl>
                                              <p:spTgt spid="18"/>
                                            </p:tgtEl>
                                            <p:attrNameLst>
                                              <p:attrName>ppt_x</p:attrName>
                                            </p:attrNameLst>
                                          </p:cBhvr>
                                          <p:tavLst>
                                            <p:tav tm="0">
                                              <p:val>
                                                <p:strVal val="1+#ppt_w/2"/>
                                              </p:val>
                                            </p:tav>
                                            <p:tav tm="100000">
                                              <p:val>
                                                <p:strVal val="#ppt_x"/>
                                              </p:val>
                                            </p:tav>
                                          </p:tavLst>
                                        </p:anim>
                                        <p:anim calcmode="lin" valueType="num" p14:bounceEnd="50000">
                                          <p:cBhvr additive="base">
                                            <p:cTn id="41" dur="2000" fill="hold"/>
                                            <p:tgtEl>
                                              <p:spTgt spid="18"/>
                                            </p:tgtEl>
                                            <p:attrNameLst>
                                              <p:attrName>ppt_y</p:attrName>
                                            </p:attrNameLst>
                                          </p:cBhvr>
                                          <p:tavLst>
                                            <p:tav tm="0">
                                              <p:val>
                                                <p:strVal val="1+#ppt_h/2"/>
                                              </p:val>
                                            </p:tav>
                                            <p:tav tm="100000">
                                              <p:val>
                                                <p:strVal val="#ppt_y"/>
                                              </p:val>
                                            </p:tav>
                                          </p:tavLst>
                                        </p:anim>
                                      </p:childTnLst>
                                    </p:cTn>
                                  </p:par>
                                  <p:par>
                                    <p:cTn id="42" presetID="26" presetClass="entr" presetSubtype="0" fill="hold" nodeType="withEffect">
                                      <p:stCondLst>
                                        <p:cond delay="5000"/>
                                      </p:stCondLst>
                                      <p:childTnLst>
                                        <p:set>
                                          <p:cBhvr>
                                            <p:cTn id="43" dur="1" fill="hold">
                                              <p:stCondLst>
                                                <p:cond delay="0"/>
                                              </p:stCondLst>
                                            </p:cTn>
                                            <p:tgtEl>
                                              <p:spTgt spid="26"/>
                                            </p:tgtEl>
                                            <p:attrNameLst>
                                              <p:attrName>style.visibility</p:attrName>
                                            </p:attrNameLst>
                                          </p:cBhvr>
                                          <p:to>
                                            <p:strVal val="visible"/>
                                          </p:to>
                                        </p:set>
                                        <p:animEffect transition="in" filter="wipe(down)">
                                          <p:cBhvr>
                                            <p:cTn id="44" dur="580">
                                              <p:stCondLst>
                                                <p:cond delay="0"/>
                                              </p:stCondLst>
                                            </p:cTn>
                                            <p:tgtEl>
                                              <p:spTgt spid="26"/>
                                            </p:tgtEl>
                                          </p:cBhvr>
                                        </p:animEffect>
                                        <p:anim calcmode="lin" valueType="num">
                                          <p:cBhvr>
                                            <p:cTn id="45"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50" dur="26">
                                              <p:stCondLst>
                                                <p:cond delay="650"/>
                                              </p:stCondLst>
                                            </p:cTn>
                                            <p:tgtEl>
                                              <p:spTgt spid="26"/>
                                            </p:tgtEl>
                                          </p:cBhvr>
                                          <p:to x="100000" y="60000"/>
                                        </p:animScale>
                                        <p:animScale>
                                          <p:cBhvr>
                                            <p:cTn id="51" dur="166" decel="50000">
                                              <p:stCondLst>
                                                <p:cond delay="676"/>
                                              </p:stCondLst>
                                            </p:cTn>
                                            <p:tgtEl>
                                              <p:spTgt spid="26"/>
                                            </p:tgtEl>
                                          </p:cBhvr>
                                          <p:to x="100000" y="100000"/>
                                        </p:animScale>
                                        <p:animScale>
                                          <p:cBhvr>
                                            <p:cTn id="52" dur="26">
                                              <p:stCondLst>
                                                <p:cond delay="1312"/>
                                              </p:stCondLst>
                                            </p:cTn>
                                            <p:tgtEl>
                                              <p:spTgt spid="26"/>
                                            </p:tgtEl>
                                          </p:cBhvr>
                                          <p:to x="100000" y="80000"/>
                                        </p:animScale>
                                        <p:animScale>
                                          <p:cBhvr>
                                            <p:cTn id="53" dur="166" decel="50000">
                                              <p:stCondLst>
                                                <p:cond delay="1338"/>
                                              </p:stCondLst>
                                            </p:cTn>
                                            <p:tgtEl>
                                              <p:spTgt spid="26"/>
                                            </p:tgtEl>
                                          </p:cBhvr>
                                          <p:to x="100000" y="100000"/>
                                        </p:animScale>
                                        <p:animScale>
                                          <p:cBhvr>
                                            <p:cTn id="54" dur="26">
                                              <p:stCondLst>
                                                <p:cond delay="1642"/>
                                              </p:stCondLst>
                                            </p:cTn>
                                            <p:tgtEl>
                                              <p:spTgt spid="26"/>
                                            </p:tgtEl>
                                          </p:cBhvr>
                                          <p:to x="100000" y="90000"/>
                                        </p:animScale>
                                        <p:animScale>
                                          <p:cBhvr>
                                            <p:cTn id="55" dur="166" decel="50000">
                                              <p:stCondLst>
                                                <p:cond delay="1668"/>
                                              </p:stCondLst>
                                            </p:cTn>
                                            <p:tgtEl>
                                              <p:spTgt spid="26"/>
                                            </p:tgtEl>
                                          </p:cBhvr>
                                          <p:to x="100000" y="100000"/>
                                        </p:animScale>
                                        <p:animScale>
                                          <p:cBhvr>
                                            <p:cTn id="56" dur="26">
                                              <p:stCondLst>
                                                <p:cond delay="1808"/>
                                              </p:stCondLst>
                                            </p:cTn>
                                            <p:tgtEl>
                                              <p:spTgt spid="26"/>
                                            </p:tgtEl>
                                          </p:cBhvr>
                                          <p:to x="100000" y="95000"/>
                                        </p:animScale>
                                        <p:animScale>
                                          <p:cBhvr>
                                            <p:cTn id="57" dur="166" decel="50000">
                                              <p:stCondLst>
                                                <p:cond delay="1834"/>
                                              </p:stCondLst>
                                            </p:cTn>
                                            <p:tgtEl>
                                              <p:spTgt spid="26"/>
                                            </p:tgtEl>
                                          </p:cBhvr>
                                          <p:to x="100000" y="100000"/>
                                        </p:animScale>
                                      </p:childTnLst>
                                    </p:cTn>
                                  </p:par>
                                  <p:par>
                                    <p:cTn id="58" presetID="26" presetClass="entr" presetSubtype="0" fill="hold" nodeType="withEffect">
                                      <p:stCondLst>
                                        <p:cond delay="5200"/>
                                      </p:stCondLst>
                                      <p:childTnLst>
                                        <p:set>
                                          <p:cBhvr>
                                            <p:cTn id="59" dur="1" fill="hold">
                                              <p:stCondLst>
                                                <p:cond delay="0"/>
                                              </p:stCondLst>
                                            </p:cTn>
                                            <p:tgtEl>
                                              <p:spTgt spid="28"/>
                                            </p:tgtEl>
                                            <p:attrNameLst>
                                              <p:attrName>style.visibility</p:attrName>
                                            </p:attrNameLst>
                                          </p:cBhvr>
                                          <p:to>
                                            <p:strVal val="visible"/>
                                          </p:to>
                                        </p:set>
                                        <p:animEffect transition="in" filter="wipe(down)">
                                          <p:cBhvr>
                                            <p:cTn id="60" dur="580">
                                              <p:stCondLst>
                                                <p:cond delay="0"/>
                                              </p:stCondLst>
                                            </p:cTn>
                                            <p:tgtEl>
                                              <p:spTgt spid="28"/>
                                            </p:tgtEl>
                                          </p:cBhvr>
                                        </p:animEffect>
                                        <p:anim calcmode="lin" valueType="num">
                                          <p:cBhvr>
                                            <p:cTn id="61"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66" dur="26">
                                              <p:stCondLst>
                                                <p:cond delay="650"/>
                                              </p:stCondLst>
                                            </p:cTn>
                                            <p:tgtEl>
                                              <p:spTgt spid="28"/>
                                            </p:tgtEl>
                                          </p:cBhvr>
                                          <p:to x="100000" y="60000"/>
                                        </p:animScale>
                                        <p:animScale>
                                          <p:cBhvr>
                                            <p:cTn id="67" dur="166" decel="50000">
                                              <p:stCondLst>
                                                <p:cond delay="676"/>
                                              </p:stCondLst>
                                            </p:cTn>
                                            <p:tgtEl>
                                              <p:spTgt spid="28"/>
                                            </p:tgtEl>
                                          </p:cBhvr>
                                          <p:to x="100000" y="100000"/>
                                        </p:animScale>
                                        <p:animScale>
                                          <p:cBhvr>
                                            <p:cTn id="68" dur="26">
                                              <p:stCondLst>
                                                <p:cond delay="1312"/>
                                              </p:stCondLst>
                                            </p:cTn>
                                            <p:tgtEl>
                                              <p:spTgt spid="28"/>
                                            </p:tgtEl>
                                          </p:cBhvr>
                                          <p:to x="100000" y="80000"/>
                                        </p:animScale>
                                        <p:animScale>
                                          <p:cBhvr>
                                            <p:cTn id="69" dur="166" decel="50000">
                                              <p:stCondLst>
                                                <p:cond delay="1338"/>
                                              </p:stCondLst>
                                            </p:cTn>
                                            <p:tgtEl>
                                              <p:spTgt spid="28"/>
                                            </p:tgtEl>
                                          </p:cBhvr>
                                          <p:to x="100000" y="100000"/>
                                        </p:animScale>
                                        <p:animScale>
                                          <p:cBhvr>
                                            <p:cTn id="70" dur="26">
                                              <p:stCondLst>
                                                <p:cond delay="1642"/>
                                              </p:stCondLst>
                                            </p:cTn>
                                            <p:tgtEl>
                                              <p:spTgt spid="28"/>
                                            </p:tgtEl>
                                          </p:cBhvr>
                                          <p:to x="100000" y="90000"/>
                                        </p:animScale>
                                        <p:animScale>
                                          <p:cBhvr>
                                            <p:cTn id="71" dur="166" decel="50000">
                                              <p:stCondLst>
                                                <p:cond delay="1668"/>
                                              </p:stCondLst>
                                            </p:cTn>
                                            <p:tgtEl>
                                              <p:spTgt spid="28"/>
                                            </p:tgtEl>
                                          </p:cBhvr>
                                          <p:to x="100000" y="100000"/>
                                        </p:animScale>
                                        <p:animScale>
                                          <p:cBhvr>
                                            <p:cTn id="72" dur="26">
                                              <p:stCondLst>
                                                <p:cond delay="1808"/>
                                              </p:stCondLst>
                                            </p:cTn>
                                            <p:tgtEl>
                                              <p:spTgt spid="28"/>
                                            </p:tgtEl>
                                          </p:cBhvr>
                                          <p:to x="100000" y="95000"/>
                                        </p:animScale>
                                        <p:animScale>
                                          <p:cBhvr>
                                            <p:cTn id="73" dur="166" decel="50000">
                                              <p:stCondLst>
                                                <p:cond delay="1834"/>
                                              </p:stCondLst>
                                            </p:cTn>
                                            <p:tgtEl>
                                              <p:spTgt spid="28"/>
                                            </p:tgtEl>
                                          </p:cBhvr>
                                          <p:to x="100000" y="100000"/>
                                        </p:animScale>
                                      </p:childTnLst>
                                    </p:cTn>
                                  </p:par>
                                  <p:par>
                                    <p:cTn id="74" presetID="26" presetClass="entr" presetSubtype="0" fill="hold" nodeType="withEffect">
                                      <p:stCondLst>
                                        <p:cond delay="5400"/>
                                      </p:stCondLst>
                                      <p:childTnLst>
                                        <p:set>
                                          <p:cBhvr>
                                            <p:cTn id="75" dur="1" fill="hold">
                                              <p:stCondLst>
                                                <p:cond delay="0"/>
                                              </p:stCondLst>
                                            </p:cTn>
                                            <p:tgtEl>
                                              <p:spTgt spid="30"/>
                                            </p:tgtEl>
                                            <p:attrNameLst>
                                              <p:attrName>style.visibility</p:attrName>
                                            </p:attrNameLst>
                                          </p:cBhvr>
                                          <p:to>
                                            <p:strVal val="visible"/>
                                          </p:to>
                                        </p:set>
                                        <p:animEffect transition="in" filter="wipe(down)">
                                          <p:cBhvr>
                                            <p:cTn id="76" dur="580">
                                              <p:stCondLst>
                                                <p:cond delay="0"/>
                                              </p:stCondLst>
                                            </p:cTn>
                                            <p:tgtEl>
                                              <p:spTgt spid="30"/>
                                            </p:tgtEl>
                                          </p:cBhvr>
                                        </p:animEffect>
                                        <p:anim calcmode="lin" valueType="num">
                                          <p:cBhvr>
                                            <p:cTn id="77"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82" dur="26">
                                              <p:stCondLst>
                                                <p:cond delay="650"/>
                                              </p:stCondLst>
                                            </p:cTn>
                                            <p:tgtEl>
                                              <p:spTgt spid="30"/>
                                            </p:tgtEl>
                                          </p:cBhvr>
                                          <p:to x="100000" y="60000"/>
                                        </p:animScale>
                                        <p:animScale>
                                          <p:cBhvr>
                                            <p:cTn id="83" dur="166" decel="50000">
                                              <p:stCondLst>
                                                <p:cond delay="676"/>
                                              </p:stCondLst>
                                            </p:cTn>
                                            <p:tgtEl>
                                              <p:spTgt spid="30"/>
                                            </p:tgtEl>
                                          </p:cBhvr>
                                          <p:to x="100000" y="100000"/>
                                        </p:animScale>
                                        <p:animScale>
                                          <p:cBhvr>
                                            <p:cTn id="84" dur="26">
                                              <p:stCondLst>
                                                <p:cond delay="1312"/>
                                              </p:stCondLst>
                                            </p:cTn>
                                            <p:tgtEl>
                                              <p:spTgt spid="30"/>
                                            </p:tgtEl>
                                          </p:cBhvr>
                                          <p:to x="100000" y="80000"/>
                                        </p:animScale>
                                        <p:animScale>
                                          <p:cBhvr>
                                            <p:cTn id="85" dur="166" decel="50000">
                                              <p:stCondLst>
                                                <p:cond delay="1338"/>
                                              </p:stCondLst>
                                            </p:cTn>
                                            <p:tgtEl>
                                              <p:spTgt spid="30"/>
                                            </p:tgtEl>
                                          </p:cBhvr>
                                          <p:to x="100000" y="100000"/>
                                        </p:animScale>
                                        <p:animScale>
                                          <p:cBhvr>
                                            <p:cTn id="86" dur="26">
                                              <p:stCondLst>
                                                <p:cond delay="1642"/>
                                              </p:stCondLst>
                                            </p:cTn>
                                            <p:tgtEl>
                                              <p:spTgt spid="30"/>
                                            </p:tgtEl>
                                          </p:cBhvr>
                                          <p:to x="100000" y="90000"/>
                                        </p:animScale>
                                        <p:animScale>
                                          <p:cBhvr>
                                            <p:cTn id="87" dur="166" decel="50000">
                                              <p:stCondLst>
                                                <p:cond delay="1668"/>
                                              </p:stCondLst>
                                            </p:cTn>
                                            <p:tgtEl>
                                              <p:spTgt spid="30"/>
                                            </p:tgtEl>
                                          </p:cBhvr>
                                          <p:to x="100000" y="100000"/>
                                        </p:animScale>
                                        <p:animScale>
                                          <p:cBhvr>
                                            <p:cTn id="88" dur="26">
                                              <p:stCondLst>
                                                <p:cond delay="1808"/>
                                              </p:stCondLst>
                                            </p:cTn>
                                            <p:tgtEl>
                                              <p:spTgt spid="30"/>
                                            </p:tgtEl>
                                          </p:cBhvr>
                                          <p:to x="100000" y="95000"/>
                                        </p:animScale>
                                        <p:animScale>
                                          <p:cBhvr>
                                            <p:cTn id="89" dur="166" decel="50000">
                                              <p:stCondLst>
                                                <p:cond delay="1834"/>
                                              </p:stCondLst>
                                            </p:cTn>
                                            <p:tgtEl>
                                              <p:spTgt spid="30"/>
                                            </p:tgtEl>
                                          </p:cBhvr>
                                          <p:to x="100000" y="100000"/>
                                        </p:animScale>
                                      </p:childTnLst>
                                    </p:cTn>
                                  </p:par>
                                  <p:par>
                                    <p:cTn id="90" presetID="26" presetClass="entr" presetSubtype="0" fill="hold" nodeType="withEffect">
                                      <p:stCondLst>
                                        <p:cond delay="5600"/>
                                      </p:stCondLst>
                                      <p:childTnLst>
                                        <p:set>
                                          <p:cBhvr>
                                            <p:cTn id="91" dur="1" fill="hold">
                                              <p:stCondLst>
                                                <p:cond delay="0"/>
                                              </p:stCondLst>
                                            </p:cTn>
                                            <p:tgtEl>
                                              <p:spTgt spid="32"/>
                                            </p:tgtEl>
                                            <p:attrNameLst>
                                              <p:attrName>style.visibility</p:attrName>
                                            </p:attrNameLst>
                                          </p:cBhvr>
                                          <p:to>
                                            <p:strVal val="visible"/>
                                          </p:to>
                                        </p:set>
                                        <p:animEffect transition="in" filter="wipe(down)">
                                          <p:cBhvr>
                                            <p:cTn id="92" dur="580">
                                              <p:stCondLst>
                                                <p:cond delay="0"/>
                                              </p:stCondLst>
                                            </p:cTn>
                                            <p:tgtEl>
                                              <p:spTgt spid="32"/>
                                            </p:tgtEl>
                                          </p:cBhvr>
                                        </p:animEffect>
                                        <p:anim calcmode="lin" valueType="num">
                                          <p:cBhvr>
                                            <p:cTn id="93"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98" dur="26">
                                              <p:stCondLst>
                                                <p:cond delay="650"/>
                                              </p:stCondLst>
                                            </p:cTn>
                                            <p:tgtEl>
                                              <p:spTgt spid="32"/>
                                            </p:tgtEl>
                                          </p:cBhvr>
                                          <p:to x="100000" y="60000"/>
                                        </p:animScale>
                                        <p:animScale>
                                          <p:cBhvr>
                                            <p:cTn id="99" dur="166" decel="50000">
                                              <p:stCondLst>
                                                <p:cond delay="676"/>
                                              </p:stCondLst>
                                            </p:cTn>
                                            <p:tgtEl>
                                              <p:spTgt spid="32"/>
                                            </p:tgtEl>
                                          </p:cBhvr>
                                          <p:to x="100000" y="100000"/>
                                        </p:animScale>
                                        <p:animScale>
                                          <p:cBhvr>
                                            <p:cTn id="100" dur="26">
                                              <p:stCondLst>
                                                <p:cond delay="1312"/>
                                              </p:stCondLst>
                                            </p:cTn>
                                            <p:tgtEl>
                                              <p:spTgt spid="32"/>
                                            </p:tgtEl>
                                          </p:cBhvr>
                                          <p:to x="100000" y="80000"/>
                                        </p:animScale>
                                        <p:animScale>
                                          <p:cBhvr>
                                            <p:cTn id="101" dur="166" decel="50000">
                                              <p:stCondLst>
                                                <p:cond delay="1338"/>
                                              </p:stCondLst>
                                            </p:cTn>
                                            <p:tgtEl>
                                              <p:spTgt spid="32"/>
                                            </p:tgtEl>
                                          </p:cBhvr>
                                          <p:to x="100000" y="100000"/>
                                        </p:animScale>
                                        <p:animScale>
                                          <p:cBhvr>
                                            <p:cTn id="102" dur="26">
                                              <p:stCondLst>
                                                <p:cond delay="1642"/>
                                              </p:stCondLst>
                                            </p:cTn>
                                            <p:tgtEl>
                                              <p:spTgt spid="32"/>
                                            </p:tgtEl>
                                          </p:cBhvr>
                                          <p:to x="100000" y="90000"/>
                                        </p:animScale>
                                        <p:animScale>
                                          <p:cBhvr>
                                            <p:cTn id="103" dur="166" decel="50000">
                                              <p:stCondLst>
                                                <p:cond delay="1668"/>
                                              </p:stCondLst>
                                            </p:cTn>
                                            <p:tgtEl>
                                              <p:spTgt spid="32"/>
                                            </p:tgtEl>
                                          </p:cBhvr>
                                          <p:to x="100000" y="100000"/>
                                        </p:animScale>
                                        <p:animScale>
                                          <p:cBhvr>
                                            <p:cTn id="104" dur="26">
                                              <p:stCondLst>
                                                <p:cond delay="1808"/>
                                              </p:stCondLst>
                                            </p:cTn>
                                            <p:tgtEl>
                                              <p:spTgt spid="32"/>
                                            </p:tgtEl>
                                          </p:cBhvr>
                                          <p:to x="100000" y="95000"/>
                                        </p:animScale>
                                        <p:animScale>
                                          <p:cBhvr>
                                            <p:cTn id="105" dur="166" decel="50000">
                                              <p:stCondLst>
                                                <p:cond delay="1834"/>
                                              </p:stCondLst>
                                            </p:cTn>
                                            <p:tgtEl>
                                              <p:spTgt spid="32"/>
                                            </p:tgtEl>
                                          </p:cBhvr>
                                          <p:to x="100000" y="100000"/>
                                        </p:animScale>
                                      </p:childTnLst>
                                    </p:cTn>
                                  </p:par>
                                  <p:par>
                                    <p:cTn id="106" presetID="26" presetClass="entr" presetSubtype="0" fill="hold" nodeType="withEffect">
                                      <p:stCondLst>
                                        <p:cond delay="5800"/>
                                      </p:stCondLst>
                                      <p:childTnLst>
                                        <p:set>
                                          <p:cBhvr>
                                            <p:cTn id="107" dur="1" fill="hold">
                                              <p:stCondLst>
                                                <p:cond delay="0"/>
                                              </p:stCondLst>
                                            </p:cTn>
                                            <p:tgtEl>
                                              <p:spTgt spid="36"/>
                                            </p:tgtEl>
                                            <p:attrNameLst>
                                              <p:attrName>style.visibility</p:attrName>
                                            </p:attrNameLst>
                                          </p:cBhvr>
                                          <p:to>
                                            <p:strVal val="visible"/>
                                          </p:to>
                                        </p:set>
                                        <p:animEffect transition="in" filter="wipe(down)">
                                          <p:cBhvr>
                                            <p:cTn id="108" dur="580">
                                              <p:stCondLst>
                                                <p:cond delay="0"/>
                                              </p:stCondLst>
                                            </p:cTn>
                                            <p:tgtEl>
                                              <p:spTgt spid="36"/>
                                            </p:tgtEl>
                                          </p:cBhvr>
                                        </p:animEffect>
                                        <p:anim calcmode="lin" valueType="num">
                                          <p:cBhvr>
                                            <p:cTn id="109"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114" dur="26">
                                              <p:stCondLst>
                                                <p:cond delay="650"/>
                                              </p:stCondLst>
                                            </p:cTn>
                                            <p:tgtEl>
                                              <p:spTgt spid="36"/>
                                            </p:tgtEl>
                                          </p:cBhvr>
                                          <p:to x="100000" y="60000"/>
                                        </p:animScale>
                                        <p:animScale>
                                          <p:cBhvr>
                                            <p:cTn id="115" dur="166" decel="50000">
                                              <p:stCondLst>
                                                <p:cond delay="676"/>
                                              </p:stCondLst>
                                            </p:cTn>
                                            <p:tgtEl>
                                              <p:spTgt spid="36"/>
                                            </p:tgtEl>
                                          </p:cBhvr>
                                          <p:to x="100000" y="100000"/>
                                        </p:animScale>
                                        <p:animScale>
                                          <p:cBhvr>
                                            <p:cTn id="116" dur="26">
                                              <p:stCondLst>
                                                <p:cond delay="1312"/>
                                              </p:stCondLst>
                                            </p:cTn>
                                            <p:tgtEl>
                                              <p:spTgt spid="36"/>
                                            </p:tgtEl>
                                          </p:cBhvr>
                                          <p:to x="100000" y="80000"/>
                                        </p:animScale>
                                        <p:animScale>
                                          <p:cBhvr>
                                            <p:cTn id="117" dur="166" decel="50000">
                                              <p:stCondLst>
                                                <p:cond delay="1338"/>
                                              </p:stCondLst>
                                            </p:cTn>
                                            <p:tgtEl>
                                              <p:spTgt spid="36"/>
                                            </p:tgtEl>
                                          </p:cBhvr>
                                          <p:to x="100000" y="100000"/>
                                        </p:animScale>
                                        <p:animScale>
                                          <p:cBhvr>
                                            <p:cTn id="118" dur="26">
                                              <p:stCondLst>
                                                <p:cond delay="1642"/>
                                              </p:stCondLst>
                                            </p:cTn>
                                            <p:tgtEl>
                                              <p:spTgt spid="36"/>
                                            </p:tgtEl>
                                          </p:cBhvr>
                                          <p:to x="100000" y="90000"/>
                                        </p:animScale>
                                        <p:animScale>
                                          <p:cBhvr>
                                            <p:cTn id="119" dur="166" decel="50000">
                                              <p:stCondLst>
                                                <p:cond delay="1668"/>
                                              </p:stCondLst>
                                            </p:cTn>
                                            <p:tgtEl>
                                              <p:spTgt spid="36"/>
                                            </p:tgtEl>
                                          </p:cBhvr>
                                          <p:to x="100000" y="100000"/>
                                        </p:animScale>
                                        <p:animScale>
                                          <p:cBhvr>
                                            <p:cTn id="120" dur="26">
                                              <p:stCondLst>
                                                <p:cond delay="1808"/>
                                              </p:stCondLst>
                                            </p:cTn>
                                            <p:tgtEl>
                                              <p:spTgt spid="36"/>
                                            </p:tgtEl>
                                          </p:cBhvr>
                                          <p:to x="100000" y="95000"/>
                                        </p:animScale>
                                        <p:animScale>
                                          <p:cBhvr>
                                            <p:cTn id="121" dur="166" decel="50000">
                                              <p:stCondLst>
                                                <p:cond delay="1834"/>
                                              </p:stCondLst>
                                            </p:cTn>
                                            <p:tgtEl>
                                              <p:spTgt spid="36"/>
                                            </p:tgtEl>
                                          </p:cBhvr>
                                          <p:to x="100000" y="100000"/>
                                        </p:animScale>
                                      </p:childTnLst>
                                    </p:cTn>
                                  </p:par>
                                  <p:par>
                                    <p:cTn id="122" presetID="26" presetClass="entr" presetSubtype="0" fill="hold" nodeType="withEffect">
                                      <p:stCondLst>
                                        <p:cond delay="6000"/>
                                      </p:stCondLst>
                                      <p:childTnLst>
                                        <p:set>
                                          <p:cBhvr>
                                            <p:cTn id="123" dur="1" fill="hold">
                                              <p:stCondLst>
                                                <p:cond delay="0"/>
                                              </p:stCondLst>
                                            </p:cTn>
                                            <p:tgtEl>
                                              <p:spTgt spid="34"/>
                                            </p:tgtEl>
                                            <p:attrNameLst>
                                              <p:attrName>style.visibility</p:attrName>
                                            </p:attrNameLst>
                                          </p:cBhvr>
                                          <p:to>
                                            <p:strVal val="visible"/>
                                          </p:to>
                                        </p:set>
                                        <p:animEffect transition="in" filter="wipe(down)">
                                          <p:cBhvr>
                                            <p:cTn id="124" dur="580">
                                              <p:stCondLst>
                                                <p:cond delay="0"/>
                                              </p:stCondLst>
                                            </p:cTn>
                                            <p:tgtEl>
                                              <p:spTgt spid="34"/>
                                            </p:tgtEl>
                                          </p:cBhvr>
                                        </p:animEffect>
                                        <p:anim calcmode="lin" valueType="num">
                                          <p:cBhvr>
                                            <p:cTn id="125"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126"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127"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128"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129"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130" dur="26">
                                              <p:stCondLst>
                                                <p:cond delay="650"/>
                                              </p:stCondLst>
                                            </p:cTn>
                                            <p:tgtEl>
                                              <p:spTgt spid="34"/>
                                            </p:tgtEl>
                                          </p:cBhvr>
                                          <p:to x="100000" y="60000"/>
                                        </p:animScale>
                                        <p:animScale>
                                          <p:cBhvr>
                                            <p:cTn id="131" dur="166" decel="50000">
                                              <p:stCondLst>
                                                <p:cond delay="676"/>
                                              </p:stCondLst>
                                            </p:cTn>
                                            <p:tgtEl>
                                              <p:spTgt spid="34"/>
                                            </p:tgtEl>
                                          </p:cBhvr>
                                          <p:to x="100000" y="100000"/>
                                        </p:animScale>
                                        <p:animScale>
                                          <p:cBhvr>
                                            <p:cTn id="132" dur="26">
                                              <p:stCondLst>
                                                <p:cond delay="1312"/>
                                              </p:stCondLst>
                                            </p:cTn>
                                            <p:tgtEl>
                                              <p:spTgt spid="34"/>
                                            </p:tgtEl>
                                          </p:cBhvr>
                                          <p:to x="100000" y="80000"/>
                                        </p:animScale>
                                        <p:animScale>
                                          <p:cBhvr>
                                            <p:cTn id="133" dur="166" decel="50000">
                                              <p:stCondLst>
                                                <p:cond delay="1338"/>
                                              </p:stCondLst>
                                            </p:cTn>
                                            <p:tgtEl>
                                              <p:spTgt spid="34"/>
                                            </p:tgtEl>
                                          </p:cBhvr>
                                          <p:to x="100000" y="100000"/>
                                        </p:animScale>
                                        <p:animScale>
                                          <p:cBhvr>
                                            <p:cTn id="134" dur="26">
                                              <p:stCondLst>
                                                <p:cond delay="1642"/>
                                              </p:stCondLst>
                                            </p:cTn>
                                            <p:tgtEl>
                                              <p:spTgt spid="34"/>
                                            </p:tgtEl>
                                          </p:cBhvr>
                                          <p:to x="100000" y="90000"/>
                                        </p:animScale>
                                        <p:animScale>
                                          <p:cBhvr>
                                            <p:cTn id="135" dur="166" decel="50000">
                                              <p:stCondLst>
                                                <p:cond delay="1668"/>
                                              </p:stCondLst>
                                            </p:cTn>
                                            <p:tgtEl>
                                              <p:spTgt spid="34"/>
                                            </p:tgtEl>
                                          </p:cBhvr>
                                          <p:to x="100000" y="100000"/>
                                        </p:animScale>
                                        <p:animScale>
                                          <p:cBhvr>
                                            <p:cTn id="136" dur="26">
                                              <p:stCondLst>
                                                <p:cond delay="1808"/>
                                              </p:stCondLst>
                                            </p:cTn>
                                            <p:tgtEl>
                                              <p:spTgt spid="34"/>
                                            </p:tgtEl>
                                          </p:cBhvr>
                                          <p:to x="100000" y="95000"/>
                                        </p:animScale>
                                        <p:animScale>
                                          <p:cBhvr>
                                            <p:cTn id="137" dur="166" decel="50000">
                                              <p:stCondLst>
                                                <p:cond delay="1834"/>
                                              </p:stCondLst>
                                            </p:cTn>
                                            <p:tgtEl>
                                              <p:spTgt spid="34"/>
                                            </p:tgtEl>
                                          </p:cBhvr>
                                          <p:to x="100000" y="100000"/>
                                        </p:animScale>
                                      </p:childTnLst>
                                    </p:cTn>
                                  </p:par>
                                  <p:par>
                                    <p:cTn id="138" presetID="26" presetClass="entr" presetSubtype="0" fill="hold" nodeType="withEffect">
                                      <p:stCondLst>
                                        <p:cond delay="6200"/>
                                      </p:stCondLst>
                                      <p:childTnLst>
                                        <p:set>
                                          <p:cBhvr>
                                            <p:cTn id="139" dur="1" fill="hold">
                                              <p:stCondLst>
                                                <p:cond delay="0"/>
                                              </p:stCondLst>
                                            </p:cTn>
                                            <p:tgtEl>
                                              <p:spTgt spid="20"/>
                                            </p:tgtEl>
                                            <p:attrNameLst>
                                              <p:attrName>style.visibility</p:attrName>
                                            </p:attrNameLst>
                                          </p:cBhvr>
                                          <p:to>
                                            <p:strVal val="visible"/>
                                          </p:to>
                                        </p:set>
                                        <p:animEffect transition="in" filter="wipe(down)">
                                          <p:cBhvr>
                                            <p:cTn id="140" dur="580">
                                              <p:stCondLst>
                                                <p:cond delay="0"/>
                                              </p:stCondLst>
                                            </p:cTn>
                                            <p:tgtEl>
                                              <p:spTgt spid="20"/>
                                            </p:tgtEl>
                                          </p:cBhvr>
                                        </p:animEffect>
                                        <p:anim calcmode="lin" valueType="num">
                                          <p:cBhvr>
                                            <p:cTn id="141"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42"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43"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44"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45"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46" dur="26">
                                              <p:stCondLst>
                                                <p:cond delay="650"/>
                                              </p:stCondLst>
                                            </p:cTn>
                                            <p:tgtEl>
                                              <p:spTgt spid="20"/>
                                            </p:tgtEl>
                                          </p:cBhvr>
                                          <p:to x="100000" y="60000"/>
                                        </p:animScale>
                                        <p:animScale>
                                          <p:cBhvr>
                                            <p:cTn id="147" dur="166" decel="50000">
                                              <p:stCondLst>
                                                <p:cond delay="676"/>
                                              </p:stCondLst>
                                            </p:cTn>
                                            <p:tgtEl>
                                              <p:spTgt spid="20"/>
                                            </p:tgtEl>
                                          </p:cBhvr>
                                          <p:to x="100000" y="100000"/>
                                        </p:animScale>
                                        <p:animScale>
                                          <p:cBhvr>
                                            <p:cTn id="148" dur="26">
                                              <p:stCondLst>
                                                <p:cond delay="1312"/>
                                              </p:stCondLst>
                                            </p:cTn>
                                            <p:tgtEl>
                                              <p:spTgt spid="20"/>
                                            </p:tgtEl>
                                          </p:cBhvr>
                                          <p:to x="100000" y="80000"/>
                                        </p:animScale>
                                        <p:animScale>
                                          <p:cBhvr>
                                            <p:cTn id="149" dur="166" decel="50000">
                                              <p:stCondLst>
                                                <p:cond delay="1338"/>
                                              </p:stCondLst>
                                            </p:cTn>
                                            <p:tgtEl>
                                              <p:spTgt spid="20"/>
                                            </p:tgtEl>
                                          </p:cBhvr>
                                          <p:to x="100000" y="100000"/>
                                        </p:animScale>
                                        <p:animScale>
                                          <p:cBhvr>
                                            <p:cTn id="150" dur="26">
                                              <p:stCondLst>
                                                <p:cond delay="1642"/>
                                              </p:stCondLst>
                                            </p:cTn>
                                            <p:tgtEl>
                                              <p:spTgt spid="20"/>
                                            </p:tgtEl>
                                          </p:cBhvr>
                                          <p:to x="100000" y="90000"/>
                                        </p:animScale>
                                        <p:animScale>
                                          <p:cBhvr>
                                            <p:cTn id="151" dur="166" decel="50000">
                                              <p:stCondLst>
                                                <p:cond delay="1668"/>
                                              </p:stCondLst>
                                            </p:cTn>
                                            <p:tgtEl>
                                              <p:spTgt spid="20"/>
                                            </p:tgtEl>
                                          </p:cBhvr>
                                          <p:to x="100000" y="100000"/>
                                        </p:animScale>
                                        <p:animScale>
                                          <p:cBhvr>
                                            <p:cTn id="152" dur="26">
                                              <p:stCondLst>
                                                <p:cond delay="1808"/>
                                              </p:stCondLst>
                                            </p:cTn>
                                            <p:tgtEl>
                                              <p:spTgt spid="20"/>
                                            </p:tgtEl>
                                          </p:cBhvr>
                                          <p:to x="100000" y="95000"/>
                                        </p:animScale>
                                        <p:animScale>
                                          <p:cBhvr>
                                            <p:cTn id="153" dur="166" decel="50000">
                                              <p:stCondLst>
                                                <p:cond delay="1834"/>
                                              </p:stCondLst>
                                            </p:cTn>
                                            <p:tgtEl>
                                              <p:spTgt spid="20"/>
                                            </p:tgtEl>
                                          </p:cBhvr>
                                          <p:to x="100000" y="100000"/>
                                        </p:animScale>
                                      </p:childTnLst>
                                    </p:cTn>
                                  </p:par>
                                  <p:par>
                                    <p:cTn id="154" presetID="26" presetClass="entr" presetSubtype="0" fill="hold" nodeType="withEffect">
                                      <p:stCondLst>
                                        <p:cond delay="6400"/>
                                      </p:stCondLst>
                                      <p:childTnLst>
                                        <p:set>
                                          <p:cBhvr>
                                            <p:cTn id="155" dur="1" fill="hold">
                                              <p:stCondLst>
                                                <p:cond delay="0"/>
                                              </p:stCondLst>
                                            </p:cTn>
                                            <p:tgtEl>
                                              <p:spTgt spid="24"/>
                                            </p:tgtEl>
                                            <p:attrNameLst>
                                              <p:attrName>style.visibility</p:attrName>
                                            </p:attrNameLst>
                                          </p:cBhvr>
                                          <p:to>
                                            <p:strVal val="visible"/>
                                          </p:to>
                                        </p:set>
                                        <p:animEffect transition="in" filter="wipe(down)">
                                          <p:cBhvr>
                                            <p:cTn id="156" dur="580">
                                              <p:stCondLst>
                                                <p:cond delay="0"/>
                                              </p:stCondLst>
                                            </p:cTn>
                                            <p:tgtEl>
                                              <p:spTgt spid="24"/>
                                            </p:tgtEl>
                                          </p:cBhvr>
                                        </p:animEffect>
                                        <p:anim calcmode="lin" valueType="num">
                                          <p:cBhvr>
                                            <p:cTn id="157"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58"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59"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60"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61"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62" dur="26">
                                              <p:stCondLst>
                                                <p:cond delay="650"/>
                                              </p:stCondLst>
                                            </p:cTn>
                                            <p:tgtEl>
                                              <p:spTgt spid="24"/>
                                            </p:tgtEl>
                                          </p:cBhvr>
                                          <p:to x="100000" y="60000"/>
                                        </p:animScale>
                                        <p:animScale>
                                          <p:cBhvr>
                                            <p:cTn id="163" dur="166" decel="50000">
                                              <p:stCondLst>
                                                <p:cond delay="676"/>
                                              </p:stCondLst>
                                            </p:cTn>
                                            <p:tgtEl>
                                              <p:spTgt spid="24"/>
                                            </p:tgtEl>
                                          </p:cBhvr>
                                          <p:to x="100000" y="100000"/>
                                        </p:animScale>
                                        <p:animScale>
                                          <p:cBhvr>
                                            <p:cTn id="164" dur="26">
                                              <p:stCondLst>
                                                <p:cond delay="1312"/>
                                              </p:stCondLst>
                                            </p:cTn>
                                            <p:tgtEl>
                                              <p:spTgt spid="24"/>
                                            </p:tgtEl>
                                          </p:cBhvr>
                                          <p:to x="100000" y="80000"/>
                                        </p:animScale>
                                        <p:animScale>
                                          <p:cBhvr>
                                            <p:cTn id="165" dur="166" decel="50000">
                                              <p:stCondLst>
                                                <p:cond delay="1338"/>
                                              </p:stCondLst>
                                            </p:cTn>
                                            <p:tgtEl>
                                              <p:spTgt spid="24"/>
                                            </p:tgtEl>
                                          </p:cBhvr>
                                          <p:to x="100000" y="100000"/>
                                        </p:animScale>
                                        <p:animScale>
                                          <p:cBhvr>
                                            <p:cTn id="166" dur="26">
                                              <p:stCondLst>
                                                <p:cond delay="1642"/>
                                              </p:stCondLst>
                                            </p:cTn>
                                            <p:tgtEl>
                                              <p:spTgt spid="24"/>
                                            </p:tgtEl>
                                          </p:cBhvr>
                                          <p:to x="100000" y="90000"/>
                                        </p:animScale>
                                        <p:animScale>
                                          <p:cBhvr>
                                            <p:cTn id="167" dur="166" decel="50000">
                                              <p:stCondLst>
                                                <p:cond delay="1668"/>
                                              </p:stCondLst>
                                            </p:cTn>
                                            <p:tgtEl>
                                              <p:spTgt spid="24"/>
                                            </p:tgtEl>
                                          </p:cBhvr>
                                          <p:to x="100000" y="100000"/>
                                        </p:animScale>
                                        <p:animScale>
                                          <p:cBhvr>
                                            <p:cTn id="168" dur="26">
                                              <p:stCondLst>
                                                <p:cond delay="1808"/>
                                              </p:stCondLst>
                                            </p:cTn>
                                            <p:tgtEl>
                                              <p:spTgt spid="24"/>
                                            </p:tgtEl>
                                          </p:cBhvr>
                                          <p:to x="100000" y="95000"/>
                                        </p:animScale>
                                        <p:animScale>
                                          <p:cBhvr>
                                            <p:cTn id="169" dur="166" decel="50000">
                                              <p:stCondLst>
                                                <p:cond delay="1834"/>
                                              </p:stCondLst>
                                            </p:cTn>
                                            <p:tgtEl>
                                              <p:spTgt spid="24"/>
                                            </p:tgtEl>
                                          </p:cBhvr>
                                          <p:to x="100000" y="100000"/>
                                        </p:animScale>
                                      </p:childTnLst>
                                    </p:cTn>
                                  </p:par>
                                  <p:par>
                                    <p:cTn id="170" presetID="26" presetClass="entr" presetSubtype="0" fill="hold" nodeType="withEffect">
                                      <p:stCondLst>
                                        <p:cond delay="6600"/>
                                      </p:stCondLst>
                                      <p:childTnLst>
                                        <p:set>
                                          <p:cBhvr>
                                            <p:cTn id="171" dur="1" fill="hold">
                                              <p:stCondLst>
                                                <p:cond delay="0"/>
                                              </p:stCondLst>
                                            </p:cTn>
                                            <p:tgtEl>
                                              <p:spTgt spid="22"/>
                                            </p:tgtEl>
                                            <p:attrNameLst>
                                              <p:attrName>style.visibility</p:attrName>
                                            </p:attrNameLst>
                                          </p:cBhvr>
                                          <p:to>
                                            <p:strVal val="visible"/>
                                          </p:to>
                                        </p:set>
                                        <p:animEffect transition="in" filter="wipe(down)">
                                          <p:cBhvr>
                                            <p:cTn id="172" dur="580">
                                              <p:stCondLst>
                                                <p:cond delay="0"/>
                                              </p:stCondLst>
                                            </p:cTn>
                                            <p:tgtEl>
                                              <p:spTgt spid="22"/>
                                            </p:tgtEl>
                                          </p:cBhvr>
                                        </p:animEffect>
                                        <p:anim calcmode="lin" valueType="num">
                                          <p:cBhvr>
                                            <p:cTn id="173"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74"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75"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76"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77"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78" dur="26">
                                              <p:stCondLst>
                                                <p:cond delay="650"/>
                                              </p:stCondLst>
                                            </p:cTn>
                                            <p:tgtEl>
                                              <p:spTgt spid="22"/>
                                            </p:tgtEl>
                                          </p:cBhvr>
                                          <p:to x="100000" y="60000"/>
                                        </p:animScale>
                                        <p:animScale>
                                          <p:cBhvr>
                                            <p:cTn id="179" dur="166" decel="50000">
                                              <p:stCondLst>
                                                <p:cond delay="676"/>
                                              </p:stCondLst>
                                            </p:cTn>
                                            <p:tgtEl>
                                              <p:spTgt spid="22"/>
                                            </p:tgtEl>
                                          </p:cBhvr>
                                          <p:to x="100000" y="100000"/>
                                        </p:animScale>
                                        <p:animScale>
                                          <p:cBhvr>
                                            <p:cTn id="180" dur="26">
                                              <p:stCondLst>
                                                <p:cond delay="1312"/>
                                              </p:stCondLst>
                                            </p:cTn>
                                            <p:tgtEl>
                                              <p:spTgt spid="22"/>
                                            </p:tgtEl>
                                          </p:cBhvr>
                                          <p:to x="100000" y="80000"/>
                                        </p:animScale>
                                        <p:animScale>
                                          <p:cBhvr>
                                            <p:cTn id="181" dur="166" decel="50000">
                                              <p:stCondLst>
                                                <p:cond delay="1338"/>
                                              </p:stCondLst>
                                            </p:cTn>
                                            <p:tgtEl>
                                              <p:spTgt spid="22"/>
                                            </p:tgtEl>
                                          </p:cBhvr>
                                          <p:to x="100000" y="100000"/>
                                        </p:animScale>
                                        <p:animScale>
                                          <p:cBhvr>
                                            <p:cTn id="182" dur="26">
                                              <p:stCondLst>
                                                <p:cond delay="1642"/>
                                              </p:stCondLst>
                                            </p:cTn>
                                            <p:tgtEl>
                                              <p:spTgt spid="22"/>
                                            </p:tgtEl>
                                          </p:cBhvr>
                                          <p:to x="100000" y="90000"/>
                                        </p:animScale>
                                        <p:animScale>
                                          <p:cBhvr>
                                            <p:cTn id="183" dur="166" decel="50000">
                                              <p:stCondLst>
                                                <p:cond delay="1668"/>
                                              </p:stCondLst>
                                            </p:cTn>
                                            <p:tgtEl>
                                              <p:spTgt spid="22"/>
                                            </p:tgtEl>
                                          </p:cBhvr>
                                          <p:to x="100000" y="100000"/>
                                        </p:animScale>
                                        <p:animScale>
                                          <p:cBhvr>
                                            <p:cTn id="184" dur="26">
                                              <p:stCondLst>
                                                <p:cond delay="1808"/>
                                              </p:stCondLst>
                                            </p:cTn>
                                            <p:tgtEl>
                                              <p:spTgt spid="22"/>
                                            </p:tgtEl>
                                          </p:cBhvr>
                                          <p:to x="100000" y="95000"/>
                                        </p:animScale>
                                        <p:animScale>
                                          <p:cBhvr>
                                            <p:cTn id="185" dur="166" decel="50000">
                                              <p:stCondLst>
                                                <p:cond delay="1834"/>
                                              </p:stCondLst>
                                            </p:cTn>
                                            <p:tgtEl>
                                              <p:spTgt spid="22"/>
                                            </p:tgtEl>
                                          </p:cBhvr>
                                          <p:to x="100000" y="100000"/>
                                        </p:animScale>
                                      </p:childTnLst>
                                    </p:cTn>
                                  </p:par>
                                  <p:par>
                                    <p:cTn id="186" presetID="0" presetClass="path" presetSubtype="0" accel="50000" decel="50000" fill="hold" nodeType="withEffect">
                                      <p:stCondLst>
                                        <p:cond delay="6000"/>
                                      </p:stCondLst>
                                      <p:childTnLst>
                                        <p:animMotion origin="layout" path="M 0.02174 0.00788 L 0.02174 0.00811 C 0.00104 0.01112 0.0082 0.01065 -0.02383 0.00788 C -0.02526 0.00764 -0.02669 0.00649 -0.02826 0.00579 C -0.03867 -0.00439 -0.02891 0.00371 -0.04584 -0.00347 C -0.05521 -0.00717 -0.04792 -0.00625 -0.05599 -0.01087 C -0.06419 -0.01527 -0.06315 -0.01319 -0.07031 -0.0162 C -0.07136 -0.01666 -0.07253 -0.01759 -0.07357 -0.01828 C -0.07891 -0.02037 -0.07865 -0.01921 -0.08347 -0.02175 C -0.08685 -0.02361 -0.09011 -0.02615 -0.09349 -0.02731 C -0.10065 -0.02962 -0.09727 -0.02847 -0.10339 -0.03101 C -0.10495 -0.0324 -0.10638 -0.03379 -0.10781 -0.03472 C -0.10977 -0.03564 -0.11159 -0.03587 -0.11341 -0.03657 C -0.11498 -0.03703 -0.11641 -0.03773 -0.11784 -0.03842 C -0.13151 -0.04976 -0.11198 -0.03425 -0.12774 -0.04398 C -0.13021 -0.04537 -0.13216 -0.04768 -0.13451 -0.0493 C -0.13555 -0.05023 -0.13672 -0.05069 -0.13789 -0.05138 C -0.1405 -0.05277 -0.14284 -0.05324 -0.14557 -0.05486 C -0.14701 -0.05601 -0.14831 -0.05787 -0.15 -0.05879 C -0.15209 -0.05972 -0.15443 -0.05995 -0.15651 -0.06064 C -0.15847 -0.06111 -0.16029 -0.06157 -0.16224 -0.06226 C -0.16367 -0.06365 -0.16498 -0.06504 -0.16667 -0.0662 C -0.17018 -0.06828 -0.17682 -0.06921 -0.17982 -0.06967 C -0.18386 -0.07037 -0.18802 -0.07083 -0.19206 -0.07152 C -0.19362 -0.07222 -0.19505 -0.07291 -0.19649 -0.07337 C -0.1987 -0.0743 -0.20091 -0.07453 -0.20313 -0.07546 C -0.2043 -0.07569 -0.20521 -0.07685 -0.20651 -0.07708 C -0.21055 -0.078 -0.21459 -0.07824 -0.21862 -0.07893 C -0.21979 -0.08032 -0.2207 -0.08194 -0.22201 -0.08287 C -0.22331 -0.08356 -0.22487 -0.08356 -0.22643 -0.08449 C -0.23021 -0.08657 -0.23125 -0.08773 -0.23399 -0.08981 L -0.23399 -0.08981 L -0.23399 -0.08981 " pathEditMode="relative" rAng="0" ptsTypes="AAAAAAAAAAAAAAAAAAAAAAAAAAAAAAAAA">
                                          <p:cBhvr>
                                            <p:cTn id="187" dur="2000" fill="hold"/>
                                            <p:tgtEl>
                                              <p:spTgt spid="16"/>
                                            </p:tgtEl>
                                            <p:attrNameLst>
                                              <p:attrName>ppt_x</p:attrName>
                                              <p:attrName>ppt_y</p:attrName>
                                            </p:attrNameLst>
                                          </p:cBhvr>
                                          <p:rCtr x="-12786" y="-47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56" presetClass="entr" presetSubtype="0" fill="hold" grpId="0" nodeType="withEffect">
                                      <p:stCondLst>
                                        <p:cond delay="2700"/>
                                      </p:stCondLst>
                                      <p:iterate type="lt">
                                        <p:tmPct val="10000"/>
                                      </p:iterate>
                                      <p:childTnLst>
                                        <p:set>
                                          <p:cBhvr>
                                            <p:cTn id="10" dur="1" fill="hold">
                                              <p:stCondLst>
                                                <p:cond delay="0"/>
                                              </p:stCondLst>
                                            </p:cTn>
                                            <p:tgtEl>
                                              <p:spTgt spid="3"/>
                                            </p:tgtEl>
                                            <p:attrNameLst>
                                              <p:attrName>style.visibility</p:attrName>
                                            </p:attrNameLst>
                                          </p:cBhvr>
                                          <p:to>
                                            <p:strVal val="visible"/>
                                          </p:to>
                                        </p:set>
                                        <p:anim by="(-#ppt_w*2)" calcmode="lin" valueType="num">
                                          <p:cBhvr rctx="PPT">
                                            <p:cTn id="11" dur="500" autoRev="1" fill="hold">
                                              <p:stCondLst>
                                                <p:cond delay="0"/>
                                              </p:stCondLst>
                                            </p:cTn>
                                            <p:tgtEl>
                                              <p:spTgt spid="3"/>
                                            </p:tgtEl>
                                            <p:attrNameLst>
                                              <p:attrName>ppt_w</p:attrName>
                                            </p:attrNameLst>
                                          </p:cBhvr>
                                        </p:anim>
                                        <p:anim by="(#ppt_w*0.50)" calcmode="lin" valueType="num">
                                          <p:cBhvr>
                                            <p:cTn id="12" dur="500" decel="50000" autoRev="1" fill="hold">
                                              <p:stCondLst>
                                                <p:cond delay="0"/>
                                              </p:stCondLst>
                                            </p:cTn>
                                            <p:tgtEl>
                                              <p:spTgt spid="3"/>
                                            </p:tgtEl>
                                            <p:attrNameLst>
                                              <p:attrName>ppt_x</p:attrName>
                                            </p:attrNameLst>
                                          </p:cBhvr>
                                        </p:anim>
                                        <p:anim from="(-#ppt_h/2)" to="(#ppt_y)" calcmode="lin" valueType="num">
                                          <p:cBhvr>
                                            <p:cTn id="13" dur="1000" fill="hold">
                                              <p:stCondLst>
                                                <p:cond delay="0"/>
                                              </p:stCondLst>
                                            </p:cTn>
                                            <p:tgtEl>
                                              <p:spTgt spid="3"/>
                                            </p:tgtEl>
                                            <p:attrNameLst>
                                              <p:attrName>ppt_y</p:attrName>
                                            </p:attrNameLst>
                                          </p:cBhvr>
                                        </p:anim>
                                        <p:animRot by="21600000">
                                          <p:cBhvr>
                                            <p:cTn id="14" dur="1000" fill="hold">
                                              <p:stCondLst>
                                                <p:cond delay="0"/>
                                              </p:stCondLst>
                                            </p:cTn>
                                            <p:tgtEl>
                                              <p:spTgt spid="3"/>
                                            </p:tgtEl>
                                            <p:attrNameLst>
                                              <p:attrName>r</p:attrName>
                                            </p:attrNameLst>
                                          </p:cBhvr>
                                        </p:animRot>
                                      </p:childTnLst>
                                    </p:cTn>
                                  </p:par>
                                  <p:par>
                                    <p:cTn id="15" presetID="2" presetClass="entr" presetSubtype="8" fill="hold" nodeType="withEffect">
                                      <p:stCondLst>
                                        <p:cond delay="270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2000" fill="hold"/>
                                            <p:tgtEl>
                                              <p:spTgt spid="10"/>
                                            </p:tgtEl>
                                            <p:attrNameLst>
                                              <p:attrName>ppt_x</p:attrName>
                                            </p:attrNameLst>
                                          </p:cBhvr>
                                          <p:tavLst>
                                            <p:tav tm="0">
                                              <p:val>
                                                <p:strVal val="0-#ppt_w/2"/>
                                              </p:val>
                                            </p:tav>
                                            <p:tav tm="100000">
                                              <p:val>
                                                <p:strVal val="#ppt_x"/>
                                              </p:val>
                                            </p:tav>
                                          </p:tavLst>
                                        </p:anim>
                                        <p:anim calcmode="lin" valueType="num">
                                          <p:cBhvr additive="base">
                                            <p:cTn id="18" dur="2000" fill="hold"/>
                                            <p:tgtEl>
                                              <p:spTgt spid="10"/>
                                            </p:tgtEl>
                                            <p:attrNameLst>
                                              <p:attrName>ppt_y</p:attrName>
                                            </p:attrNameLst>
                                          </p:cBhvr>
                                          <p:tavLst>
                                            <p:tav tm="0">
                                              <p:val>
                                                <p:strVal val="#ppt_y"/>
                                              </p:val>
                                            </p:tav>
                                            <p:tav tm="100000">
                                              <p:val>
                                                <p:strVal val="#ppt_y"/>
                                              </p:val>
                                            </p:tav>
                                          </p:tavLst>
                                        </p:anim>
                                      </p:childTnLst>
                                    </p:cTn>
                                  </p:par>
                                  <p:par>
                                    <p:cTn id="19" presetID="6" presetClass="entr" presetSubtype="16" fill="hold" nodeType="withEffect">
                                      <p:stCondLst>
                                        <p:cond delay="5400"/>
                                      </p:stCondLst>
                                      <p:childTnLst>
                                        <p:set>
                                          <p:cBhvr>
                                            <p:cTn id="20" dur="1" fill="hold">
                                              <p:stCondLst>
                                                <p:cond delay="0"/>
                                              </p:stCondLst>
                                            </p:cTn>
                                            <p:tgtEl>
                                              <p:spTgt spid="12"/>
                                            </p:tgtEl>
                                            <p:attrNameLst>
                                              <p:attrName>style.visibility</p:attrName>
                                            </p:attrNameLst>
                                          </p:cBhvr>
                                          <p:to>
                                            <p:strVal val="visible"/>
                                          </p:to>
                                        </p:set>
                                        <p:animEffect transition="in" filter="circle(in)">
                                          <p:cBhvr>
                                            <p:cTn id="21" dur="2000"/>
                                            <p:tgtEl>
                                              <p:spTgt spid="12"/>
                                            </p:tgtEl>
                                          </p:cBhvr>
                                        </p:animEffect>
                                      </p:childTnLst>
                                    </p:cTn>
                                  </p:par>
                                  <p:par>
                                    <p:cTn id="22" presetID="26" presetClass="entr" presetSubtype="0" fill="hold" nodeType="withEffect">
                                      <p:stCondLst>
                                        <p:cond delay="510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580">
                                              <p:stCondLst>
                                                <p:cond delay="0"/>
                                              </p:stCondLst>
                                            </p:cTn>
                                            <p:tgtEl>
                                              <p:spTgt spid="14"/>
                                            </p:tgtEl>
                                          </p:cBhvr>
                                        </p:animEffect>
                                        <p:anim calcmode="lin" valueType="num">
                                          <p:cBhvr>
                                            <p:cTn id="25"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0" dur="26">
                                              <p:stCondLst>
                                                <p:cond delay="650"/>
                                              </p:stCondLst>
                                            </p:cTn>
                                            <p:tgtEl>
                                              <p:spTgt spid="14"/>
                                            </p:tgtEl>
                                          </p:cBhvr>
                                          <p:to x="100000" y="60000"/>
                                        </p:animScale>
                                        <p:animScale>
                                          <p:cBhvr>
                                            <p:cTn id="31" dur="166" decel="50000">
                                              <p:stCondLst>
                                                <p:cond delay="676"/>
                                              </p:stCondLst>
                                            </p:cTn>
                                            <p:tgtEl>
                                              <p:spTgt spid="14"/>
                                            </p:tgtEl>
                                          </p:cBhvr>
                                          <p:to x="100000" y="100000"/>
                                        </p:animScale>
                                        <p:animScale>
                                          <p:cBhvr>
                                            <p:cTn id="32" dur="26">
                                              <p:stCondLst>
                                                <p:cond delay="1312"/>
                                              </p:stCondLst>
                                            </p:cTn>
                                            <p:tgtEl>
                                              <p:spTgt spid="14"/>
                                            </p:tgtEl>
                                          </p:cBhvr>
                                          <p:to x="100000" y="80000"/>
                                        </p:animScale>
                                        <p:animScale>
                                          <p:cBhvr>
                                            <p:cTn id="33" dur="166" decel="50000">
                                              <p:stCondLst>
                                                <p:cond delay="1338"/>
                                              </p:stCondLst>
                                            </p:cTn>
                                            <p:tgtEl>
                                              <p:spTgt spid="14"/>
                                            </p:tgtEl>
                                          </p:cBhvr>
                                          <p:to x="100000" y="100000"/>
                                        </p:animScale>
                                        <p:animScale>
                                          <p:cBhvr>
                                            <p:cTn id="34" dur="26">
                                              <p:stCondLst>
                                                <p:cond delay="1642"/>
                                              </p:stCondLst>
                                            </p:cTn>
                                            <p:tgtEl>
                                              <p:spTgt spid="14"/>
                                            </p:tgtEl>
                                          </p:cBhvr>
                                          <p:to x="100000" y="90000"/>
                                        </p:animScale>
                                        <p:animScale>
                                          <p:cBhvr>
                                            <p:cTn id="35" dur="166" decel="50000">
                                              <p:stCondLst>
                                                <p:cond delay="1668"/>
                                              </p:stCondLst>
                                            </p:cTn>
                                            <p:tgtEl>
                                              <p:spTgt spid="14"/>
                                            </p:tgtEl>
                                          </p:cBhvr>
                                          <p:to x="100000" y="100000"/>
                                        </p:animScale>
                                        <p:animScale>
                                          <p:cBhvr>
                                            <p:cTn id="36" dur="26">
                                              <p:stCondLst>
                                                <p:cond delay="1808"/>
                                              </p:stCondLst>
                                            </p:cTn>
                                            <p:tgtEl>
                                              <p:spTgt spid="14"/>
                                            </p:tgtEl>
                                          </p:cBhvr>
                                          <p:to x="100000" y="95000"/>
                                        </p:animScale>
                                        <p:animScale>
                                          <p:cBhvr>
                                            <p:cTn id="37" dur="166" decel="50000">
                                              <p:stCondLst>
                                                <p:cond delay="1834"/>
                                              </p:stCondLst>
                                            </p:cTn>
                                            <p:tgtEl>
                                              <p:spTgt spid="14"/>
                                            </p:tgtEl>
                                          </p:cBhvr>
                                          <p:to x="100000" y="100000"/>
                                        </p:animScale>
                                      </p:childTnLst>
                                    </p:cTn>
                                  </p:par>
                                  <p:par>
                                    <p:cTn id="38" presetID="2" presetClass="entr" presetSubtype="6" fill="hold" nodeType="withEffect">
                                      <p:stCondLst>
                                        <p:cond delay="4800"/>
                                      </p:stCondLst>
                                      <p:childTnLst>
                                        <p:set>
                                          <p:cBhvr>
                                            <p:cTn id="39" dur="1" fill="hold">
                                              <p:stCondLst>
                                                <p:cond delay="0"/>
                                              </p:stCondLst>
                                            </p:cTn>
                                            <p:tgtEl>
                                              <p:spTgt spid="18"/>
                                            </p:tgtEl>
                                            <p:attrNameLst>
                                              <p:attrName>style.visibility</p:attrName>
                                            </p:attrNameLst>
                                          </p:cBhvr>
                                          <p:to>
                                            <p:strVal val="visible"/>
                                          </p:to>
                                        </p:set>
                                        <p:anim calcmode="lin" valueType="num">
                                          <p:cBhvr additive="base">
                                            <p:cTn id="40" dur="2000" fill="hold"/>
                                            <p:tgtEl>
                                              <p:spTgt spid="18"/>
                                            </p:tgtEl>
                                            <p:attrNameLst>
                                              <p:attrName>ppt_x</p:attrName>
                                            </p:attrNameLst>
                                          </p:cBhvr>
                                          <p:tavLst>
                                            <p:tav tm="0">
                                              <p:val>
                                                <p:strVal val="1+#ppt_w/2"/>
                                              </p:val>
                                            </p:tav>
                                            <p:tav tm="100000">
                                              <p:val>
                                                <p:strVal val="#ppt_x"/>
                                              </p:val>
                                            </p:tav>
                                          </p:tavLst>
                                        </p:anim>
                                        <p:anim calcmode="lin" valueType="num">
                                          <p:cBhvr additive="base">
                                            <p:cTn id="41" dur="2000" fill="hold"/>
                                            <p:tgtEl>
                                              <p:spTgt spid="18"/>
                                            </p:tgtEl>
                                            <p:attrNameLst>
                                              <p:attrName>ppt_y</p:attrName>
                                            </p:attrNameLst>
                                          </p:cBhvr>
                                          <p:tavLst>
                                            <p:tav tm="0">
                                              <p:val>
                                                <p:strVal val="1+#ppt_h/2"/>
                                              </p:val>
                                            </p:tav>
                                            <p:tav tm="100000">
                                              <p:val>
                                                <p:strVal val="#ppt_y"/>
                                              </p:val>
                                            </p:tav>
                                          </p:tavLst>
                                        </p:anim>
                                      </p:childTnLst>
                                    </p:cTn>
                                  </p:par>
                                  <p:par>
                                    <p:cTn id="42" presetID="26" presetClass="entr" presetSubtype="0" fill="hold" nodeType="withEffect">
                                      <p:stCondLst>
                                        <p:cond delay="5000"/>
                                      </p:stCondLst>
                                      <p:childTnLst>
                                        <p:set>
                                          <p:cBhvr>
                                            <p:cTn id="43" dur="1" fill="hold">
                                              <p:stCondLst>
                                                <p:cond delay="0"/>
                                              </p:stCondLst>
                                            </p:cTn>
                                            <p:tgtEl>
                                              <p:spTgt spid="26"/>
                                            </p:tgtEl>
                                            <p:attrNameLst>
                                              <p:attrName>style.visibility</p:attrName>
                                            </p:attrNameLst>
                                          </p:cBhvr>
                                          <p:to>
                                            <p:strVal val="visible"/>
                                          </p:to>
                                        </p:set>
                                        <p:animEffect transition="in" filter="wipe(down)">
                                          <p:cBhvr>
                                            <p:cTn id="44" dur="580">
                                              <p:stCondLst>
                                                <p:cond delay="0"/>
                                              </p:stCondLst>
                                            </p:cTn>
                                            <p:tgtEl>
                                              <p:spTgt spid="26"/>
                                            </p:tgtEl>
                                          </p:cBhvr>
                                        </p:animEffect>
                                        <p:anim calcmode="lin" valueType="num">
                                          <p:cBhvr>
                                            <p:cTn id="45"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50" dur="26">
                                              <p:stCondLst>
                                                <p:cond delay="650"/>
                                              </p:stCondLst>
                                            </p:cTn>
                                            <p:tgtEl>
                                              <p:spTgt spid="26"/>
                                            </p:tgtEl>
                                          </p:cBhvr>
                                          <p:to x="100000" y="60000"/>
                                        </p:animScale>
                                        <p:animScale>
                                          <p:cBhvr>
                                            <p:cTn id="51" dur="166" decel="50000">
                                              <p:stCondLst>
                                                <p:cond delay="676"/>
                                              </p:stCondLst>
                                            </p:cTn>
                                            <p:tgtEl>
                                              <p:spTgt spid="26"/>
                                            </p:tgtEl>
                                          </p:cBhvr>
                                          <p:to x="100000" y="100000"/>
                                        </p:animScale>
                                        <p:animScale>
                                          <p:cBhvr>
                                            <p:cTn id="52" dur="26">
                                              <p:stCondLst>
                                                <p:cond delay="1312"/>
                                              </p:stCondLst>
                                            </p:cTn>
                                            <p:tgtEl>
                                              <p:spTgt spid="26"/>
                                            </p:tgtEl>
                                          </p:cBhvr>
                                          <p:to x="100000" y="80000"/>
                                        </p:animScale>
                                        <p:animScale>
                                          <p:cBhvr>
                                            <p:cTn id="53" dur="166" decel="50000">
                                              <p:stCondLst>
                                                <p:cond delay="1338"/>
                                              </p:stCondLst>
                                            </p:cTn>
                                            <p:tgtEl>
                                              <p:spTgt spid="26"/>
                                            </p:tgtEl>
                                          </p:cBhvr>
                                          <p:to x="100000" y="100000"/>
                                        </p:animScale>
                                        <p:animScale>
                                          <p:cBhvr>
                                            <p:cTn id="54" dur="26">
                                              <p:stCondLst>
                                                <p:cond delay="1642"/>
                                              </p:stCondLst>
                                            </p:cTn>
                                            <p:tgtEl>
                                              <p:spTgt spid="26"/>
                                            </p:tgtEl>
                                          </p:cBhvr>
                                          <p:to x="100000" y="90000"/>
                                        </p:animScale>
                                        <p:animScale>
                                          <p:cBhvr>
                                            <p:cTn id="55" dur="166" decel="50000">
                                              <p:stCondLst>
                                                <p:cond delay="1668"/>
                                              </p:stCondLst>
                                            </p:cTn>
                                            <p:tgtEl>
                                              <p:spTgt spid="26"/>
                                            </p:tgtEl>
                                          </p:cBhvr>
                                          <p:to x="100000" y="100000"/>
                                        </p:animScale>
                                        <p:animScale>
                                          <p:cBhvr>
                                            <p:cTn id="56" dur="26">
                                              <p:stCondLst>
                                                <p:cond delay="1808"/>
                                              </p:stCondLst>
                                            </p:cTn>
                                            <p:tgtEl>
                                              <p:spTgt spid="26"/>
                                            </p:tgtEl>
                                          </p:cBhvr>
                                          <p:to x="100000" y="95000"/>
                                        </p:animScale>
                                        <p:animScale>
                                          <p:cBhvr>
                                            <p:cTn id="57" dur="166" decel="50000">
                                              <p:stCondLst>
                                                <p:cond delay="1834"/>
                                              </p:stCondLst>
                                            </p:cTn>
                                            <p:tgtEl>
                                              <p:spTgt spid="26"/>
                                            </p:tgtEl>
                                          </p:cBhvr>
                                          <p:to x="100000" y="100000"/>
                                        </p:animScale>
                                      </p:childTnLst>
                                    </p:cTn>
                                  </p:par>
                                  <p:par>
                                    <p:cTn id="58" presetID="26" presetClass="entr" presetSubtype="0" fill="hold" nodeType="withEffect">
                                      <p:stCondLst>
                                        <p:cond delay="5200"/>
                                      </p:stCondLst>
                                      <p:childTnLst>
                                        <p:set>
                                          <p:cBhvr>
                                            <p:cTn id="59" dur="1" fill="hold">
                                              <p:stCondLst>
                                                <p:cond delay="0"/>
                                              </p:stCondLst>
                                            </p:cTn>
                                            <p:tgtEl>
                                              <p:spTgt spid="28"/>
                                            </p:tgtEl>
                                            <p:attrNameLst>
                                              <p:attrName>style.visibility</p:attrName>
                                            </p:attrNameLst>
                                          </p:cBhvr>
                                          <p:to>
                                            <p:strVal val="visible"/>
                                          </p:to>
                                        </p:set>
                                        <p:animEffect transition="in" filter="wipe(down)">
                                          <p:cBhvr>
                                            <p:cTn id="60" dur="580">
                                              <p:stCondLst>
                                                <p:cond delay="0"/>
                                              </p:stCondLst>
                                            </p:cTn>
                                            <p:tgtEl>
                                              <p:spTgt spid="28"/>
                                            </p:tgtEl>
                                          </p:cBhvr>
                                        </p:animEffect>
                                        <p:anim calcmode="lin" valueType="num">
                                          <p:cBhvr>
                                            <p:cTn id="61"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66" dur="26">
                                              <p:stCondLst>
                                                <p:cond delay="650"/>
                                              </p:stCondLst>
                                            </p:cTn>
                                            <p:tgtEl>
                                              <p:spTgt spid="28"/>
                                            </p:tgtEl>
                                          </p:cBhvr>
                                          <p:to x="100000" y="60000"/>
                                        </p:animScale>
                                        <p:animScale>
                                          <p:cBhvr>
                                            <p:cTn id="67" dur="166" decel="50000">
                                              <p:stCondLst>
                                                <p:cond delay="676"/>
                                              </p:stCondLst>
                                            </p:cTn>
                                            <p:tgtEl>
                                              <p:spTgt spid="28"/>
                                            </p:tgtEl>
                                          </p:cBhvr>
                                          <p:to x="100000" y="100000"/>
                                        </p:animScale>
                                        <p:animScale>
                                          <p:cBhvr>
                                            <p:cTn id="68" dur="26">
                                              <p:stCondLst>
                                                <p:cond delay="1312"/>
                                              </p:stCondLst>
                                            </p:cTn>
                                            <p:tgtEl>
                                              <p:spTgt spid="28"/>
                                            </p:tgtEl>
                                          </p:cBhvr>
                                          <p:to x="100000" y="80000"/>
                                        </p:animScale>
                                        <p:animScale>
                                          <p:cBhvr>
                                            <p:cTn id="69" dur="166" decel="50000">
                                              <p:stCondLst>
                                                <p:cond delay="1338"/>
                                              </p:stCondLst>
                                            </p:cTn>
                                            <p:tgtEl>
                                              <p:spTgt spid="28"/>
                                            </p:tgtEl>
                                          </p:cBhvr>
                                          <p:to x="100000" y="100000"/>
                                        </p:animScale>
                                        <p:animScale>
                                          <p:cBhvr>
                                            <p:cTn id="70" dur="26">
                                              <p:stCondLst>
                                                <p:cond delay="1642"/>
                                              </p:stCondLst>
                                            </p:cTn>
                                            <p:tgtEl>
                                              <p:spTgt spid="28"/>
                                            </p:tgtEl>
                                          </p:cBhvr>
                                          <p:to x="100000" y="90000"/>
                                        </p:animScale>
                                        <p:animScale>
                                          <p:cBhvr>
                                            <p:cTn id="71" dur="166" decel="50000">
                                              <p:stCondLst>
                                                <p:cond delay="1668"/>
                                              </p:stCondLst>
                                            </p:cTn>
                                            <p:tgtEl>
                                              <p:spTgt spid="28"/>
                                            </p:tgtEl>
                                          </p:cBhvr>
                                          <p:to x="100000" y="100000"/>
                                        </p:animScale>
                                        <p:animScale>
                                          <p:cBhvr>
                                            <p:cTn id="72" dur="26">
                                              <p:stCondLst>
                                                <p:cond delay="1808"/>
                                              </p:stCondLst>
                                            </p:cTn>
                                            <p:tgtEl>
                                              <p:spTgt spid="28"/>
                                            </p:tgtEl>
                                          </p:cBhvr>
                                          <p:to x="100000" y="95000"/>
                                        </p:animScale>
                                        <p:animScale>
                                          <p:cBhvr>
                                            <p:cTn id="73" dur="166" decel="50000">
                                              <p:stCondLst>
                                                <p:cond delay="1834"/>
                                              </p:stCondLst>
                                            </p:cTn>
                                            <p:tgtEl>
                                              <p:spTgt spid="28"/>
                                            </p:tgtEl>
                                          </p:cBhvr>
                                          <p:to x="100000" y="100000"/>
                                        </p:animScale>
                                      </p:childTnLst>
                                    </p:cTn>
                                  </p:par>
                                  <p:par>
                                    <p:cTn id="74" presetID="26" presetClass="entr" presetSubtype="0" fill="hold" nodeType="withEffect">
                                      <p:stCondLst>
                                        <p:cond delay="5400"/>
                                      </p:stCondLst>
                                      <p:childTnLst>
                                        <p:set>
                                          <p:cBhvr>
                                            <p:cTn id="75" dur="1" fill="hold">
                                              <p:stCondLst>
                                                <p:cond delay="0"/>
                                              </p:stCondLst>
                                            </p:cTn>
                                            <p:tgtEl>
                                              <p:spTgt spid="30"/>
                                            </p:tgtEl>
                                            <p:attrNameLst>
                                              <p:attrName>style.visibility</p:attrName>
                                            </p:attrNameLst>
                                          </p:cBhvr>
                                          <p:to>
                                            <p:strVal val="visible"/>
                                          </p:to>
                                        </p:set>
                                        <p:animEffect transition="in" filter="wipe(down)">
                                          <p:cBhvr>
                                            <p:cTn id="76" dur="580">
                                              <p:stCondLst>
                                                <p:cond delay="0"/>
                                              </p:stCondLst>
                                            </p:cTn>
                                            <p:tgtEl>
                                              <p:spTgt spid="30"/>
                                            </p:tgtEl>
                                          </p:cBhvr>
                                        </p:animEffect>
                                        <p:anim calcmode="lin" valueType="num">
                                          <p:cBhvr>
                                            <p:cTn id="77"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82" dur="26">
                                              <p:stCondLst>
                                                <p:cond delay="650"/>
                                              </p:stCondLst>
                                            </p:cTn>
                                            <p:tgtEl>
                                              <p:spTgt spid="30"/>
                                            </p:tgtEl>
                                          </p:cBhvr>
                                          <p:to x="100000" y="60000"/>
                                        </p:animScale>
                                        <p:animScale>
                                          <p:cBhvr>
                                            <p:cTn id="83" dur="166" decel="50000">
                                              <p:stCondLst>
                                                <p:cond delay="676"/>
                                              </p:stCondLst>
                                            </p:cTn>
                                            <p:tgtEl>
                                              <p:spTgt spid="30"/>
                                            </p:tgtEl>
                                          </p:cBhvr>
                                          <p:to x="100000" y="100000"/>
                                        </p:animScale>
                                        <p:animScale>
                                          <p:cBhvr>
                                            <p:cTn id="84" dur="26">
                                              <p:stCondLst>
                                                <p:cond delay="1312"/>
                                              </p:stCondLst>
                                            </p:cTn>
                                            <p:tgtEl>
                                              <p:spTgt spid="30"/>
                                            </p:tgtEl>
                                          </p:cBhvr>
                                          <p:to x="100000" y="80000"/>
                                        </p:animScale>
                                        <p:animScale>
                                          <p:cBhvr>
                                            <p:cTn id="85" dur="166" decel="50000">
                                              <p:stCondLst>
                                                <p:cond delay="1338"/>
                                              </p:stCondLst>
                                            </p:cTn>
                                            <p:tgtEl>
                                              <p:spTgt spid="30"/>
                                            </p:tgtEl>
                                          </p:cBhvr>
                                          <p:to x="100000" y="100000"/>
                                        </p:animScale>
                                        <p:animScale>
                                          <p:cBhvr>
                                            <p:cTn id="86" dur="26">
                                              <p:stCondLst>
                                                <p:cond delay="1642"/>
                                              </p:stCondLst>
                                            </p:cTn>
                                            <p:tgtEl>
                                              <p:spTgt spid="30"/>
                                            </p:tgtEl>
                                          </p:cBhvr>
                                          <p:to x="100000" y="90000"/>
                                        </p:animScale>
                                        <p:animScale>
                                          <p:cBhvr>
                                            <p:cTn id="87" dur="166" decel="50000">
                                              <p:stCondLst>
                                                <p:cond delay="1668"/>
                                              </p:stCondLst>
                                            </p:cTn>
                                            <p:tgtEl>
                                              <p:spTgt spid="30"/>
                                            </p:tgtEl>
                                          </p:cBhvr>
                                          <p:to x="100000" y="100000"/>
                                        </p:animScale>
                                        <p:animScale>
                                          <p:cBhvr>
                                            <p:cTn id="88" dur="26">
                                              <p:stCondLst>
                                                <p:cond delay="1808"/>
                                              </p:stCondLst>
                                            </p:cTn>
                                            <p:tgtEl>
                                              <p:spTgt spid="30"/>
                                            </p:tgtEl>
                                          </p:cBhvr>
                                          <p:to x="100000" y="95000"/>
                                        </p:animScale>
                                        <p:animScale>
                                          <p:cBhvr>
                                            <p:cTn id="89" dur="166" decel="50000">
                                              <p:stCondLst>
                                                <p:cond delay="1834"/>
                                              </p:stCondLst>
                                            </p:cTn>
                                            <p:tgtEl>
                                              <p:spTgt spid="30"/>
                                            </p:tgtEl>
                                          </p:cBhvr>
                                          <p:to x="100000" y="100000"/>
                                        </p:animScale>
                                      </p:childTnLst>
                                    </p:cTn>
                                  </p:par>
                                  <p:par>
                                    <p:cTn id="90" presetID="26" presetClass="entr" presetSubtype="0" fill="hold" nodeType="withEffect">
                                      <p:stCondLst>
                                        <p:cond delay="5600"/>
                                      </p:stCondLst>
                                      <p:childTnLst>
                                        <p:set>
                                          <p:cBhvr>
                                            <p:cTn id="91" dur="1" fill="hold">
                                              <p:stCondLst>
                                                <p:cond delay="0"/>
                                              </p:stCondLst>
                                            </p:cTn>
                                            <p:tgtEl>
                                              <p:spTgt spid="32"/>
                                            </p:tgtEl>
                                            <p:attrNameLst>
                                              <p:attrName>style.visibility</p:attrName>
                                            </p:attrNameLst>
                                          </p:cBhvr>
                                          <p:to>
                                            <p:strVal val="visible"/>
                                          </p:to>
                                        </p:set>
                                        <p:animEffect transition="in" filter="wipe(down)">
                                          <p:cBhvr>
                                            <p:cTn id="92" dur="580">
                                              <p:stCondLst>
                                                <p:cond delay="0"/>
                                              </p:stCondLst>
                                            </p:cTn>
                                            <p:tgtEl>
                                              <p:spTgt spid="32"/>
                                            </p:tgtEl>
                                          </p:cBhvr>
                                        </p:animEffect>
                                        <p:anim calcmode="lin" valueType="num">
                                          <p:cBhvr>
                                            <p:cTn id="93"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98" dur="26">
                                              <p:stCondLst>
                                                <p:cond delay="650"/>
                                              </p:stCondLst>
                                            </p:cTn>
                                            <p:tgtEl>
                                              <p:spTgt spid="32"/>
                                            </p:tgtEl>
                                          </p:cBhvr>
                                          <p:to x="100000" y="60000"/>
                                        </p:animScale>
                                        <p:animScale>
                                          <p:cBhvr>
                                            <p:cTn id="99" dur="166" decel="50000">
                                              <p:stCondLst>
                                                <p:cond delay="676"/>
                                              </p:stCondLst>
                                            </p:cTn>
                                            <p:tgtEl>
                                              <p:spTgt spid="32"/>
                                            </p:tgtEl>
                                          </p:cBhvr>
                                          <p:to x="100000" y="100000"/>
                                        </p:animScale>
                                        <p:animScale>
                                          <p:cBhvr>
                                            <p:cTn id="100" dur="26">
                                              <p:stCondLst>
                                                <p:cond delay="1312"/>
                                              </p:stCondLst>
                                            </p:cTn>
                                            <p:tgtEl>
                                              <p:spTgt spid="32"/>
                                            </p:tgtEl>
                                          </p:cBhvr>
                                          <p:to x="100000" y="80000"/>
                                        </p:animScale>
                                        <p:animScale>
                                          <p:cBhvr>
                                            <p:cTn id="101" dur="166" decel="50000">
                                              <p:stCondLst>
                                                <p:cond delay="1338"/>
                                              </p:stCondLst>
                                            </p:cTn>
                                            <p:tgtEl>
                                              <p:spTgt spid="32"/>
                                            </p:tgtEl>
                                          </p:cBhvr>
                                          <p:to x="100000" y="100000"/>
                                        </p:animScale>
                                        <p:animScale>
                                          <p:cBhvr>
                                            <p:cTn id="102" dur="26">
                                              <p:stCondLst>
                                                <p:cond delay="1642"/>
                                              </p:stCondLst>
                                            </p:cTn>
                                            <p:tgtEl>
                                              <p:spTgt spid="32"/>
                                            </p:tgtEl>
                                          </p:cBhvr>
                                          <p:to x="100000" y="90000"/>
                                        </p:animScale>
                                        <p:animScale>
                                          <p:cBhvr>
                                            <p:cTn id="103" dur="166" decel="50000">
                                              <p:stCondLst>
                                                <p:cond delay="1668"/>
                                              </p:stCondLst>
                                            </p:cTn>
                                            <p:tgtEl>
                                              <p:spTgt spid="32"/>
                                            </p:tgtEl>
                                          </p:cBhvr>
                                          <p:to x="100000" y="100000"/>
                                        </p:animScale>
                                        <p:animScale>
                                          <p:cBhvr>
                                            <p:cTn id="104" dur="26">
                                              <p:stCondLst>
                                                <p:cond delay="1808"/>
                                              </p:stCondLst>
                                            </p:cTn>
                                            <p:tgtEl>
                                              <p:spTgt spid="32"/>
                                            </p:tgtEl>
                                          </p:cBhvr>
                                          <p:to x="100000" y="95000"/>
                                        </p:animScale>
                                        <p:animScale>
                                          <p:cBhvr>
                                            <p:cTn id="105" dur="166" decel="50000">
                                              <p:stCondLst>
                                                <p:cond delay="1834"/>
                                              </p:stCondLst>
                                            </p:cTn>
                                            <p:tgtEl>
                                              <p:spTgt spid="32"/>
                                            </p:tgtEl>
                                          </p:cBhvr>
                                          <p:to x="100000" y="100000"/>
                                        </p:animScale>
                                      </p:childTnLst>
                                    </p:cTn>
                                  </p:par>
                                  <p:par>
                                    <p:cTn id="106" presetID="26" presetClass="entr" presetSubtype="0" fill="hold" nodeType="withEffect">
                                      <p:stCondLst>
                                        <p:cond delay="5800"/>
                                      </p:stCondLst>
                                      <p:childTnLst>
                                        <p:set>
                                          <p:cBhvr>
                                            <p:cTn id="107" dur="1" fill="hold">
                                              <p:stCondLst>
                                                <p:cond delay="0"/>
                                              </p:stCondLst>
                                            </p:cTn>
                                            <p:tgtEl>
                                              <p:spTgt spid="36"/>
                                            </p:tgtEl>
                                            <p:attrNameLst>
                                              <p:attrName>style.visibility</p:attrName>
                                            </p:attrNameLst>
                                          </p:cBhvr>
                                          <p:to>
                                            <p:strVal val="visible"/>
                                          </p:to>
                                        </p:set>
                                        <p:animEffect transition="in" filter="wipe(down)">
                                          <p:cBhvr>
                                            <p:cTn id="108" dur="580">
                                              <p:stCondLst>
                                                <p:cond delay="0"/>
                                              </p:stCondLst>
                                            </p:cTn>
                                            <p:tgtEl>
                                              <p:spTgt spid="36"/>
                                            </p:tgtEl>
                                          </p:cBhvr>
                                        </p:animEffect>
                                        <p:anim calcmode="lin" valueType="num">
                                          <p:cBhvr>
                                            <p:cTn id="109"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114" dur="26">
                                              <p:stCondLst>
                                                <p:cond delay="650"/>
                                              </p:stCondLst>
                                            </p:cTn>
                                            <p:tgtEl>
                                              <p:spTgt spid="36"/>
                                            </p:tgtEl>
                                          </p:cBhvr>
                                          <p:to x="100000" y="60000"/>
                                        </p:animScale>
                                        <p:animScale>
                                          <p:cBhvr>
                                            <p:cTn id="115" dur="166" decel="50000">
                                              <p:stCondLst>
                                                <p:cond delay="676"/>
                                              </p:stCondLst>
                                            </p:cTn>
                                            <p:tgtEl>
                                              <p:spTgt spid="36"/>
                                            </p:tgtEl>
                                          </p:cBhvr>
                                          <p:to x="100000" y="100000"/>
                                        </p:animScale>
                                        <p:animScale>
                                          <p:cBhvr>
                                            <p:cTn id="116" dur="26">
                                              <p:stCondLst>
                                                <p:cond delay="1312"/>
                                              </p:stCondLst>
                                            </p:cTn>
                                            <p:tgtEl>
                                              <p:spTgt spid="36"/>
                                            </p:tgtEl>
                                          </p:cBhvr>
                                          <p:to x="100000" y="80000"/>
                                        </p:animScale>
                                        <p:animScale>
                                          <p:cBhvr>
                                            <p:cTn id="117" dur="166" decel="50000">
                                              <p:stCondLst>
                                                <p:cond delay="1338"/>
                                              </p:stCondLst>
                                            </p:cTn>
                                            <p:tgtEl>
                                              <p:spTgt spid="36"/>
                                            </p:tgtEl>
                                          </p:cBhvr>
                                          <p:to x="100000" y="100000"/>
                                        </p:animScale>
                                        <p:animScale>
                                          <p:cBhvr>
                                            <p:cTn id="118" dur="26">
                                              <p:stCondLst>
                                                <p:cond delay="1642"/>
                                              </p:stCondLst>
                                            </p:cTn>
                                            <p:tgtEl>
                                              <p:spTgt spid="36"/>
                                            </p:tgtEl>
                                          </p:cBhvr>
                                          <p:to x="100000" y="90000"/>
                                        </p:animScale>
                                        <p:animScale>
                                          <p:cBhvr>
                                            <p:cTn id="119" dur="166" decel="50000">
                                              <p:stCondLst>
                                                <p:cond delay="1668"/>
                                              </p:stCondLst>
                                            </p:cTn>
                                            <p:tgtEl>
                                              <p:spTgt spid="36"/>
                                            </p:tgtEl>
                                          </p:cBhvr>
                                          <p:to x="100000" y="100000"/>
                                        </p:animScale>
                                        <p:animScale>
                                          <p:cBhvr>
                                            <p:cTn id="120" dur="26">
                                              <p:stCondLst>
                                                <p:cond delay="1808"/>
                                              </p:stCondLst>
                                            </p:cTn>
                                            <p:tgtEl>
                                              <p:spTgt spid="36"/>
                                            </p:tgtEl>
                                          </p:cBhvr>
                                          <p:to x="100000" y="95000"/>
                                        </p:animScale>
                                        <p:animScale>
                                          <p:cBhvr>
                                            <p:cTn id="121" dur="166" decel="50000">
                                              <p:stCondLst>
                                                <p:cond delay="1834"/>
                                              </p:stCondLst>
                                            </p:cTn>
                                            <p:tgtEl>
                                              <p:spTgt spid="36"/>
                                            </p:tgtEl>
                                          </p:cBhvr>
                                          <p:to x="100000" y="100000"/>
                                        </p:animScale>
                                      </p:childTnLst>
                                    </p:cTn>
                                  </p:par>
                                  <p:par>
                                    <p:cTn id="122" presetID="26" presetClass="entr" presetSubtype="0" fill="hold" nodeType="withEffect">
                                      <p:stCondLst>
                                        <p:cond delay="6000"/>
                                      </p:stCondLst>
                                      <p:childTnLst>
                                        <p:set>
                                          <p:cBhvr>
                                            <p:cTn id="123" dur="1" fill="hold">
                                              <p:stCondLst>
                                                <p:cond delay="0"/>
                                              </p:stCondLst>
                                            </p:cTn>
                                            <p:tgtEl>
                                              <p:spTgt spid="34"/>
                                            </p:tgtEl>
                                            <p:attrNameLst>
                                              <p:attrName>style.visibility</p:attrName>
                                            </p:attrNameLst>
                                          </p:cBhvr>
                                          <p:to>
                                            <p:strVal val="visible"/>
                                          </p:to>
                                        </p:set>
                                        <p:animEffect transition="in" filter="wipe(down)">
                                          <p:cBhvr>
                                            <p:cTn id="124" dur="580">
                                              <p:stCondLst>
                                                <p:cond delay="0"/>
                                              </p:stCondLst>
                                            </p:cTn>
                                            <p:tgtEl>
                                              <p:spTgt spid="34"/>
                                            </p:tgtEl>
                                          </p:cBhvr>
                                        </p:animEffect>
                                        <p:anim calcmode="lin" valueType="num">
                                          <p:cBhvr>
                                            <p:cTn id="125"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126"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127"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128"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129"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130" dur="26">
                                              <p:stCondLst>
                                                <p:cond delay="650"/>
                                              </p:stCondLst>
                                            </p:cTn>
                                            <p:tgtEl>
                                              <p:spTgt spid="34"/>
                                            </p:tgtEl>
                                          </p:cBhvr>
                                          <p:to x="100000" y="60000"/>
                                        </p:animScale>
                                        <p:animScale>
                                          <p:cBhvr>
                                            <p:cTn id="131" dur="166" decel="50000">
                                              <p:stCondLst>
                                                <p:cond delay="676"/>
                                              </p:stCondLst>
                                            </p:cTn>
                                            <p:tgtEl>
                                              <p:spTgt spid="34"/>
                                            </p:tgtEl>
                                          </p:cBhvr>
                                          <p:to x="100000" y="100000"/>
                                        </p:animScale>
                                        <p:animScale>
                                          <p:cBhvr>
                                            <p:cTn id="132" dur="26">
                                              <p:stCondLst>
                                                <p:cond delay="1312"/>
                                              </p:stCondLst>
                                            </p:cTn>
                                            <p:tgtEl>
                                              <p:spTgt spid="34"/>
                                            </p:tgtEl>
                                          </p:cBhvr>
                                          <p:to x="100000" y="80000"/>
                                        </p:animScale>
                                        <p:animScale>
                                          <p:cBhvr>
                                            <p:cTn id="133" dur="166" decel="50000">
                                              <p:stCondLst>
                                                <p:cond delay="1338"/>
                                              </p:stCondLst>
                                            </p:cTn>
                                            <p:tgtEl>
                                              <p:spTgt spid="34"/>
                                            </p:tgtEl>
                                          </p:cBhvr>
                                          <p:to x="100000" y="100000"/>
                                        </p:animScale>
                                        <p:animScale>
                                          <p:cBhvr>
                                            <p:cTn id="134" dur="26">
                                              <p:stCondLst>
                                                <p:cond delay="1642"/>
                                              </p:stCondLst>
                                            </p:cTn>
                                            <p:tgtEl>
                                              <p:spTgt spid="34"/>
                                            </p:tgtEl>
                                          </p:cBhvr>
                                          <p:to x="100000" y="90000"/>
                                        </p:animScale>
                                        <p:animScale>
                                          <p:cBhvr>
                                            <p:cTn id="135" dur="166" decel="50000">
                                              <p:stCondLst>
                                                <p:cond delay="1668"/>
                                              </p:stCondLst>
                                            </p:cTn>
                                            <p:tgtEl>
                                              <p:spTgt spid="34"/>
                                            </p:tgtEl>
                                          </p:cBhvr>
                                          <p:to x="100000" y="100000"/>
                                        </p:animScale>
                                        <p:animScale>
                                          <p:cBhvr>
                                            <p:cTn id="136" dur="26">
                                              <p:stCondLst>
                                                <p:cond delay="1808"/>
                                              </p:stCondLst>
                                            </p:cTn>
                                            <p:tgtEl>
                                              <p:spTgt spid="34"/>
                                            </p:tgtEl>
                                          </p:cBhvr>
                                          <p:to x="100000" y="95000"/>
                                        </p:animScale>
                                        <p:animScale>
                                          <p:cBhvr>
                                            <p:cTn id="137" dur="166" decel="50000">
                                              <p:stCondLst>
                                                <p:cond delay="1834"/>
                                              </p:stCondLst>
                                            </p:cTn>
                                            <p:tgtEl>
                                              <p:spTgt spid="34"/>
                                            </p:tgtEl>
                                          </p:cBhvr>
                                          <p:to x="100000" y="100000"/>
                                        </p:animScale>
                                      </p:childTnLst>
                                    </p:cTn>
                                  </p:par>
                                  <p:par>
                                    <p:cTn id="138" presetID="26" presetClass="entr" presetSubtype="0" fill="hold" nodeType="withEffect">
                                      <p:stCondLst>
                                        <p:cond delay="6200"/>
                                      </p:stCondLst>
                                      <p:childTnLst>
                                        <p:set>
                                          <p:cBhvr>
                                            <p:cTn id="139" dur="1" fill="hold">
                                              <p:stCondLst>
                                                <p:cond delay="0"/>
                                              </p:stCondLst>
                                            </p:cTn>
                                            <p:tgtEl>
                                              <p:spTgt spid="20"/>
                                            </p:tgtEl>
                                            <p:attrNameLst>
                                              <p:attrName>style.visibility</p:attrName>
                                            </p:attrNameLst>
                                          </p:cBhvr>
                                          <p:to>
                                            <p:strVal val="visible"/>
                                          </p:to>
                                        </p:set>
                                        <p:animEffect transition="in" filter="wipe(down)">
                                          <p:cBhvr>
                                            <p:cTn id="140" dur="580">
                                              <p:stCondLst>
                                                <p:cond delay="0"/>
                                              </p:stCondLst>
                                            </p:cTn>
                                            <p:tgtEl>
                                              <p:spTgt spid="20"/>
                                            </p:tgtEl>
                                          </p:cBhvr>
                                        </p:animEffect>
                                        <p:anim calcmode="lin" valueType="num">
                                          <p:cBhvr>
                                            <p:cTn id="141"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42"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43"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44"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45"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46" dur="26">
                                              <p:stCondLst>
                                                <p:cond delay="650"/>
                                              </p:stCondLst>
                                            </p:cTn>
                                            <p:tgtEl>
                                              <p:spTgt spid="20"/>
                                            </p:tgtEl>
                                          </p:cBhvr>
                                          <p:to x="100000" y="60000"/>
                                        </p:animScale>
                                        <p:animScale>
                                          <p:cBhvr>
                                            <p:cTn id="147" dur="166" decel="50000">
                                              <p:stCondLst>
                                                <p:cond delay="676"/>
                                              </p:stCondLst>
                                            </p:cTn>
                                            <p:tgtEl>
                                              <p:spTgt spid="20"/>
                                            </p:tgtEl>
                                          </p:cBhvr>
                                          <p:to x="100000" y="100000"/>
                                        </p:animScale>
                                        <p:animScale>
                                          <p:cBhvr>
                                            <p:cTn id="148" dur="26">
                                              <p:stCondLst>
                                                <p:cond delay="1312"/>
                                              </p:stCondLst>
                                            </p:cTn>
                                            <p:tgtEl>
                                              <p:spTgt spid="20"/>
                                            </p:tgtEl>
                                          </p:cBhvr>
                                          <p:to x="100000" y="80000"/>
                                        </p:animScale>
                                        <p:animScale>
                                          <p:cBhvr>
                                            <p:cTn id="149" dur="166" decel="50000">
                                              <p:stCondLst>
                                                <p:cond delay="1338"/>
                                              </p:stCondLst>
                                            </p:cTn>
                                            <p:tgtEl>
                                              <p:spTgt spid="20"/>
                                            </p:tgtEl>
                                          </p:cBhvr>
                                          <p:to x="100000" y="100000"/>
                                        </p:animScale>
                                        <p:animScale>
                                          <p:cBhvr>
                                            <p:cTn id="150" dur="26">
                                              <p:stCondLst>
                                                <p:cond delay="1642"/>
                                              </p:stCondLst>
                                            </p:cTn>
                                            <p:tgtEl>
                                              <p:spTgt spid="20"/>
                                            </p:tgtEl>
                                          </p:cBhvr>
                                          <p:to x="100000" y="90000"/>
                                        </p:animScale>
                                        <p:animScale>
                                          <p:cBhvr>
                                            <p:cTn id="151" dur="166" decel="50000">
                                              <p:stCondLst>
                                                <p:cond delay="1668"/>
                                              </p:stCondLst>
                                            </p:cTn>
                                            <p:tgtEl>
                                              <p:spTgt spid="20"/>
                                            </p:tgtEl>
                                          </p:cBhvr>
                                          <p:to x="100000" y="100000"/>
                                        </p:animScale>
                                        <p:animScale>
                                          <p:cBhvr>
                                            <p:cTn id="152" dur="26">
                                              <p:stCondLst>
                                                <p:cond delay="1808"/>
                                              </p:stCondLst>
                                            </p:cTn>
                                            <p:tgtEl>
                                              <p:spTgt spid="20"/>
                                            </p:tgtEl>
                                          </p:cBhvr>
                                          <p:to x="100000" y="95000"/>
                                        </p:animScale>
                                        <p:animScale>
                                          <p:cBhvr>
                                            <p:cTn id="153" dur="166" decel="50000">
                                              <p:stCondLst>
                                                <p:cond delay="1834"/>
                                              </p:stCondLst>
                                            </p:cTn>
                                            <p:tgtEl>
                                              <p:spTgt spid="20"/>
                                            </p:tgtEl>
                                          </p:cBhvr>
                                          <p:to x="100000" y="100000"/>
                                        </p:animScale>
                                      </p:childTnLst>
                                    </p:cTn>
                                  </p:par>
                                  <p:par>
                                    <p:cTn id="154" presetID="26" presetClass="entr" presetSubtype="0" fill="hold" nodeType="withEffect">
                                      <p:stCondLst>
                                        <p:cond delay="6400"/>
                                      </p:stCondLst>
                                      <p:childTnLst>
                                        <p:set>
                                          <p:cBhvr>
                                            <p:cTn id="155" dur="1" fill="hold">
                                              <p:stCondLst>
                                                <p:cond delay="0"/>
                                              </p:stCondLst>
                                            </p:cTn>
                                            <p:tgtEl>
                                              <p:spTgt spid="24"/>
                                            </p:tgtEl>
                                            <p:attrNameLst>
                                              <p:attrName>style.visibility</p:attrName>
                                            </p:attrNameLst>
                                          </p:cBhvr>
                                          <p:to>
                                            <p:strVal val="visible"/>
                                          </p:to>
                                        </p:set>
                                        <p:animEffect transition="in" filter="wipe(down)">
                                          <p:cBhvr>
                                            <p:cTn id="156" dur="580">
                                              <p:stCondLst>
                                                <p:cond delay="0"/>
                                              </p:stCondLst>
                                            </p:cTn>
                                            <p:tgtEl>
                                              <p:spTgt spid="24"/>
                                            </p:tgtEl>
                                          </p:cBhvr>
                                        </p:animEffect>
                                        <p:anim calcmode="lin" valueType="num">
                                          <p:cBhvr>
                                            <p:cTn id="157"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58"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59"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60"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61"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62" dur="26">
                                              <p:stCondLst>
                                                <p:cond delay="650"/>
                                              </p:stCondLst>
                                            </p:cTn>
                                            <p:tgtEl>
                                              <p:spTgt spid="24"/>
                                            </p:tgtEl>
                                          </p:cBhvr>
                                          <p:to x="100000" y="60000"/>
                                        </p:animScale>
                                        <p:animScale>
                                          <p:cBhvr>
                                            <p:cTn id="163" dur="166" decel="50000">
                                              <p:stCondLst>
                                                <p:cond delay="676"/>
                                              </p:stCondLst>
                                            </p:cTn>
                                            <p:tgtEl>
                                              <p:spTgt spid="24"/>
                                            </p:tgtEl>
                                          </p:cBhvr>
                                          <p:to x="100000" y="100000"/>
                                        </p:animScale>
                                        <p:animScale>
                                          <p:cBhvr>
                                            <p:cTn id="164" dur="26">
                                              <p:stCondLst>
                                                <p:cond delay="1312"/>
                                              </p:stCondLst>
                                            </p:cTn>
                                            <p:tgtEl>
                                              <p:spTgt spid="24"/>
                                            </p:tgtEl>
                                          </p:cBhvr>
                                          <p:to x="100000" y="80000"/>
                                        </p:animScale>
                                        <p:animScale>
                                          <p:cBhvr>
                                            <p:cTn id="165" dur="166" decel="50000">
                                              <p:stCondLst>
                                                <p:cond delay="1338"/>
                                              </p:stCondLst>
                                            </p:cTn>
                                            <p:tgtEl>
                                              <p:spTgt spid="24"/>
                                            </p:tgtEl>
                                          </p:cBhvr>
                                          <p:to x="100000" y="100000"/>
                                        </p:animScale>
                                        <p:animScale>
                                          <p:cBhvr>
                                            <p:cTn id="166" dur="26">
                                              <p:stCondLst>
                                                <p:cond delay="1642"/>
                                              </p:stCondLst>
                                            </p:cTn>
                                            <p:tgtEl>
                                              <p:spTgt spid="24"/>
                                            </p:tgtEl>
                                          </p:cBhvr>
                                          <p:to x="100000" y="90000"/>
                                        </p:animScale>
                                        <p:animScale>
                                          <p:cBhvr>
                                            <p:cTn id="167" dur="166" decel="50000">
                                              <p:stCondLst>
                                                <p:cond delay="1668"/>
                                              </p:stCondLst>
                                            </p:cTn>
                                            <p:tgtEl>
                                              <p:spTgt spid="24"/>
                                            </p:tgtEl>
                                          </p:cBhvr>
                                          <p:to x="100000" y="100000"/>
                                        </p:animScale>
                                        <p:animScale>
                                          <p:cBhvr>
                                            <p:cTn id="168" dur="26">
                                              <p:stCondLst>
                                                <p:cond delay="1808"/>
                                              </p:stCondLst>
                                            </p:cTn>
                                            <p:tgtEl>
                                              <p:spTgt spid="24"/>
                                            </p:tgtEl>
                                          </p:cBhvr>
                                          <p:to x="100000" y="95000"/>
                                        </p:animScale>
                                        <p:animScale>
                                          <p:cBhvr>
                                            <p:cTn id="169" dur="166" decel="50000">
                                              <p:stCondLst>
                                                <p:cond delay="1834"/>
                                              </p:stCondLst>
                                            </p:cTn>
                                            <p:tgtEl>
                                              <p:spTgt spid="24"/>
                                            </p:tgtEl>
                                          </p:cBhvr>
                                          <p:to x="100000" y="100000"/>
                                        </p:animScale>
                                      </p:childTnLst>
                                    </p:cTn>
                                  </p:par>
                                  <p:par>
                                    <p:cTn id="170" presetID="26" presetClass="entr" presetSubtype="0" fill="hold" nodeType="withEffect">
                                      <p:stCondLst>
                                        <p:cond delay="6600"/>
                                      </p:stCondLst>
                                      <p:childTnLst>
                                        <p:set>
                                          <p:cBhvr>
                                            <p:cTn id="171" dur="1" fill="hold">
                                              <p:stCondLst>
                                                <p:cond delay="0"/>
                                              </p:stCondLst>
                                            </p:cTn>
                                            <p:tgtEl>
                                              <p:spTgt spid="22"/>
                                            </p:tgtEl>
                                            <p:attrNameLst>
                                              <p:attrName>style.visibility</p:attrName>
                                            </p:attrNameLst>
                                          </p:cBhvr>
                                          <p:to>
                                            <p:strVal val="visible"/>
                                          </p:to>
                                        </p:set>
                                        <p:animEffect transition="in" filter="wipe(down)">
                                          <p:cBhvr>
                                            <p:cTn id="172" dur="580">
                                              <p:stCondLst>
                                                <p:cond delay="0"/>
                                              </p:stCondLst>
                                            </p:cTn>
                                            <p:tgtEl>
                                              <p:spTgt spid="22"/>
                                            </p:tgtEl>
                                          </p:cBhvr>
                                        </p:animEffect>
                                        <p:anim calcmode="lin" valueType="num">
                                          <p:cBhvr>
                                            <p:cTn id="173"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74"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75"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76"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77"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78" dur="26">
                                              <p:stCondLst>
                                                <p:cond delay="650"/>
                                              </p:stCondLst>
                                            </p:cTn>
                                            <p:tgtEl>
                                              <p:spTgt spid="22"/>
                                            </p:tgtEl>
                                          </p:cBhvr>
                                          <p:to x="100000" y="60000"/>
                                        </p:animScale>
                                        <p:animScale>
                                          <p:cBhvr>
                                            <p:cTn id="179" dur="166" decel="50000">
                                              <p:stCondLst>
                                                <p:cond delay="676"/>
                                              </p:stCondLst>
                                            </p:cTn>
                                            <p:tgtEl>
                                              <p:spTgt spid="22"/>
                                            </p:tgtEl>
                                          </p:cBhvr>
                                          <p:to x="100000" y="100000"/>
                                        </p:animScale>
                                        <p:animScale>
                                          <p:cBhvr>
                                            <p:cTn id="180" dur="26">
                                              <p:stCondLst>
                                                <p:cond delay="1312"/>
                                              </p:stCondLst>
                                            </p:cTn>
                                            <p:tgtEl>
                                              <p:spTgt spid="22"/>
                                            </p:tgtEl>
                                          </p:cBhvr>
                                          <p:to x="100000" y="80000"/>
                                        </p:animScale>
                                        <p:animScale>
                                          <p:cBhvr>
                                            <p:cTn id="181" dur="166" decel="50000">
                                              <p:stCondLst>
                                                <p:cond delay="1338"/>
                                              </p:stCondLst>
                                            </p:cTn>
                                            <p:tgtEl>
                                              <p:spTgt spid="22"/>
                                            </p:tgtEl>
                                          </p:cBhvr>
                                          <p:to x="100000" y="100000"/>
                                        </p:animScale>
                                        <p:animScale>
                                          <p:cBhvr>
                                            <p:cTn id="182" dur="26">
                                              <p:stCondLst>
                                                <p:cond delay="1642"/>
                                              </p:stCondLst>
                                            </p:cTn>
                                            <p:tgtEl>
                                              <p:spTgt spid="22"/>
                                            </p:tgtEl>
                                          </p:cBhvr>
                                          <p:to x="100000" y="90000"/>
                                        </p:animScale>
                                        <p:animScale>
                                          <p:cBhvr>
                                            <p:cTn id="183" dur="166" decel="50000">
                                              <p:stCondLst>
                                                <p:cond delay="1668"/>
                                              </p:stCondLst>
                                            </p:cTn>
                                            <p:tgtEl>
                                              <p:spTgt spid="22"/>
                                            </p:tgtEl>
                                          </p:cBhvr>
                                          <p:to x="100000" y="100000"/>
                                        </p:animScale>
                                        <p:animScale>
                                          <p:cBhvr>
                                            <p:cTn id="184" dur="26">
                                              <p:stCondLst>
                                                <p:cond delay="1808"/>
                                              </p:stCondLst>
                                            </p:cTn>
                                            <p:tgtEl>
                                              <p:spTgt spid="22"/>
                                            </p:tgtEl>
                                          </p:cBhvr>
                                          <p:to x="100000" y="95000"/>
                                        </p:animScale>
                                        <p:animScale>
                                          <p:cBhvr>
                                            <p:cTn id="185" dur="166" decel="50000">
                                              <p:stCondLst>
                                                <p:cond delay="1834"/>
                                              </p:stCondLst>
                                            </p:cTn>
                                            <p:tgtEl>
                                              <p:spTgt spid="22"/>
                                            </p:tgtEl>
                                          </p:cBhvr>
                                          <p:to x="100000" y="100000"/>
                                        </p:animScale>
                                      </p:childTnLst>
                                    </p:cTn>
                                  </p:par>
                                  <p:par>
                                    <p:cTn id="186" presetID="0" presetClass="path" presetSubtype="0" accel="50000" decel="50000" fill="hold" nodeType="withEffect">
                                      <p:stCondLst>
                                        <p:cond delay="6000"/>
                                      </p:stCondLst>
                                      <p:childTnLst>
                                        <p:animMotion origin="layout" path="M 0.02174 0.00788 L 0.02174 0.00811 C 0.00104 0.01112 0.0082 0.01065 -0.02383 0.00788 C -0.02526 0.00764 -0.02669 0.00649 -0.02826 0.00579 C -0.03867 -0.00439 -0.02891 0.00371 -0.04584 -0.00347 C -0.05521 -0.00717 -0.04792 -0.00625 -0.05599 -0.01087 C -0.06419 -0.01527 -0.06315 -0.01319 -0.07031 -0.0162 C -0.07136 -0.01666 -0.07253 -0.01759 -0.07357 -0.01828 C -0.07891 -0.02037 -0.07865 -0.01921 -0.08347 -0.02175 C -0.08685 -0.02361 -0.09011 -0.02615 -0.09349 -0.02731 C -0.10065 -0.02962 -0.09727 -0.02847 -0.10339 -0.03101 C -0.10495 -0.0324 -0.10638 -0.03379 -0.10781 -0.03472 C -0.10977 -0.03564 -0.11159 -0.03587 -0.11341 -0.03657 C -0.11498 -0.03703 -0.11641 -0.03773 -0.11784 -0.03842 C -0.13151 -0.04976 -0.11198 -0.03425 -0.12774 -0.04398 C -0.13021 -0.04537 -0.13216 -0.04768 -0.13451 -0.0493 C -0.13555 -0.05023 -0.13672 -0.05069 -0.13789 -0.05138 C -0.1405 -0.05277 -0.14284 -0.05324 -0.14557 -0.05486 C -0.14701 -0.05601 -0.14831 -0.05787 -0.15 -0.05879 C -0.15209 -0.05972 -0.15443 -0.05995 -0.15651 -0.06064 C -0.15847 -0.06111 -0.16029 -0.06157 -0.16224 -0.06226 C -0.16367 -0.06365 -0.16498 -0.06504 -0.16667 -0.0662 C -0.17018 -0.06828 -0.17682 -0.06921 -0.17982 -0.06967 C -0.18386 -0.07037 -0.18802 -0.07083 -0.19206 -0.07152 C -0.19362 -0.07222 -0.19505 -0.07291 -0.19649 -0.07337 C -0.1987 -0.0743 -0.20091 -0.07453 -0.20313 -0.07546 C -0.2043 -0.07569 -0.20521 -0.07685 -0.20651 -0.07708 C -0.21055 -0.078 -0.21459 -0.07824 -0.21862 -0.07893 C -0.21979 -0.08032 -0.2207 -0.08194 -0.22201 -0.08287 C -0.22331 -0.08356 -0.22487 -0.08356 -0.22643 -0.08449 C -0.23021 -0.08657 -0.23125 -0.08773 -0.23399 -0.08981 L -0.23399 -0.08981 L -0.23399 -0.08981 " pathEditMode="relative" rAng="0" ptsTypes="AAAAAAAAAAAAAAAAAAAAAAAAAAAAAAAAA">
                                          <p:cBhvr>
                                            <p:cTn id="187" dur="2000" fill="hold"/>
                                            <p:tgtEl>
                                              <p:spTgt spid="16"/>
                                            </p:tgtEl>
                                            <p:attrNameLst>
                                              <p:attrName>ppt_x</p:attrName>
                                              <p:attrName>ppt_y</p:attrName>
                                            </p:attrNameLst>
                                          </p:cBhvr>
                                          <p:rCtr x="-12786" y="-47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43A4B-790A-ABBF-C8D1-D6FA372A8895}"/>
            </a:ext>
          </a:extLst>
        </p:cNvPr>
        <p:cNvGrpSpPr/>
        <p:nvPr/>
      </p:nvGrpSpPr>
      <p:grpSpPr>
        <a:xfrm>
          <a:off x="0" y="0"/>
          <a:ext cx="0" cy="0"/>
          <a:chOff x="0" y="0"/>
          <a:chExt cx="0" cy="0"/>
        </a:xfrm>
      </p:grpSpPr>
      <p:pic>
        <p:nvPicPr>
          <p:cNvPr id="11" name="Picture 10" descr="A yellow light with an eye&#10;&#10;AI-generated content may be incorrect.">
            <a:extLst>
              <a:ext uri="{FF2B5EF4-FFF2-40B4-BE49-F238E27FC236}">
                <a16:creationId xmlns:a16="http://schemas.microsoft.com/office/drawing/2014/main" id="{9609626F-D31F-A75B-F9F9-91568B2F0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61" y="1920855"/>
            <a:ext cx="4693549" cy="4076257"/>
          </a:xfrm>
          <a:prstGeom prst="rect">
            <a:avLst/>
          </a:prstGeom>
        </p:spPr>
      </p:pic>
      <p:sp>
        <p:nvSpPr>
          <p:cNvPr id="2" name="TextBox 1">
            <a:extLst>
              <a:ext uri="{FF2B5EF4-FFF2-40B4-BE49-F238E27FC236}">
                <a16:creationId xmlns:a16="http://schemas.microsoft.com/office/drawing/2014/main" id="{C7106146-1C56-AD8D-032D-27DBE54FFF29}"/>
              </a:ext>
            </a:extLst>
          </p:cNvPr>
          <p:cNvSpPr txBox="1"/>
          <p:nvPr/>
        </p:nvSpPr>
        <p:spPr>
          <a:xfrm>
            <a:off x="2791960" y="1356503"/>
            <a:ext cx="8938590" cy="769441"/>
          </a:xfrm>
          <a:prstGeom prst="rect">
            <a:avLst/>
          </a:prstGeom>
          <a:noFill/>
        </p:spPr>
        <p:txBody>
          <a:bodyPr wrap="square" rtlCol="1">
            <a:spAutoFit/>
          </a:bodyPr>
          <a:lstStyle/>
          <a:p>
            <a:pPr algn="ct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داستان انسان‌‌های مؤمن هم همین‌‌طوره</a:t>
            </a:r>
          </a:p>
        </p:txBody>
      </p:sp>
      <p:sp>
        <p:nvSpPr>
          <p:cNvPr id="178" name="Rectangle 177">
            <a:extLst>
              <a:ext uri="{FF2B5EF4-FFF2-40B4-BE49-F238E27FC236}">
                <a16:creationId xmlns:a16="http://schemas.microsoft.com/office/drawing/2014/main" id="{B07C037A-DA57-11DB-3FCD-077F507DC35F}"/>
              </a:ext>
            </a:extLst>
          </p:cNvPr>
          <p:cNvSpPr/>
          <p:nvPr/>
        </p:nvSpPr>
        <p:spPr>
          <a:xfrm>
            <a:off x="-1" y="-167738"/>
            <a:ext cx="12192001"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9FA7A149-548C-060E-CFA2-A91F23824A6A}"/>
              </a:ext>
            </a:extLst>
          </p:cNvPr>
          <p:cNvSpPr txBox="1"/>
          <p:nvPr/>
        </p:nvSpPr>
        <p:spPr>
          <a:xfrm>
            <a:off x="5100430" y="3121223"/>
            <a:ext cx="6630120" cy="615553"/>
          </a:xfrm>
          <a:prstGeom prst="rect">
            <a:avLst/>
          </a:prstGeom>
          <a:noFill/>
        </p:spPr>
        <p:txBody>
          <a:bodyPr wrap="square" rtlCol="1">
            <a:spAutoFit/>
          </a:bodyPr>
          <a:lstStyle/>
          <a:p>
            <a:pPr algn="just" rtl="1">
              <a:lnSpc>
                <a:spcPts val="4000"/>
              </a:lnSpc>
            </a:pPr>
            <a:r>
              <a:rPr lang="fa-IR" sz="35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«عداوت و بغضاء»؛ یعنی تفرقهٔ درونی:</a:t>
            </a:r>
          </a:p>
        </p:txBody>
      </p:sp>
      <p:pic>
        <p:nvPicPr>
          <p:cNvPr id="8" name="Picture 7" descr="A group of men standing together&#10;&#10;AI-generated content may be incorrect.">
            <a:extLst>
              <a:ext uri="{FF2B5EF4-FFF2-40B4-BE49-F238E27FC236}">
                <a16:creationId xmlns:a16="http://schemas.microsoft.com/office/drawing/2014/main" id="{77FD5DAB-DD86-73AD-095A-81224E794A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883" y="2788984"/>
            <a:ext cx="3398928" cy="3303655"/>
          </a:xfrm>
          <a:prstGeom prst="rect">
            <a:avLst/>
          </a:prstGeom>
        </p:spPr>
      </p:pic>
      <p:pic>
        <p:nvPicPr>
          <p:cNvPr id="15" name="Picture 14" descr="A purple bow and arrow&#10;&#10;AI-generated content may be incorrect.">
            <a:extLst>
              <a:ext uri="{FF2B5EF4-FFF2-40B4-BE49-F238E27FC236}">
                <a16:creationId xmlns:a16="http://schemas.microsoft.com/office/drawing/2014/main" id="{3BDF8B73-064E-6FCF-EF4D-24C86B7DBD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5081" y="2709985"/>
            <a:ext cx="1180736" cy="1155897"/>
          </a:xfrm>
          <a:prstGeom prst="rect">
            <a:avLst/>
          </a:prstGeom>
        </p:spPr>
      </p:pic>
      <p:pic>
        <p:nvPicPr>
          <p:cNvPr id="19" name="Picture 18" descr="A broken heart shaped object&#10;&#10;AI-generated content may be incorrect.">
            <a:extLst>
              <a:ext uri="{FF2B5EF4-FFF2-40B4-BE49-F238E27FC236}">
                <a16:creationId xmlns:a16="http://schemas.microsoft.com/office/drawing/2014/main" id="{E034BFD4-8184-5C4B-1730-BB7F4B1B13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73198" y="3014712"/>
            <a:ext cx="234907" cy="206753"/>
          </a:xfrm>
          <a:prstGeom prst="rect">
            <a:avLst/>
          </a:prstGeom>
        </p:spPr>
      </p:pic>
      <p:pic>
        <p:nvPicPr>
          <p:cNvPr id="23" name="Picture 22" descr="A white liquid flowing in the air&#10;&#10;AI-generated content may be incorrect.">
            <a:extLst>
              <a:ext uri="{FF2B5EF4-FFF2-40B4-BE49-F238E27FC236}">
                <a16:creationId xmlns:a16="http://schemas.microsoft.com/office/drawing/2014/main" id="{E651B10C-B542-73B8-5426-179E12C767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77811" y="2629945"/>
            <a:ext cx="364323" cy="423085"/>
          </a:xfrm>
          <a:prstGeom prst="rect">
            <a:avLst/>
          </a:prstGeom>
        </p:spPr>
      </p:pic>
      <p:pic>
        <p:nvPicPr>
          <p:cNvPr id="6" name="Graphic 5">
            <a:extLst>
              <a:ext uri="{FF2B5EF4-FFF2-40B4-BE49-F238E27FC236}">
                <a16:creationId xmlns:a16="http://schemas.microsoft.com/office/drawing/2014/main" id="{535EFE36-16C1-9251-6C46-40F6AE98C70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472431" y="4197942"/>
            <a:ext cx="6059811" cy="682284"/>
          </a:xfrm>
          <a:prstGeom prst="rect">
            <a:avLst/>
          </a:prstGeom>
        </p:spPr>
      </p:pic>
      <p:pic>
        <p:nvPicPr>
          <p:cNvPr id="7" name="Picture 6" descr="A cartoon of a warrior with a shield and sword&#10;&#10;AI-generated content may be incorrect.">
            <a:extLst>
              <a:ext uri="{FF2B5EF4-FFF2-40B4-BE49-F238E27FC236}">
                <a16:creationId xmlns:a16="http://schemas.microsoft.com/office/drawing/2014/main" id="{5A316FCD-7CC2-A1CB-F644-962AC5858FF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974959" y="1931092"/>
            <a:ext cx="2419739" cy="4415979"/>
          </a:xfrm>
          <a:prstGeom prst="rect">
            <a:avLst/>
          </a:prstGeom>
        </p:spPr>
      </p:pic>
      <p:pic>
        <p:nvPicPr>
          <p:cNvPr id="9" name="Picture 8" descr="A brown pencil on a black background&#10;&#10;AI-generated content may be incorrect.">
            <a:extLst>
              <a:ext uri="{FF2B5EF4-FFF2-40B4-BE49-F238E27FC236}">
                <a16:creationId xmlns:a16="http://schemas.microsoft.com/office/drawing/2014/main" id="{A569D087-11A3-53A6-3091-47A40435452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71889" y="3189960"/>
            <a:ext cx="1083372" cy="255328"/>
          </a:xfrm>
          <a:prstGeom prst="rect">
            <a:avLst/>
          </a:prstGeom>
        </p:spPr>
      </p:pic>
      <p:sp>
        <p:nvSpPr>
          <p:cNvPr id="10" name="TextBox 9">
            <a:extLst>
              <a:ext uri="{FF2B5EF4-FFF2-40B4-BE49-F238E27FC236}">
                <a16:creationId xmlns:a16="http://schemas.microsoft.com/office/drawing/2014/main" id="{7A554121-16D9-95DB-325A-E1D62A87D2B1}"/>
              </a:ext>
            </a:extLst>
          </p:cNvPr>
          <p:cNvSpPr txBox="1"/>
          <p:nvPr/>
        </p:nvSpPr>
        <p:spPr>
          <a:xfrm>
            <a:off x="-10196591" y="1244124"/>
            <a:ext cx="8827531" cy="769441"/>
          </a:xfrm>
          <a:prstGeom prst="rect">
            <a:avLst/>
          </a:prstGeom>
          <a:noFill/>
        </p:spPr>
        <p:txBody>
          <a:bodyPr wrap="square" rtlCol="1">
            <a:spAutoFit/>
          </a:bodyPr>
          <a:lstStyle/>
          <a:p>
            <a:pPr algn="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تا حالا چیزی از «چشمِ اسفندیار» شنیدی؟</a:t>
            </a:r>
          </a:p>
        </p:txBody>
      </p:sp>
      <p:sp>
        <p:nvSpPr>
          <p:cNvPr id="12" name="TextBox 11">
            <a:extLst>
              <a:ext uri="{FF2B5EF4-FFF2-40B4-BE49-F238E27FC236}">
                <a16:creationId xmlns:a16="http://schemas.microsoft.com/office/drawing/2014/main" id="{B8B23B92-85DB-A9AB-A6A4-34C7F6F65D1C}"/>
              </a:ext>
            </a:extLst>
          </p:cNvPr>
          <p:cNvSpPr txBox="1"/>
          <p:nvPr/>
        </p:nvSpPr>
        <p:spPr>
          <a:xfrm>
            <a:off x="-6088679" y="2256036"/>
            <a:ext cx="4719619"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قهرمان شکست‌ناپذیر!</a:t>
            </a:r>
          </a:p>
        </p:txBody>
      </p:sp>
      <p:pic>
        <p:nvPicPr>
          <p:cNvPr id="13" name="Picture 12" descr="A red circle with crosshairs&#10;&#10;AI-generated content may be incorrect.">
            <a:extLst>
              <a:ext uri="{FF2B5EF4-FFF2-40B4-BE49-F238E27FC236}">
                <a16:creationId xmlns:a16="http://schemas.microsoft.com/office/drawing/2014/main" id="{981C0F00-EFFD-28B8-393F-DC05C11CC4D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765090" y="2380545"/>
            <a:ext cx="542418" cy="587399"/>
          </a:xfrm>
          <a:prstGeom prst="rect">
            <a:avLst/>
          </a:prstGeom>
        </p:spPr>
      </p:pic>
      <p:pic>
        <p:nvPicPr>
          <p:cNvPr id="14" name="Picture 13" descr="A close up of a magnifying glass&#10;&#10;AI-generated content may be incorrect.">
            <a:extLst>
              <a:ext uri="{FF2B5EF4-FFF2-40B4-BE49-F238E27FC236}">
                <a16:creationId xmlns:a16="http://schemas.microsoft.com/office/drawing/2014/main" id="{5DBEAEB0-DFB6-5997-5C12-6A600F3506B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325499" y="2034723"/>
            <a:ext cx="483768" cy="483768"/>
          </a:xfrm>
          <a:prstGeom prst="rect">
            <a:avLst/>
          </a:prstGeom>
        </p:spPr>
      </p:pic>
      <p:pic>
        <p:nvPicPr>
          <p:cNvPr id="16" name="Picture 15" descr="A close-up of a light&#10;&#10;AI-generated content may be incorrect.">
            <a:extLst>
              <a:ext uri="{FF2B5EF4-FFF2-40B4-BE49-F238E27FC236}">
                <a16:creationId xmlns:a16="http://schemas.microsoft.com/office/drawing/2014/main" id="{16C7AAFF-39EA-5035-23B3-9EE28D54222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2567415" y="6144252"/>
            <a:ext cx="1600726" cy="450588"/>
          </a:xfrm>
          <a:prstGeom prst="rect">
            <a:avLst/>
          </a:prstGeom>
        </p:spPr>
      </p:pic>
      <p:pic>
        <p:nvPicPr>
          <p:cNvPr id="17" name="Picture 16" descr="A white rectangular object with black background&#10;&#10;AI-generated content may be incorrect.">
            <a:extLst>
              <a:ext uri="{FF2B5EF4-FFF2-40B4-BE49-F238E27FC236}">
                <a16:creationId xmlns:a16="http://schemas.microsoft.com/office/drawing/2014/main" id="{515DAFD8-E5FD-AA4E-A5E4-FDA236EF0E6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2300960" y="6068629"/>
            <a:ext cx="581660" cy="80259"/>
          </a:xfrm>
          <a:prstGeom prst="rect">
            <a:avLst/>
          </a:prstGeom>
        </p:spPr>
      </p:pic>
      <p:pic>
        <p:nvPicPr>
          <p:cNvPr id="18" name="Picture 17" descr="A close up of a arrow&#10;&#10;AI-generated content may be incorrect.">
            <a:extLst>
              <a:ext uri="{FF2B5EF4-FFF2-40B4-BE49-F238E27FC236}">
                <a16:creationId xmlns:a16="http://schemas.microsoft.com/office/drawing/2014/main" id="{6790945C-5D9B-C510-3E9F-7F40DDFAB14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2205075" y="5254431"/>
            <a:ext cx="511571" cy="874708"/>
          </a:xfrm>
          <a:prstGeom prst="rect">
            <a:avLst/>
          </a:prstGeom>
        </p:spPr>
      </p:pic>
      <p:pic>
        <p:nvPicPr>
          <p:cNvPr id="20" name="Picture 19" descr="A close up of a dart&#10;&#10;AI-generated content may be incorrect.">
            <a:extLst>
              <a:ext uri="{FF2B5EF4-FFF2-40B4-BE49-F238E27FC236}">
                <a16:creationId xmlns:a16="http://schemas.microsoft.com/office/drawing/2014/main" id="{DEC74DDC-9EF3-0D0C-4702-E946757DE69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002790" y="5309234"/>
            <a:ext cx="383704" cy="708439"/>
          </a:xfrm>
          <a:prstGeom prst="rect">
            <a:avLst/>
          </a:prstGeom>
        </p:spPr>
      </p:pic>
      <p:pic>
        <p:nvPicPr>
          <p:cNvPr id="21" name="Picture 20" descr="A close-up of a guitar&#10;&#10;AI-generated content may be incorrect.">
            <a:extLst>
              <a:ext uri="{FF2B5EF4-FFF2-40B4-BE49-F238E27FC236}">
                <a16:creationId xmlns:a16="http://schemas.microsoft.com/office/drawing/2014/main" id="{F65EDD92-0AF0-4C14-7E72-726DF6A57FB3}"/>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695951" y="5867058"/>
            <a:ext cx="747461" cy="281829"/>
          </a:xfrm>
          <a:prstGeom prst="rect">
            <a:avLst/>
          </a:prstGeom>
        </p:spPr>
      </p:pic>
      <p:pic>
        <p:nvPicPr>
          <p:cNvPr id="22" name="Picture 21" descr="A close up of a knife&#10;&#10;AI-generated content may be incorrect.">
            <a:extLst>
              <a:ext uri="{FF2B5EF4-FFF2-40B4-BE49-F238E27FC236}">
                <a16:creationId xmlns:a16="http://schemas.microsoft.com/office/drawing/2014/main" id="{E60C76FF-C480-52FA-B807-3B62AAC85706}"/>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9849302" y="6084293"/>
            <a:ext cx="1048395" cy="390579"/>
          </a:xfrm>
          <a:prstGeom prst="rect">
            <a:avLst/>
          </a:prstGeom>
        </p:spPr>
      </p:pic>
      <p:pic>
        <p:nvPicPr>
          <p:cNvPr id="24" name="Picture 23" descr="A square chocolate bar&#10;&#10;AI-generated content may be incorrect.">
            <a:extLst>
              <a:ext uri="{FF2B5EF4-FFF2-40B4-BE49-F238E27FC236}">
                <a16:creationId xmlns:a16="http://schemas.microsoft.com/office/drawing/2014/main" id="{88745CF6-1B05-23CD-50C4-DE60617D614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0454380" y="6361226"/>
            <a:ext cx="182880" cy="105196"/>
          </a:xfrm>
          <a:prstGeom prst="rect">
            <a:avLst/>
          </a:prstGeom>
        </p:spPr>
      </p:pic>
      <p:pic>
        <p:nvPicPr>
          <p:cNvPr id="25" name="Picture 24" descr="A close up of a triangle&#10;&#10;AI-generated content may be incorrect.">
            <a:extLst>
              <a:ext uri="{FF2B5EF4-FFF2-40B4-BE49-F238E27FC236}">
                <a16:creationId xmlns:a16="http://schemas.microsoft.com/office/drawing/2014/main" id="{FC82BFCA-5C43-DB7D-8A66-3E1900C73D92}"/>
              </a:ext>
            </a:extLst>
          </p:cNvPr>
          <p:cNvPicPr>
            <a:picLocks noChangeAspect="1"/>
          </p:cNvPicPr>
          <p:nvPr/>
        </p:nvPicPr>
        <p:blipFill>
          <a:blip r:embed="rId21">
            <a:extLst>
              <a:ext uri="{28A0092B-C50C-407E-A947-70E740481C1C}">
                <a14:useLocalDpi xmlns:a14="http://schemas.microsoft.com/office/drawing/2010/main" val="0"/>
              </a:ext>
            </a:extLst>
          </a:blip>
          <a:srcRect l="75848" t="80490"/>
          <a:stretch/>
        </p:blipFill>
        <p:spPr>
          <a:xfrm>
            <a:off x="-9875700" y="6427404"/>
            <a:ext cx="179750" cy="136902"/>
          </a:xfrm>
          <a:prstGeom prst="rect">
            <a:avLst/>
          </a:prstGeom>
        </p:spPr>
      </p:pic>
      <p:pic>
        <p:nvPicPr>
          <p:cNvPr id="26" name="Picture 25" descr="A triangular object in the sky&#10;&#10;AI-generated content may be incorrect.">
            <a:extLst>
              <a:ext uri="{FF2B5EF4-FFF2-40B4-BE49-F238E27FC236}">
                <a16:creationId xmlns:a16="http://schemas.microsoft.com/office/drawing/2014/main" id="{3B9D2505-B1AB-7044-4C27-8929ECF723A0}"/>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0111479" y="6394907"/>
            <a:ext cx="127532" cy="111590"/>
          </a:xfrm>
          <a:prstGeom prst="rect">
            <a:avLst/>
          </a:prstGeom>
        </p:spPr>
      </p:pic>
      <p:sp>
        <p:nvSpPr>
          <p:cNvPr id="27" name="ygudc6uxrursu">
            <a:extLst>
              <a:ext uri="{FF2B5EF4-FFF2-40B4-BE49-F238E27FC236}">
                <a16:creationId xmlns:a16="http://schemas.microsoft.com/office/drawing/2014/main" id="{2275C971-90A9-72D4-6F7F-A6187317EED8}"/>
              </a:ext>
            </a:extLst>
          </p:cNvPr>
          <p:cNvSpPr/>
          <p:nvPr/>
        </p:nvSpPr>
        <p:spPr>
          <a:xfrm>
            <a:off x="-7928372" y="3016140"/>
            <a:ext cx="1453947" cy="6183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pic>
        <p:nvPicPr>
          <p:cNvPr id="28" name="Picture 27" descr="A silhouette of a person with a bow and arrow&#10;&#10;AI-generated content may be incorrect.">
            <a:extLst>
              <a:ext uri="{FF2B5EF4-FFF2-40B4-BE49-F238E27FC236}">
                <a16:creationId xmlns:a16="http://schemas.microsoft.com/office/drawing/2014/main" id="{E60399FD-A049-6B9A-3D62-8E877F0668A2}"/>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877431" y="2145956"/>
            <a:ext cx="2679711" cy="4360541"/>
          </a:xfrm>
          <a:prstGeom prst="rect">
            <a:avLst/>
          </a:prstGeom>
        </p:spPr>
      </p:pic>
    </p:spTree>
    <p:extLst>
      <p:ext uri="{BB962C8B-B14F-4D97-AF65-F5344CB8AC3E}">
        <p14:creationId xmlns:p14="http://schemas.microsoft.com/office/powerpoint/2010/main" val="15946383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56" presetClass="entr" presetSubtype="0" fill="hold" grpId="0" nodeType="withEffect">
                                      <p:stCondLst>
                                        <p:cond delay="2300"/>
                                      </p:stCondLst>
                                      <p:iterate type="lt">
                                        <p:tmPct val="10000"/>
                                      </p:iterate>
                                      <p:childTnLst>
                                        <p:set>
                                          <p:cBhvr>
                                            <p:cTn id="10" dur="1" fill="hold">
                                              <p:stCondLst>
                                                <p:cond delay="0"/>
                                              </p:stCondLst>
                                            </p:cTn>
                                            <p:tgtEl>
                                              <p:spTgt spid="3"/>
                                            </p:tgtEl>
                                            <p:attrNameLst>
                                              <p:attrName>style.visibility</p:attrName>
                                            </p:attrNameLst>
                                          </p:cBhvr>
                                          <p:to>
                                            <p:strVal val="visible"/>
                                          </p:to>
                                        </p:set>
                                        <p:anim by="(-#ppt_w*2)" calcmode="lin" valueType="num">
                                          <p:cBhvr rctx="PPT">
                                            <p:cTn id="11" dur="500" autoRev="1" fill="hold">
                                              <p:stCondLst>
                                                <p:cond delay="0"/>
                                              </p:stCondLst>
                                            </p:cTn>
                                            <p:tgtEl>
                                              <p:spTgt spid="3"/>
                                            </p:tgtEl>
                                            <p:attrNameLst>
                                              <p:attrName>ppt_w</p:attrName>
                                            </p:attrNameLst>
                                          </p:cBhvr>
                                        </p:anim>
                                        <p:anim by="(#ppt_w*0.50)" calcmode="lin" valueType="num">
                                          <p:cBhvr>
                                            <p:cTn id="12" dur="500" decel="50000" autoRev="1" fill="hold">
                                              <p:stCondLst>
                                                <p:cond delay="0"/>
                                              </p:stCondLst>
                                            </p:cTn>
                                            <p:tgtEl>
                                              <p:spTgt spid="3"/>
                                            </p:tgtEl>
                                            <p:attrNameLst>
                                              <p:attrName>ppt_x</p:attrName>
                                            </p:attrNameLst>
                                          </p:cBhvr>
                                        </p:anim>
                                        <p:anim from="(-#ppt_h/2)" to="(#ppt_y)" calcmode="lin" valueType="num">
                                          <p:cBhvr>
                                            <p:cTn id="13" dur="1000" fill="hold">
                                              <p:stCondLst>
                                                <p:cond delay="0"/>
                                              </p:stCondLst>
                                            </p:cTn>
                                            <p:tgtEl>
                                              <p:spTgt spid="3"/>
                                            </p:tgtEl>
                                            <p:attrNameLst>
                                              <p:attrName>ppt_y</p:attrName>
                                            </p:attrNameLst>
                                          </p:cBhvr>
                                        </p:anim>
                                        <p:animRot by="21600000">
                                          <p:cBhvr>
                                            <p:cTn id="14" dur="1000" fill="hold">
                                              <p:stCondLst>
                                                <p:cond delay="0"/>
                                              </p:stCondLst>
                                            </p:cTn>
                                            <p:tgtEl>
                                              <p:spTgt spid="3"/>
                                            </p:tgtEl>
                                            <p:attrNameLst>
                                              <p:attrName>r</p:attrName>
                                            </p:attrNameLst>
                                          </p:cBhvr>
                                        </p:animRot>
                                      </p:childTnLst>
                                    </p:cTn>
                                  </p:par>
                                  <p:par>
                                    <p:cTn id="15" presetID="2" presetClass="entr" presetSubtype="1" fill="hold" nodeType="withEffect" p14:presetBounceEnd="75000">
                                      <p:stCondLst>
                                        <p:cond delay="3100"/>
                                      </p:stCondLst>
                                      <p:childTnLst>
                                        <p:set>
                                          <p:cBhvr>
                                            <p:cTn id="16" dur="1" fill="hold">
                                              <p:stCondLst>
                                                <p:cond delay="0"/>
                                              </p:stCondLst>
                                            </p:cTn>
                                            <p:tgtEl>
                                              <p:spTgt spid="11"/>
                                            </p:tgtEl>
                                            <p:attrNameLst>
                                              <p:attrName>style.visibility</p:attrName>
                                            </p:attrNameLst>
                                          </p:cBhvr>
                                          <p:to>
                                            <p:strVal val="visible"/>
                                          </p:to>
                                        </p:set>
                                        <p:anim calcmode="lin" valueType="num" p14:bounceEnd="75000">
                                          <p:cBhvr additive="base">
                                            <p:cTn id="17" dur="2000" fill="hold"/>
                                            <p:tgtEl>
                                              <p:spTgt spid="11"/>
                                            </p:tgtEl>
                                            <p:attrNameLst>
                                              <p:attrName>ppt_x</p:attrName>
                                            </p:attrNameLst>
                                          </p:cBhvr>
                                          <p:tavLst>
                                            <p:tav tm="0">
                                              <p:val>
                                                <p:strVal val="#ppt_x"/>
                                              </p:val>
                                            </p:tav>
                                            <p:tav tm="100000">
                                              <p:val>
                                                <p:strVal val="#ppt_x"/>
                                              </p:val>
                                            </p:tav>
                                          </p:tavLst>
                                        </p:anim>
                                        <p:anim calcmode="lin" valueType="num" p14:bounceEnd="75000">
                                          <p:cBhvr additive="base">
                                            <p:cTn id="18" dur="20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14:presetBounceEnd="75000">
                                      <p:stCondLst>
                                        <p:cond delay="2300"/>
                                      </p:stCondLst>
                                      <p:childTnLst>
                                        <p:set>
                                          <p:cBhvr>
                                            <p:cTn id="20" dur="1" fill="hold">
                                              <p:stCondLst>
                                                <p:cond delay="0"/>
                                              </p:stCondLst>
                                            </p:cTn>
                                            <p:tgtEl>
                                              <p:spTgt spid="8"/>
                                            </p:tgtEl>
                                            <p:attrNameLst>
                                              <p:attrName>style.visibility</p:attrName>
                                            </p:attrNameLst>
                                          </p:cBhvr>
                                          <p:to>
                                            <p:strVal val="visible"/>
                                          </p:to>
                                        </p:set>
                                        <p:anim calcmode="lin" valueType="num" p14:bounceEnd="75000">
                                          <p:cBhvr additive="base">
                                            <p:cTn id="21" dur="2000" fill="hold"/>
                                            <p:tgtEl>
                                              <p:spTgt spid="8"/>
                                            </p:tgtEl>
                                            <p:attrNameLst>
                                              <p:attrName>ppt_x</p:attrName>
                                            </p:attrNameLst>
                                          </p:cBhvr>
                                          <p:tavLst>
                                            <p:tav tm="0">
                                              <p:val>
                                                <p:strVal val="#ppt_x"/>
                                              </p:val>
                                            </p:tav>
                                            <p:tav tm="100000">
                                              <p:val>
                                                <p:strVal val="#ppt_x"/>
                                              </p:val>
                                            </p:tav>
                                          </p:tavLst>
                                        </p:anim>
                                        <p:anim calcmode="lin" valueType="num" p14:bounceEnd="75000">
                                          <p:cBhvr additive="base">
                                            <p:cTn id="22" dur="2000" fill="hold"/>
                                            <p:tgtEl>
                                              <p:spTgt spid="8"/>
                                            </p:tgtEl>
                                            <p:attrNameLst>
                                              <p:attrName>ppt_y</p:attrName>
                                            </p:attrNameLst>
                                          </p:cBhvr>
                                          <p:tavLst>
                                            <p:tav tm="0">
                                              <p:val>
                                                <p:strVal val="0-#ppt_h/2"/>
                                              </p:val>
                                            </p:tav>
                                            <p:tav tm="100000">
                                              <p:val>
                                                <p:strVal val="#ppt_y"/>
                                              </p:val>
                                            </p:tav>
                                          </p:tavLst>
                                        </p:anim>
                                      </p:childTnLst>
                                    </p:cTn>
                                  </p:par>
                                  <p:par>
                                    <p:cTn id="23" presetID="22" presetClass="entr" presetSubtype="2" fill="hold" nodeType="withEffect">
                                      <p:stCondLst>
                                        <p:cond delay="4800"/>
                                      </p:stCondLst>
                                      <p:childTnLst>
                                        <p:set>
                                          <p:cBhvr>
                                            <p:cTn id="24" dur="1" fill="hold">
                                              <p:stCondLst>
                                                <p:cond delay="0"/>
                                              </p:stCondLst>
                                            </p:cTn>
                                            <p:tgtEl>
                                              <p:spTgt spid="15"/>
                                            </p:tgtEl>
                                            <p:attrNameLst>
                                              <p:attrName>style.visibility</p:attrName>
                                            </p:attrNameLst>
                                          </p:cBhvr>
                                          <p:to>
                                            <p:strVal val="visible"/>
                                          </p:to>
                                        </p:set>
                                        <p:animEffect transition="in" filter="wipe(right)">
                                          <p:cBhvr>
                                            <p:cTn id="25" dur="500"/>
                                            <p:tgtEl>
                                              <p:spTgt spid="15"/>
                                            </p:tgtEl>
                                          </p:cBhvr>
                                        </p:animEffect>
                                      </p:childTnLst>
                                    </p:cTn>
                                  </p:par>
                                  <p:par>
                                    <p:cTn id="26" presetID="26" presetClass="entr" presetSubtype="0" fill="hold" nodeType="withEffect">
                                      <p:stCondLst>
                                        <p:cond delay="5400"/>
                                      </p:stCondLst>
                                      <p:childTnLst>
                                        <p:set>
                                          <p:cBhvr>
                                            <p:cTn id="27" dur="1" fill="hold">
                                              <p:stCondLst>
                                                <p:cond delay="0"/>
                                              </p:stCondLst>
                                            </p:cTn>
                                            <p:tgtEl>
                                              <p:spTgt spid="23"/>
                                            </p:tgtEl>
                                            <p:attrNameLst>
                                              <p:attrName>style.visibility</p:attrName>
                                            </p:attrNameLst>
                                          </p:cBhvr>
                                          <p:to>
                                            <p:strVal val="visible"/>
                                          </p:to>
                                        </p:set>
                                        <p:animEffect transition="in" filter="wipe(down)">
                                          <p:cBhvr>
                                            <p:cTn id="28" dur="580">
                                              <p:stCondLst>
                                                <p:cond delay="0"/>
                                              </p:stCondLst>
                                            </p:cTn>
                                            <p:tgtEl>
                                              <p:spTgt spid="23"/>
                                            </p:tgtEl>
                                          </p:cBhvr>
                                        </p:animEffect>
                                        <p:anim calcmode="lin" valueType="num">
                                          <p:cBhvr>
                                            <p:cTn id="29"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34" dur="26">
                                              <p:stCondLst>
                                                <p:cond delay="650"/>
                                              </p:stCondLst>
                                            </p:cTn>
                                            <p:tgtEl>
                                              <p:spTgt spid="23"/>
                                            </p:tgtEl>
                                          </p:cBhvr>
                                          <p:to x="100000" y="60000"/>
                                        </p:animScale>
                                        <p:animScale>
                                          <p:cBhvr>
                                            <p:cTn id="35" dur="166" decel="50000">
                                              <p:stCondLst>
                                                <p:cond delay="676"/>
                                              </p:stCondLst>
                                            </p:cTn>
                                            <p:tgtEl>
                                              <p:spTgt spid="23"/>
                                            </p:tgtEl>
                                          </p:cBhvr>
                                          <p:to x="100000" y="100000"/>
                                        </p:animScale>
                                        <p:animScale>
                                          <p:cBhvr>
                                            <p:cTn id="36" dur="26">
                                              <p:stCondLst>
                                                <p:cond delay="1312"/>
                                              </p:stCondLst>
                                            </p:cTn>
                                            <p:tgtEl>
                                              <p:spTgt spid="23"/>
                                            </p:tgtEl>
                                          </p:cBhvr>
                                          <p:to x="100000" y="80000"/>
                                        </p:animScale>
                                        <p:animScale>
                                          <p:cBhvr>
                                            <p:cTn id="37" dur="166" decel="50000">
                                              <p:stCondLst>
                                                <p:cond delay="1338"/>
                                              </p:stCondLst>
                                            </p:cTn>
                                            <p:tgtEl>
                                              <p:spTgt spid="23"/>
                                            </p:tgtEl>
                                          </p:cBhvr>
                                          <p:to x="100000" y="100000"/>
                                        </p:animScale>
                                        <p:animScale>
                                          <p:cBhvr>
                                            <p:cTn id="38" dur="26">
                                              <p:stCondLst>
                                                <p:cond delay="1642"/>
                                              </p:stCondLst>
                                            </p:cTn>
                                            <p:tgtEl>
                                              <p:spTgt spid="23"/>
                                            </p:tgtEl>
                                          </p:cBhvr>
                                          <p:to x="100000" y="90000"/>
                                        </p:animScale>
                                        <p:animScale>
                                          <p:cBhvr>
                                            <p:cTn id="39" dur="166" decel="50000">
                                              <p:stCondLst>
                                                <p:cond delay="1668"/>
                                              </p:stCondLst>
                                            </p:cTn>
                                            <p:tgtEl>
                                              <p:spTgt spid="23"/>
                                            </p:tgtEl>
                                          </p:cBhvr>
                                          <p:to x="100000" y="100000"/>
                                        </p:animScale>
                                        <p:animScale>
                                          <p:cBhvr>
                                            <p:cTn id="40" dur="26">
                                              <p:stCondLst>
                                                <p:cond delay="1808"/>
                                              </p:stCondLst>
                                            </p:cTn>
                                            <p:tgtEl>
                                              <p:spTgt spid="23"/>
                                            </p:tgtEl>
                                          </p:cBhvr>
                                          <p:to x="100000" y="95000"/>
                                        </p:animScale>
                                        <p:animScale>
                                          <p:cBhvr>
                                            <p:cTn id="41" dur="166" decel="50000">
                                              <p:stCondLst>
                                                <p:cond delay="1834"/>
                                              </p:stCondLst>
                                            </p:cTn>
                                            <p:tgtEl>
                                              <p:spTgt spid="23"/>
                                            </p:tgtEl>
                                          </p:cBhvr>
                                          <p:to x="100000" y="100000"/>
                                        </p:animScale>
                                      </p:childTnLst>
                                    </p:cTn>
                                  </p:par>
                                  <p:par>
                                    <p:cTn id="42" presetID="26" presetClass="entr" presetSubtype="0" fill="hold" nodeType="withEffect">
                                      <p:stCondLst>
                                        <p:cond delay="5700"/>
                                      </p:stCondLst>
                                      <p:childTnLst>
                                        <p:set>
                                          <p:cBhvr>
                                            <p:cTn id="43" dur="1" fill="hold">
                                              <p:stCondLst>
                                                <p:cond delay="0"/>
                                              </p:stCondLst>
                                            </p:cTn>
                                            <p:tgtEl>
                                              <p:spTgt spid="19"/>
                                            </p:tgtEl>
                                            <p:attrNameLst>
                                              <p:attrName>style.visibility</p:attrName>
                                            </p:attrNameLst>
                                          </p:cBhvr>
                                          <p:to>
                                            <p:strVal val="visible"/>
                                          </p:to>
                                        </p:set>
                                        <p:animEffect transition="in" filter="wipe(down)">
                                          <p:cBhvr>
                                            <p:cTn id="44" dur="580">
                                              <p:stCondLst>
                                                <p:cond delay="0"/>
                                              </p:stCondLst>
                                            </p:cTn>
                                            <p:tgtEl>
                                              <p:spTgt spid="19"/>
                                            </p:tgtEl>
                                          </p:cBhvr>
                                        </p:animEffect>
                                        <p:anim calcmode="lin" valueType="num">
                                          <p:cBhvr>
                                            <p:cTn id="45"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50" dur="26">
                                              <p:stCondLst>
                                                <p:cond delay="650"/>
                                              </p:stCondLst>
                                            </p:cTn>
                                            <p:tgtEl>
                                              <p:spTgt spid="19"/>
                                            </p:tgtEl>
                                          </p:cBhvr>
                                          <p:to x="100000" y="60000"/>
                                        </p:animScale>
                                        <p:animScale>
                                          <p:cBhvr>
                                            <p:cTn id="51" dur="166" decel="50000">
                                              <p:stCondLst>
                                                <p:cond delay="676"/>
                                              </p:stCondLst>
                                            </p:cTn>
                                            <p:tgtEl>
                                              <p:spTgt spid="19"/>
                                            </p:tgtEl>
                                          </p:cBhvr>
                                          <p:to x="100000" y="100000"/>
                                        </p:animScale>
                                        <p:animScale>
                                          <p:cBhvr>
                                            <p:cTn id="52" dur="26">
                                              <p:stCondLst>
                                                <p:cond delay="1312"/>
                                              </p:stCondLst>
                                            </p:cTn>
                                            <p:tgtEl>
                                              <p:spTgt spid="19"/>
                                            </p:tgtEl>
                                          </p:cBhvr>
                                          <p:to x="100000" y="80000"/>
                                        </p:animScale>
                                        <p:animScale>
                                          <p:cBhvr>
                                            <p:cTn id="53" dur="166" decel="50000">
                                              <p:stCondLst>
                                                <p:cond delay="1338"/>
                                              </p:stCondLst>
                                            </p:cTn>
                                            <p:tgtEl>
                                              <p:spTgt spid="19"/>
                                            </p:tgtEl>
                                          </p:cBhvr>
                                          <p:to x="100000" y="100000"/>
                                        </p:animScale>
                                        <p:animScale>
                                          <p:cBhvr>
                                            <p:cTn id="54" dur="26">
                                              <p:stCondLst>
                                                <p:cond delay="1642"/>
                                              </p:stCondLst>
                                            </p:cTn>
                                            <p:tgtEl>
                                              <p:spTgt spid="19"/>
                                            </p:tgtEl>
                                          </p:cBhvr>
                                          <p:to x="100000" y="90000"/>
                                        </p:animScale>
                                        <p:animScale>
                                          <p:cBhvr>
                                            <p:cTn id="55" dur="166" decel="50000">
                                              <p:stCondLst>
                                                <p:cond delay="1668"/>
                                              </p:stCondLst>
                                            </p:cTn>
                                            <p:tgtEl>
                                              <p:spTgt spid="19"/>
                                            </p:tgtEl>
                                          </p:cBhvr>
                                          <p:to x="100000" y="100000"/>
                                        </p:animScale>
                                        <p:animScale>
                                          <p:cBhvr>
                                            <p:cTn id="56" dur="26">
                                              <p:stCondLst>
                                                <p:cond delay="1808"/>
                                              </p:stCondLst>
                                            </p:cTn>
                                            <p:tgtEl>
                                              <p:spTgt spid="19"/>
                                            </p:tgtEl>
                                          </p:cBhvr>
                                          <p:to x="100000" y="95000"/>
                                        </p:animScale>
                                        <p:animScale>
                                          <p:cBhvr>
                                            <p:cTn id="57" dur="166" decel="50000">
                                              <p:stCondLst>
                                                <p:cond delay="1834"/>
                                              </p:stCondLst>
                                            </p:cTn>
                                            <p:tgtEl>
                                              <p:spTgt spid="19"/>
                                            </p:tgtEl>
                                          </p:cBhvr>
                                          <p:to x="100000" y="100000"/>
                                        </p:animScale>
                                      </p:childTnLst>
                                    </p:cTn>
                                  </p:par>
                                  <p:par>
                                    <p:cTn id="58" presetID="14" presetClass="entr" presetSubtype="10" fill="hold" nodeType="withEffect">
                                      <p:stCondLst>
                                        <p:cond delay="6200"/>
                                      </p:stCondLst>
                                      <p:childTnLst>
                                        <p:set>
                                          <p:cBhvr>
                                            <p:cTn id="59" dur="1" fill="hold">
                                              <p:stCondLst>
                                                <p:cond delay="0"/>
                                              </p:stCondLst>
                                            </p:cTn>
                                            <p:tgtEl>
                                              <p:spTgt spid="6"/>
                                            </p:tgtEl>
                                            <p:attrNameLst>
                                              <p:attrName>style.visibility</p:attrName>
                                            </p:attrNameLst>
                                          </p:cBhvr>
                                          <p:to>
                                            <p:strVal val="visible"/>
                                          </p:to>
                                        </p:set>
                                        <p:animEffect transition="in" filter="randombar(horizontal)">
                                          <p:cBhvr>
                                            <p:cTn id="60" dur="8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56" presetClass="entr" presetSubtype="0" fill="hold" grpId="0" nodeType="withEffect">
                                      <p:stCondLst>
                                        <p:cond delay="2300"/>
                                      </p:stCondLst>
                                      <p:iterate type="lt">
                                        <p:tmPct val="10000"/>
                                      </p:iterate>
                                      <p:childTnLst>
                                        <p:set>
                                          <p:cBhvr>
                                            <p:cTn id="10" dur="1" fill="hold">
                                              <p:stCondLst>
                                                <p:cond delay="0"/>
                                              </p:stCondLst>
                                            </p:cTn>
                                            <p:tgtEl>
                                              <p:spTgt spid="3"/>
                                            </p:tgtEl>
                                            <p:attrNameLst>
                                              <p:attrName>style.visibility</p:attrName>
                                            </p:attrNameLst>
                                          </p:cBhvr>
                                          <p:to>
                                            <p:strVal val="visible"/>
                                          </p:to>
                                        </p:set>
                                        <p:anim by="(-#ppt_w*2)" calcmode="lin" valueType="num">
                                          <p:cBhvr rctx="PPT">
                                            <p:cTn id="11" dur="500" autoRev="1" fill="hold">
                                              <p:stCondLst>
                                                <p:cond delay="0"/>
                                              </p:stCondLst>
                                            </p:cTn>
                                            <p:tgtEl>
                                              <p:spTgt spid="3"/>
                                            </p:tgtEl>
                                            <p:attrNameLst>
                                              <p:attrName>ppt_w</p:attrName>
                                            </p:attrNameLst>
                                          </p:cBhvr>
                                        </p:anim>
                                        <p:anim by="(#ppt_w*0.50)" calcmode="lin" valueType="num">
                                          <p:cBhvr>
                                            <p:cTn id="12" dur="500" decel="50000" autoRev="1" fill="hold">
                                              <p:stCondLst>
                                                <p:cond delay="0"/>
                                              </p:stCondLst>
                                            </p:cTn>
                                            <p:tgtEl>
                                              <p:spTgt spid="3"/>
                                            </p:tgtEl>
                                            <p:attrNameLst>
                                              <p:attrName>ppt_x</p:attrName>
                                            </p:attrNameLst>
                                          </p:cBhvr>
                                        </p:anim>
                                        <p:anim from="(-#ppt_h/2)" to="(#ppt_y)" calcmode="lin" valueType="num">
                                          <p:cBhvr>
                                            <p:cTn id="13" dur="1000" fill="hold">
                                              <p:stCondLst>
                                                <p:cond delay="0"/>
                                              </p:stCondLst>
                                            </p:cTn>
                                            <p:tgtEl>
                                              <p:spTgt spid="3"/>
                                            </p:tgtEl>
                                            <p:attrNameLst>
                                              <p:attrName>ppt_y</p:attrName>
                                            </p:attrNameLst>
                                          </p:cBhvr>
                                        </p:anim>
                                        <p:animRot by="21600000">
                                          <p:cBhvr>
                                            <p:cTn id="14" dur="1000" fill="hold">
                                              <p:stCondLst>
                                                <p:cond delay="0"/>
                                              </p:stCondLst>
                                            </p:cTn>
                                            <p:tgtEl>
                                              <p:spTgt spid="3"/>
                                            </p:tgtEl>
                                            <p:attrNameLst>
                                              <p:attrName>r</p:attrName>
                                            </p:attrNameLst>
                                          </p:cBhvr>
                                        </p:animRot>
                                      </p:childTnLst>
                                    </p:cTn>
                                  </p:par>
                                  <p:par>
                                    <p:cTn id="15" presetID="2" presetClass="entr" presetSubtype="1" fill="hold" nodeType="withEffect">
                                      <p:stCondLst>
                                        <p:cond delay="310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2000" fill="hold"/>
                                            <p:tgtEl>
                                              <p:spTgt spid="11"/>
                                            </p:tgtEl>
                                            <p:attrNameLst>
                                              <p:attrName>ppt_x</p:attrName>
                                            </p:attrNameLst>
                                          </p:cBhvr>
                                          <p:tavLst>
                                            <p:tav tm="0">
                                              <p:val>
                                                <p:strVal val="#ppt_x"/>
                                              </p:val>
                                            </p:tav>
                                            <p:tav tm="100000">
                                              <p:val>
                                                <p:strVal val="#ppt_x"/>
                                              </p:val>
                                            </p:tav>
                                          </p:tavLst>
                                        </p:anim>
                                        <p:anim calcmode="lin" valueType="num">
                                          <p:cBhvr additive="base">
                                            <p:cTn id="18" dur="2000" fill="hold"/>
                                            <p:tgtEl>
                                              <p:spTgt spid="11"/>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230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2000" fill="hold"/>
                                            <p:tgtEl>
                                              <p:spTgt spid="8"/>
                                            </p:tgtEl>
                                            <p:attrNameLst>
                                              <p:attrName>ppt_x</p:attrName>
                                            </p:attrNameLst>
                                          </p:cBhvr>
                                          <p:tavLst>
                                            <p:tav tm="0">
                                              <p:val>
                                                <p:strVal val="#ppt_x"/>
                                              </p:val>
                                            </p:tav>
                                            <p:tav tm="100000">
                                              <p:val>
                                                <p:strVal val="#ppt_x"/>
                                              </p:val>
                                            </p:tav>
                                          </p:tavLst>
                                        </p:anim>
                                        <p:anim calcmode="lin" valueType="num">
                                          <p:cBhvr additive="base">
                                            <p:cTn id="22" dur="2000" fill="hold"/>
                                            <p:tgtEl>
                                              <p:spTgt spid="8"/>
                                            </p:tgtEl>
                                            <p:attrNameLst>
                                              <p:attrName>ppt_y</p:attrName>
                                            </p:attrNameLst>
                                          </p:cBhvr>
                                          <p:tavLst>
                                            <p:tav tm="0">
                                              <p:val>
                                                <p:strVal val="0-#ppt_h/2"/>
                                              </p:val>
                                            </p:tav>
                                            <p:tav tm="100000">
                                              <p:val>
                                                <p:strVal val="#ppt_y"/>
                                              </p:val>
                                            </p:tav>
                                          </p:tavLst>
                                        </p:anim>
                                      </p:childTnLst>
                                    </p:cTn>
                                  </p:par>
                                  <p:par>
                                    <p:cTn id="23" presetID="22" presetClass="entr" presetSubtype="2" fill="hold" nodeType="withEffect">
                                      <p:stCondLst>
                                        <p:cond delay="4800"/>
                                      </p:stCondLst>
                                      <p:childTnLst>
                                        <p:set>
                                          <p:cBhvr>
                                            <p:cTn id="24" dur="1" fill="hold">
                                              <p:stCondLst>
                                                <p:cond delay="0"/>
                                              </p:stCondLst>
                                            </p:cTn>
                                            <p:tgtEl>
                                              <p:spTgt spid="15"/>
                                            </p:tgtEl>
                                            <p:attrNameLst>
                                              <p:attrName>style.visibility</p:attrName>
                                            </p:attrNameLst>
                                          </p:cBhvr>
                                          <p:to>
                                            <p:strVal val="visible"/>
                                          </p:to>
                                        </p:set>
                                        <p:animEffect transition="in" filter="wipe(right)">
                                          <p:cBhvr>
                                            <p:cTn id="25" dur="500"/>
                                            <p:tgtEl>
                                              <p:spTgt spid="15"/>
                                            </p:tgtEl>
                                          </p:cBhvr>
                                        </p:animEffect>
                                      </p:childTnLst>
                                    </p:cTn>
                                  </p:par>
                                  <p:par>
                                    <p:cTn id="26" presetID="26" presetClass="entr" presetSubtype="0" fill="hold" nodeType="withEffect">
                                      <p:stCondLst>
                                        <p:cond delay="5400"/>
                                      </p:stCondLst>
                                      <p:childTnLst>
                                        <p:set>
                                          <p:cBhvr>
                                            <p:cTn id="27" dur="1" fill="hold">
                                              <p:stCondLst>
                                                <p:cond delay="0"/>
                                              </p:stCondLst>
                                            </p:cTn>
                                            <p:tgtEl>
                                              <p:spTgt spid="23"/>
                                            </p:tgtEl>
                                            <p:attrNameLst>
                                              <p:attrName>style.visibility</p:attrName>
                                            </p:attrNameLst>
                                          </p:cBhvr>
                                          <p:to>
                                            <p:strVal val="visible"/>
                                          </p:to>
                                        </p:set>
                                        <p:animEffect transition="in" filter="wipe(down)">
                                          <p:cBhvr>
                                            <p:cTn id="28" dur="580">
                                              <p:stCondLst>
                                                <p:cond delay="0"/>
                                              </p:stCondLst>
                                            </p:cTn>
                                            <p:tgtEl>
                                              <p:spTgt spid="23"/>
                                            </p:tgtEl>
                                          </p:cBhvr>
                                        </p:animEffect>
                                        <p:anim calcmode="lin" valueType="num">
                                          <p:cBhvr>
                                            <p:cTn id="29"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34" dur="26">
                                              <p:stCondLst>
                                                <p:cond delay="650"/>
                                              </p:stCondLst>
                                            </p:cTn>
                                            <p:tgtEl>
                                              <p:spTgt spid="23"/>
                                            </p:tgtEl>
                                          </p:cBhvr>
                                          <p:to x="100000" y="60000"/>
                                        </p:animScale>
                                        <p:animScale>
                                          <p:cBhvr>
                                            <p:cTn id="35" dur="166" decel="50000">
                                              <p:stCondLst>
                                                <p:cond delay="676"/>
                                              </p:stCondLst>
                                            </p:cTn>
                                            <p:tgtEl>
                                              <p:spTgt spid="23"/>
                                            </p:tgtEl>
                                          </p:cBhvr>
                                          <p:to x="100000" y="100000"/>
                                        </p:animScale>
                                        <p:animScale>
                                          <p:cBhvr>
                                            <p:cTn id="36" dur="26">
                                              <p:stCondLst>
                                                <p:cond delay="1312"/>
                                              </p:stCondLst>
                                            </p:cTn>
                                            <p:tgtEl>
                                              <p:spTgt spid="23"/>
                                            </p:tgtEl>
                                          </p:cBhvr>
                                          <p:to x="100000" y="80000"/>
                                        </p:animScale>
                                        <p:animScale>
                                          <p:cBhvr>
                                            <p:cTn id="37" dur="166" decel="50000">
                                              <p:stCondLst>
                                                <p:cond delay="1338"/>
                                              </p:stCondLst>
                                            </p:cTn>
                                            <p:tgtEl>
                                              <p:spTgt spid="23"/>
                                            </p:tgtEl>
                                          </p:cBhvr>
                                          <p:to x="100000" y="100000"/>
                                        </p:animScale>
                                        <p:animScale>
                                          <p:cBhvr>
                                            <p:cTn id="38" dur="26">
                                              <p:stCondLst>
                                                <p:cond delay="1642"/>
                                              </p:stCondLst>
                                            </p:cTn>
                                            <p:tgtEl>
                                              <p:spTgt spid="23"/>
                                            </p:tgtEl>
                                          </p:cBhvr>
                                          <p:to x="100000" y="90000"/>
                                        </p:animScale>
                                        <p:animScale>
                                          <p:cBhvr>
                                            <p:cTn id="39" dur="166" decel="50000">
                                              <p:stCondLst>
                                                <p:cond delay="1668"/>
                                              </p:stCondLst>
                                            </p:cTn>
                                            <p:tgtEl>
                                              <p:spTgt spid="23"/>
                                            </p:tgtEl>
                                          </p:cBhvr>
                                          <p:to x="100000" y="100000"/>
                                        </p:animScale>
                                        <p:animScale>
                                          <p:cBhvr>
                                            <p:cTn id="40" dur="26">
                                              <p:stCondLst>
                                                <p:cond delay="1808"/>
                                              </p:stCondLst>
                                            </p:cTn>
                                            <p:tgtEl>
                                              <p:spTgt spid="23"/>
                                            </p:tgtEl>
                                          </p:cBhvr>
                                          <p:to x="100000" y="95000"/>
                                        </p:animScale>
                                        <p:animScale>
                                          <p:cBhvr>
                                            <p:cTn id="41" dur="166" decel="50000">
                                              <p:stCondLst>
                                                <p:cond delay="1834"/>
                                              </p:stCondLst>
                                            </p:cTn>
                                            <p:tgtEl>
                                              <p:spTgt spid="23"/>
                                            </p:tgtEl>
                                          </p:cBhvr>
                                          <p:to x="100000" y="100000"/>
                                        </p:animScale>
                                      </p:childTnLst>
                                    </p:cTn>
                                  </p:par>
                                  <p:par>
                                    <p:cTn id="42" presetID="26" presetClass="entr" presetSubtype="0" fill="hold" nodeType="withEffect">
                                      <p:stCondLst>
                                        <p:cond delay="5700"/>
                                      </p:stCondLst>
                                      <p:childTnLst>
                                        <p:set>
                                          <p:cBhvr>
                                            <p:cTn id="43" dur="1" fill="hold">
                                              <p:stCondLst>
                                                <p:cond delay="0"/>
                                              </p:stCondLst>
                                            </p:cTn>
                                            <p:tgtEl>
                                              <p:spTgt spid="19"/>
                                            </p:tgtEl>
                                            <p:attrNameLst>
                                              <p:attrName>style.visibility</p:attrName>
                                            </p:attrNameLst>
                                          </p:cBhvr>
                                          <p:to>
                                            <p:strVal val="visible"/>
                                          </p:to>
                                        </p:set>
                                        <p:animEffect transition="in" filter="wipe(down)">
                                          <p:cBhvr>
                                            <p:cTn id="44" dur="580">
                                              <p:stCondLst>
                                                <p:cond delay="0"/>
                                              </p:stCondLst>
                                            </p:cTn>
                                            <p:tgtEl>
                                              <p:spTgt spid="19"/>
                                            </p:tgtEl>
                                          </p:cBhvr>
                                        </p:animEffect>
                                        <p:anim calcmode="lin" valueType="num">
                                          <p:cBhvr>
                                            <p:cTn id="45"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50" dur="26">
                                              <p:stCondLst>
                                                <p:cond delay="650"/>
                                              </p:stCondLst>
                                            </p:cTn>
                                            <p:tgtEl>
                                              <p:spTgt spid="19"/>
                                            </p:tgtEl>
                                          </p:cBhvr>
                                          <p:to x="100000" y="60000"/>
                                        </p:animScale>
                                        <p:animScale>
                                          <p:cBhvr>
                                            <p:cTn id="51" dur="166" decel="50000">
                                              <p:stCondLst>
                                                <p:cond delay="676"/>
                                              </p:stCondLst>
                                            </p:cTn>
                                            <p:tgtEl>
                                              <p:spTgt spid="19"/>
                                            </p:tgtEl>
                                          </p:cBhvr>
                                          <p:to x="100000" y="100000"/>
                                        </p:animScale>
                                        <p:animScale>
                                          <p:cBhvr>
                                            <p:cTn id="52" dur="26">
                                              <p:stCondLst>
                                                <p:cond delay="1312"/>
                                              </p:stCondLst>
                                            </p:cTn>
                                            <p:tgtEl>
                                              <p:spTgt spid="19"/>
                                            </p:tgtEl>
                                          </p:cBhvr>
                                          <p:to x="100000" y="80000"/>
                                        </p:animScale>
                                        <p:animScale>
                                          <p:cBhvr>
                                            <p:cTn id="53" dur="166" decel="50000">
                                              <p:stCondLst>
                                                <p:cond delay="1338"/>
                                              </p:stCondLst>
                                            </p:cTn>
                                            <p:tgtEl>
                                              <p:spTgt spid="19"/>
                                            </p:tgtEl>
                                          </p:cBhvr>
                                          <p:to x="100000" y="100000"/>
                                        </p:animScale>
                                        <p:animScale>
                                          <p:cBhvr>
                                            <p:cTn id="54" dur="26">
                                              <p:stCondLst>
                                                <p:cond delay="1642"/>
                                              </p:stCondLst>
                                            </p:cTn>
                                            <p:tgtEl>
                                              <p:spTgt spid="19"/>
                                            </p:tgtEl>
                                          </p:cBhvr>
                                          <p:to x="100000" y="90000"/>
                                        </p:animScale>
                                        <p:animScale>
                                          <p:cBhvr>
                                            <p:cTn id="55" dur="166" decel="50000">
                                              <p:stCondLst>
                                                <p:cond delay="1668"/>
                                              </p:stCondLst>
                                            </p:cTn>
                                            <p:tgtEl>
                                              <p:spTgt spid="19"/>
                                            </p:tgtEl>
                                          </p:cBhvr>
                                          <p:to x="100000" y="100000"/>
                                        </p:animScale>
                                        <p:animScale>
                                          <p:cBhvr>
                                            <p:cTn id="56" dur="26">
                                              <p:stCondLst>
                                                <p:cond delay="1808"/>
                                              </p:stCondLst>
                                            </p:cTn>
                                            <p:tgtEl>
                                              <p:spTgt spid="19"/>
                                            </p:tgtEl>
                                          </p:cBhvr>
                                          <p:to x="100000" y="95000"/>
                                        </p:animScale>
                                        <p:animScale>
                                          <p:cBhvr>
                                            <p:cTn id="57" dur="166" decel="50000">
                                              <p:stCondLst>
                                                <p:cond delay="1834"/>
                                              </p:stCondLst>
                                            </p:cTn>
                                            <p:tgtEl>
                                              <p:spTgt spid="19"/>
                                            </p:tgtEl>
                                          </p:cBhvr>
                                          <p:to x="100000" y="100000"/>
                                        </p:animScale>
                                      </p:childTnLst>
                                    </p:cTn>
                                  </p:par>
                                  <p:par>
                                    <p:cTn id="58" presetID="14" presetClass="entr" presetSubtype="10" fill="hold" nodeType="withEffect">
                                      <p:stCondLst>
                                        <p:cond delay="6200"/>
                                      </p:stCondLst>
                                      <p:childTnLst>
                                        <p:set>
                                          <p:cBhvr>
                                            <p:cTn id="59" dur="1" fill="hold">
                                              <p:stCondLst>
                                                <p:cond delay="0"/>
                                              </p:stCondLst>
                                            </p:cTn>
                                            <p:tgtEl>
                                              <p:spTgt spid="6"/>
                                            </p:tgtEl>
                                            <p:attrNameLst>
                                              <p:attrName>style.visibility</p:attrName>
                                            </p:attrNameLst>
                                          </p:cBhvr>
                                          <p:to>
                                            <p:strVal val="visible"/>
                                          </p:to>
                                        </p:set>
                                        <p:animEffect transition="in" filter="randombar(horizontal)">
                                          <p:cBhvr>
                                            <p:cTn id="60" dur="8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04168-3645-400C-61EE-0B8DEC4C30C7}"/>
            </a:ext>
          </a:extLst>
        </p:cNvPr>
        <p:cNvGrpSpPr/>
        <p:nvPr/>
      </p:nvGrpSpPr>
      <p:grpSpPr>
        <a:xfrm>
          <a:off x="0" y="0"/>
          <a:ext cx="0" cy="0"/>
          <a:chOff x="0" y="0"/>
          <a:chExt cx="0" cy="0"/>
        </a:xfrm>
      </p:grpSpPr>
      <p:pic>
        <p:nvPicPr>
          <p:cNvPr id="24" name="Picture 23" descr="A silhouette of a person with a bow and arrow&#10;&#10;AI-generated content may be incorrect.">
            <a:extLst>
              <a:ext uri="{FF2B5EF4-FFF2-40B4-BE49-F238E27FC236}">
                <a16:creationId xmlns:a16="http://schemas.microsoft.com/office/drawing/2014/main" id="{ED659DEA-B8AD-8A9D-C0D5-CA0A674E35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7620" y="3343697"/>
            <a:ext cx="1071827" cy="1738614"/>
          </a:xfrm>
          <a:prstGeom prst="rect">
            <a:avLst/>
          </a:prstGeom>
        </p:spPr>
      </p:pic>
      <p:sp>
        <p:nvSpPr>
          <p:cNvPr id="8" name="Rectangle 7">
            <a:extLst>
              <a:ext uri="{FF2B5EF4-FFF2-40B4-BE49-F238E27FC236}">
                <a16:creationId xmlns:a16="http://schemas.microsoft.com/office/drawing/2014/main" id="{FCD10B22-6F0D-2A5C-2155-097E3948ACAE}"/>
              </a:ext>
            </a:extLst>
          </p:cNvPr>
          <p:cNvSpPr/>
          <p:nvPr/>
        </p:nvSpPr>
        <p:spPr>
          <a:xfrm>
            <a:off x="-49907" y="2225462"/>
            <a:ext cx="6019564" cy="34232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2" name="TextBox 1">
            <a:extLst>
              <a:ext uri="{FF2B5EF4-FFF2-40B4-BE49-F238E27FC236}">
                <a16:creationId xmlns:a16="http://schemas.microsoft.com/office/drawing/2014/main" id="{A0681B52-D2AC-83F6-CE97-8EA3572AB6B3}"/>
              </a:ext>
            </a:extLst>
          </p:cNvPr>
          <p:cNvSpPr txBox="1"/>
          <p:nvPr/>
        </p:nvSpPr>
        <p:spPr>
          <a:xfrm>
            <a:off x="7128028" y="1840742"/>
            <a:ext cx="4732815" cy="769441"/>
          </a:xfrm>
          <a:prstGeom prst="rect">
            <a:avLst/>
          </a:prstGeom>
          <a:noFill/>
        </p:spPr>
        <p:txBody>
          <a:bodyPr wrap="square" rtlCol="1">
            <a:spAutoFit/>
          </a:bodyPr>
          <a:lstStyle/>
          <a:p>
            <a:pPr algn="ct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خب راهکارش چیه؟</a:t>
            </a:r>
          </a:p>
        </p:txBody>
      </p:sp>
      <p:sp>
        <p:nvSpPr>
          <p:cNvPr id="178" name="Rectangle 177">
            <a:extLst>
              <a:ext uri="{FF2B5EF4-FFF2-40B4-BE49-F238E27FC236}">
                <a16:creationId xmlns:a16="http://schemas.microsoft.com/office/drawing/2014/main" id="{C35AFE2D-7B0F-02D4-2B05-25B3F1BC1144}"/>
              </a:ext>
            </a:extLst>
          </p:cNvPr>
          <p:cNvSpPr/>
          <p:nvPr/>
        </p:nvSpPr>
        <p:spPr>
          <a:xfrm>
            <a:off x="-1" y="-167738"/>
            <a:ext cx="12192001"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1A7EC156-D075-13AF-E0FA-286AA09FAEB4}"/>
              </a:ext>
            </a:extLst>
          </p:cNvPr>
          <p:cNvSpPr txBox="1"/>
          <p:nvPr/>
        </p:nvSpPr>
        <p:spPr>
          <a:xfrm>
            <a:off x="7426000" y="2814128"/>
            <a:ext cx="4136873"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عـیـنــک‌های حـفــاظتـی:</a:t>
            </a:r>
          </a:p>
        </p:txBody>
      </p:sp>
      <p:sp>
        <p:nvSpPr>
          <p:cNvPr id="4" name="TextBox 3">
            <a:extLst>
              <a:ext uri="{FF2B5EF4-FFF2-40B4-BE49-F238E27FC236}">
                <a16:creationId xmlns:a16="http://schemas.microsoft.com/office/drawing/2014/main" id="{FEA90B43-DD56-5040-AF77-0F63F80B1131}"/>
              </a:ext>
            </a:extLst>
          </p:cNvPr>
          <p:cNvSpPr txBox="1"/>
          <p:nvPr/>
        </p:nvSpPr>
        <p:spPr>
          <a:xfrm>
            <a:off x="7605251" y="4817347"/>
            <a:ext cx="3470470" cy="646331"/>
          </a:xfrm>
          <a:prstGeom prst="rect">
            <a:avLst/>
          </a:prstGeom>
          <a:noFill/>
        </p:spPr>
        <p:txBody>
          <a:bodyPr wrap="square" rtlCol="1">
            <a:spAutoFit/>
          </a:bodyPr>
          <a:lstStyle/>
          <a:p>
            <a:pPr algn="just" rtl="1">
              <a:lnSpc>
                <a:spcPct val="150000"/>
              </a:lnSpc>
            </a:pPr>
            <a:r>
              <a:rPr lang="fa-IR" sz="2400" dirty="0">
                <a:solidFill>
                  <a:srgbClr val="5F5F5F"/>
                </a:solidFill>
                <a:latin typeface="Ravi" panose="02000504000000020004" pitchFamily="2" charset="-78"/>
                <a:ea typeface="Ravi" panose="02000504000000020004" pitchFamily="2" charset="-78"/>
                <a:cs typeface="Ravi" panose="02000504000000020004" pitchFamily="2" charset="-78"/>
              </a:rPr>
              <a:t>دوری از نزاع</a:t>
            </a:r>
          </a:p>
        </p:txBody>
      </p:sp>
      <p:pic>
        <p:nvPicPr>
          <p:cNvPr id="21" name="Picture 20" descr="A close up of a ring&#10;&#10;AI-generated content may be incorrect.">
            <a:extLst>
              <a:ext uri="{FF2B5EF4-FFF2-40B4-BE49-F238E27FC236}">
                <a16:creationId xmlns:a16="http://schemas.microsoft.com/office/drawing/2014/main" id="{D501A081-22FF-16CD-86A2-257ADB4DA5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7381" y="4773054"/>
            <a:ext cx="5441330" cy="2298306"/>
          </a:xfrm>
          <a:prstGeom prst="rect">
            <a:avLst/>
          </a:prstGeom>
        </p:spPr>
      </p:pic>
      <p:pic>
        <p:nvPicPr>
          <p:cNvPr id="13" name="Picture 12" descr="A white circle with black background&#10;&#10;AI-generated content may be incorrect.">
            <a:extLst>
              <a:ext uri="{FF2B5EF4-FFF2-40B4-BE49-F238E27FC236}">
                <a16:creationId xmlns:a16="http://schemas.microsoft.com/office/drawing/2014/main" id="{9321348C-860B-3394-9ACC-81D542016E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9775" y="1291142"/>
            <a:ext cx="5184330" cy="4253242"/>
          </a:xfrm>
          <a:prstGeom prst="rect">
            <a:avLst/>
          </a:prstGeom>
        </p:spPr>
      </p:pic>
      <p:pic>
        <p:nvPicPr>
          <p:cNvPr id="10" name="Picture 9" descr="A close up of a circle&#10;&#10;AI-generated content may be incorrect.">
            <a:extLst>
              <a:ext uri="{FF2B5EF4-FFF2-40B4-BE49-F238E27FC236}">
                <a16:creationId xmlns:a16="http://schemas.microsoft.com/office/drawing/2014/main" id="{0450102B-2322-0FD1-26E7-ED660BED3B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65847" y="1746761"/>
            <a:ext cx="4942865" cy="3764079"/>
          </a:xfrm>
          <a:prstGeom prst="rect">
            <a:avLst/>
          </a:prstGeom>
        </p:spPr>
      </p:pic>
      <p:pic>
        <p:nvPicPr>
          <p:cNvPr id="7" name="Picture 6" descr="A close up of a ring&#10;&#10;AI-generated content may be incorrect.">
            <a:extLst>
              <a:ext uri="{FF2B5EF4-FFF2-40B4-BE49-F238E27FC236}">
                <a16:creationId xmlns:a16="http://schemas.microsoft.com/office/drawing/2014/main" id="{E770B2E7-C3F7-B20E-794A-E653ADD6B7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8695" y="1246367"/>
            <a:ext cx="5271762" cy="4167946"/>
          </a:xfrm>
          <a:prstGeom prst="rect">
            <a:avLst/>
          </a:prstGeom>
        </p:spPr>
      </p:pic>
      <p:pic>
        <p:nvPicPr>
          <p:cNvPr id="16" name="Picture 15" descr="A group of women wearing headscarves and standing together&#10;&#10;AI-generated content may be incorrect.">
            <a:extLst>
              <a:ext uri="{FF2B5EF4-FFF2-40B4-BE49-F238E27FC236}">
                <a16:creationId xmlns:a16="http://schemas.microsoft.com/office/drawing/2014/main" id="{9D90F5C8-C043-084C-F6B6-3A6A6D039F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63044" y="2591278"/>
            <a:ext cx="3095866" cy="3396961"/>
          </a:xfrm>
          <a:prstGeom prst="rect">
            <a:avLst/>
          </a:prstGeom>
        </p:spPr>
      </p:pic>
      <p:pic>
        <p:nvPicPr>
          <p:cNvPr id="26" name="Picture 25" descr="A close up of a paddle&#10;&#10;AI-generated content may be incorrect.">
            <a:extLst>
              <a:ext uri="{FF2B5EF4-FFF2-40B4-BE49-F238E27FC236}">
                <a16:creationId xmlns:a16="http://schemas.microsoft.com/office/drawing/2014/main" id="{78C63E8B-D581-95E7-E5C2-BA482B6B2B8F}"/>
              </a:ext>
            </a:extLst>
          </p:cNvPr>
          <p:cNvPicPr>
            <a:picLocks noChangeAspect="1"/>
          </p:cNvPicPr>
          <p:nvPr/>
        </p:nvPicPr>
        <p:blipFill>
          <a:blip r:embed="rId9">
            <a:extLst>
              <a:ext uri="{28A0092B-C50C-407E-A947-70E740481C1C}">
                <a14:useLocalDpi xmlns:a14="http://schemas.microsoft.com/office/drawing/2010/main" val="0"/>
              </a:ext>
            </a:extLst>
          </a:blip>
          <a:srcRect b="24277"/>
          <a:stretch/>
        </p:blipFill>
        <p:spPr>
          <a:xfrm>
            <a:off x="5510713" y="5292068"/>
            <a:ext cx="719941" cy="343220"/>
          </a:xfrm>
          <a:prstGeom prst="rect">
            <a:avLst/>
          </a:prstGeom>
        </p:spPr>
      </p:pic>
      <p:pic>
        <p:nvPicPr>
          <p:cNvPr id="28" name="Picture 27" descr="A close up of a guitar&#10;&#10;AI-generated content may be incorrect.">
            <a:extLst>
              <a:ext uri="{FF2B5EF4-FFF2-40B4-BE49-F238E27FC236}">
                <a16:creationId xmlns:a16="http://schemas.microsoft.com/office/drawing/2014/main" id="{3FE9832E-1925-95CC-771D-C3C8E98E45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69724" y="6131610"/>
            <a:ext cx="474012" cy="484294"/>
          </a:xfrm>
          <a:prstGeom prst="rect">
            <a:avLst/>
          </a:prstGeom>
        </p:spPr>
      </p:pic>
      <p:pic>
        <p:nvPicPr>
          <p:cNvPr id="30" name="Picture 29" descr="A wooden spoon with a black background&#10;&#10;AI-generated content may be incorrect.">
            <a:extLst>
              <a:ext uri="{FF2B5EF4-FFF2-40B4-BE49-F238E27FC236}">
                <a16:creationId xmlns:a16="http://schemas.microsoft.com/office/drawing/2014/main" id="{063685A9-E273-3BE9-8A63-8BC4F541C98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25135" y="6030715"/>
            <a:ext cx="640251" cy="382321"/>
          </a:xfrm>
          <a:prstGeom prst="rect">
            <a:avLst/>
          </a:prstGeom>
        </p:spPr>
      </p:pic>
      <p:pic>
        <p:nvPicPr>
          <p:cNvPr id="32" name="Picture 31" descr="A purple plastic spear on a black background&#10;&#10;AI-generated content may be incorrect.">
            <a:extLst>
              <a:ext uri="{FF2B5EF4-FFF2-40B4-BE49-F238E27FC236}">
                <a16:creationId xmlns:a16="http://schemas.microsoft.com/office/drawing/2014/main" id="{8A14921F-3E60-ACFA-E4E2-272C0C899EF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68024" y="5210783"/>
            <a:ext cx="643217" cy="542871"/>
          </a:xfrm>
          <a:prstGeom prst="rect">
            <a:avLst/>
          </a:prstGeom>
        </p:spPr>
      </p:pic>
      <p:pic>
        <p:nvPicPr>
          <p:cNvPr id="34" name="Picture 33" descr="A close up of a paddle&#10;&#10;AI-generated content may be incorrect.">
            <a:extLst>
              <a:ext uri="{FF2B5EF4-FFF2-40B4-BE49-F238E27FC236}">
                <a16:creationId xmlns:a16="http://schemas.microsoft.com/office/drawing/2014/main" id="{FD7B45EC-442C-5952-9309-25D25299C45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969747" y="6053711"/>
            <a:ext cx="613966" cy="455618"/>
          </a:xfrm>
          <a:prstGeom prst="rect">
            <a:avLst/>
          </a:prstGeom>
        </p:spPr>
      </p:pic>
      <p:pic>
        <p:nvPicPr>
          <p:cNvPr id="36" name="Picture 35" descr="A close-up of a chocolate heart&#10;&#10;AI-generated content may be incorrect.">
            <a:extLst>
              <a:ext uri="{FF2B5EF4-FFF2-40B4-BE49-F238E27FC236}">
                <a16:creationId xmlns:a16="http://schemas.microsoft.com/office/drawing/2014/main" id="{EB000D66-5458-FE3C-D277-77E9FE5DADB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670262" y="6200478"/>
            <a:ext cx="254546" cy="212558"/>
          </a:xfrm>
          <a:prstGeom prst="rect">
            <a:avLst/>
          </a:prstGeom>
        </p:spPr>
      </p:pic>
      <p:pic>
        <p:nvPicPr>
          <p:cNvPr id="38" name="Picture 37" descr="A close up of a black object&#10;&#10;AI-generated content may be incorrect.">
            <a:extLst>
              <a:ext uri="{FF2B5EF4-FFF2-40B4-BE49-F238E27FC236}">
                <a16:creationId xmlns:a16="http://schemas.microsoft.com/office/drawing/2014/main" id="{B391A2F0-AD3B-5548-C787-9DEED577767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502857" y="5743996"/>
            <a:ext cx="195559" cy="191648"/>
          </a:xfrm>
          <a:prstGeom prst="rect">
            <a:avLst/>
          </a:prstGeom>
        </p:spPr>
      </p:pic>
      <p:pic>
        <p:nvPicPr>
          <p:cNvPr id="40" name="Picture 39" descr="A close up of a triangle&#10;&#10;AI-generated content may be incorrect.">
            <a:extLst>
              <a:ext uri="{FF2B5EF4-FFF2-40B4-BE49-F238E27FC236}">
                <a16:creationId xmlns:a16="http://schemas.microsoft.com/office/drawing/2014/main" id="{CBEF684A-26E4-1C50-0FCE-33023D535E0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257535" y="5463777"/>
            <a:ext cx="185571" cy="139891"/>
          </a:xfrm>
          <a:prstGeom prst="rect">
            <a:avLst/>
          </a:prstGeom>
        </p:spPr>
      </p:pic>
      <p:pic>
        <p:nvPicPr>
          <p:cNvPr id="42" name="Picture 41" descr="A black and white image of a black and white image of a black and white image of a black and white image of a black and white image of a black and white image of a black and&#10;&#10;AI-generated content may be incorrect.">
            <a:extLst>
              <a:ext uri="{FF2B5EF4-FFF2-40B4-BE49-F238E27FC236}">
                <a16:creationId xmlns:a16="http://schemas.microsoft.com/office/drawing/2014/main" id="{023B2F58-14F3-9504-9E40-7CC0FF539B7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960374" y="5858492"/>
            <a:ext cx="169906" cy="252284"/>
          </a:xfrm>
          <a:prstGeom prst="rect">
            <a:avLst/>
          </a:prstGeom>
        </p:spPr>
      </p:pic>
      <p:pic>
        <p:nvPicPr>
          <p:cNvPr id="44" name="Picture 43" descr="A group of lamps in the dark&#10;&#10;AI-generated content may be incorrect.">
            <a:extLst>
              <a:ext uri="{FF2B5EF4-FFF2-40B4-BE49-F238E27FC236}">
                <a16:creationId xmlns:a16="http://schemas.microsoft.com/office/drawing/2014/main" id="{6AFC324F-607D-51DA-3EFB-255934229883}"/>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871633" y="5900644"/>
            <a:ext cx="383494" cy="329194"/>
          </a:xfrm>
          <a:prstGeom prst="rect">
            <a:avLst/>
          </a:prstGeom>
        </p:spPr>
      </p:pic>
      <p:pic>
        <p:nvPicPr>
          <p:cNvPr id="46" name="Picture 45" descr="A close up of a cloth&#10;&#10;AI-generated content may be incorrect.">
            <a:extLst>
              <a:ext uri="{FF2B5EF4-FFF2-40B4-BE49-F238E27FC236}">
                <a16:creationId xmlns:a16="http://schemas.microsoft.com/office/drawing/2014/main" id="{DB15E417-0E22-A09E-AC28-D958A4CFD804}"/>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485063" y="5691211"/>
            <a:ext cx="182491" cy="98264"/>
          </a:xfrm>
          <a:prstGeom prst="rect">
            <a:avLst/>
          </a:prstGeom>
        </p:spPr>
      </p:pic>
      <p:pic>
        <p:nvPicPr>
          <p:cNvPr id="50" name="Picture 49" descr="A close up of a triangle&#10;&#10;AI-generated content may be incorrect.">
            <a:extLst>
              <a:ext uri="{FF2B5EF4-FFF2-40B4-BE49-F238E27FC236}">
                <a16:creationId xmlns:a16="http://schemas.microsoft.com/office/drawing/2014/main" id="{E1DE75CE-B1A5-DFEC-9149-621307C02BA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770634" y="6065241"/>
            <a:ext cx="147935" cy="111519"/>
          </a:xfrm>
          <a:prstGeom prst="rect">
            <a:avLst/>
          </a:prstGeom>
        </p:spPr>
      </p:pic>
      <p:pic>
        <p:nvPicPr>
          <p:cNvPr id="53" name="Picture 52" descr="A yellow circle with a number on it&#10;&#10;AI-generated content may be incorrect.">
            <a:extLst>
              <a:ext uri="{FF2B5EF4-FFF2-40B4-BE49-F238E27FC236}">
                <a16:creationId xmlns:a16="http://schemas.microsoft.com/office/drawing/2014/main" id="{82857D0E-2CDB-EA56-B927-1F9054BEBC9C}"/>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610977" y="2046504"/>
            <a:ext cx="306736" cy="306734"/>
          </a:xfrm>
          <a:prstGeom prst="rect">
            <a:avLst/>
          </a:prstGeom>
        </p:spPr>
      </p:pic>
      <p:pic>
        <p:nvPicPr>
          <p:cNvPr id="55" name="Picture 54" descr="A number on a circle&#10;&#10;AI-generated content may be incorrect.">
            <a:extLst>
              <a:ext uri="{FF2B5EF4-FFF2-40B4-BE49-F238E27FC236}">
                <a16:creationId xmlns:a16="http://schemas.microsoft.com/office/drawing/2014/main" id="{F6E5001A-FE86-ED24-3AA2-262B6E27188F}"/>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3656323" y="1740336"/>
            <a:ext cx="275569" cy="264656"/>
          </a:xfrm>
          <a:prstGeom prst="rect">
            <a:avLst/>
          </a:prstGeom>
        </p:spPr>
      </p:pic>
      <p:pic>
        <p:nvPicPr>
          <p:cNvPr id="57" name="Picture 56" descr="A number on a brown circle&#10;&#10;AI-generated content may be incorrect.">
            <a:extLst>
              <a:ext uri="{FF2B5EF4-FFF2-40B4-BE49-F238E27FC236}">
                <a16:creationId xmlns:a16="http://schemas.microsoft.com/office/drawing/2014/main" id="{648E7046-4B38-6CFA-EC35-1B59F51DEFE3}"/>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634172" y="1406891"/>
            <a:ext cx="256703" cy="292586"/>
          </a:xfrm>
          <a:prstGeom prst="rect">
            <a:avLst/>
          </a:prstGeom>
        </p:spPr>
      </p:pic>
      <p:pic>
        <p:nvPicPr>
          <p:cNvPr id="59" name="Picture 58" descr="A yellow rope with black background&#10;&#10;AI-generated content may be incorrect.">
            <a:extLst>
              <a:ext uri="{FF2B5EF4-FFF2-40B4-BE49-F238E27FC236}">
                <a16:creationId xmlns:a16="http://schemas.microsoft.com/office/drawing/2014/main" id="{6BBA7543-35AB-53E2-6460-BF3DB6FBEB17}"/>
              </a:ext>
            </a:extLst>
          </p:cNvPr>
          <p:cNvPicPr>
            <a:picLocks noChangeAspect="1"/>
          </p:cNvPicPr>
          <p:nvPr/>
        </p:nvPicPr>
        <p:blipFill>
          <a:blip r:embed="rId23">
            <a:extLst>
              <a:ext uri="{28A0092B-C50C-407E-A947-70E740481C1C}">
                <a14:useLocalDpi xmlns:a14="http://schemas.microsoft.com/office/drawing/2010/main" val="0"/>
              </a:ext>
            </a:extLst>
          </a:blip>
          <a:srcRect r="53365"/>
          <a:stretch/>
        </p:blipFill>
        <p:spPr>
          <a:xfrm>
            <a:off x="3290816" y="2073555"/>
            <a:ext cx="334815" cy="358973"/>
          </a:xfrm>
          <a:prstGeom prst="rect">
            <a:avLst/>
          </a:prstGeom>
        </p:spPr>
      </p:pic>
      <p:pic>
        <p:nvPicPr>
          <p:cNvPr id="61" name="Picture 60" descr="A close up of a logo&#10;&#10;AI-generated content may be incorrect.">
            <a:extLst>
              <a:ext uri="{FF2B5EF4-FFF2-40B4-BE49-F238E27FC236}">
                <a16:creationId xmlns:a16="http://schemas.microsoft.com/office/drawing/2014/main" id="{00028C65-B69D-C7E3-8F59-B7A9683474A3}"/>
              </a:ext>
            </a:extLst>
          </p:cNvPr>
          <p:cNvPicPr>
            <a:picLocks noChangeAspect="1"/>
          </p:cNvPicPr>
          <p:nvPr/>
        </p:nvPicPr>
        <p:blipFill>
          <a:blip r:embed="rId24">
            <a:extLst>
              <a:ext uri="{28A0092B-C50C-407E-A947-70E740481C1C}">
                <a14:useLocalDpi xmlns:a14="http://schemas.microsoft.com/office/drawing/2010/main" val="0"/>
              </a:ext>
            </a:extLst>
          </a:blip>
          <a:srcRect r="46164"/>
          <a:stretch/>
        </p:blipFill>
        <p:spPr>
          <a:xfrm>
            <a:off x="3269043" y="1744586"/>
            <a:ext cx="378360" cy="249594"/>
          </a:xfrm>
          <a:prstGeom prst="rect">
            <a:avLst/>
          </a:prstGeom>
        </p:spPr>
      </p:pic>
      <p:pic>
        <p:nvPicPr>
          <p:cNvPr id="63" name="Picture 62" descr="A gold bird with wings&#10;&#10;AI-generated content may be incorrect.">
            <a:extLst>
              <a:ext uri="{FF2B5EF4-FFF2-40B4-BE49-F238E27FC236}">
                <a16:creationId xmlns:a16="http://schemas.microsoft.com/office/drawing/2014/main" id="{DCAFE085-EEEE-9BD2-8EF5-39D9DF5770C8}"/>
              </a:ext>
            </a:extLst>
          </p:cNvPr>
          <p:cNvPicPr>
            <a:picLocks noChangeAspect="1"/>
          </p:cNvPicPr>
          <p:nvPr/>
        </p:nvPicPr>
        <p:blipFill>
          <a:blip r:embed="rId25">
            <a:extLst>
              <a:ext uri="{28A0092B-C50C-407E-A947-70E740481C1C}">
                <a14:useLocalDpi xmlns:a14="http://schemas.microsoft.com/office/drawing/2010/main" val="0"/>
              </a:ext>
            </a:extLst>
          </a:blip>
          <a:srcRect r="30301"/>
          <a:stretch/>
        </p:blipFill>
        <p:spPr>
          <a:xfrm>
            <a:off x="3304855" y="1350300"/>
            <a:ext cx="306736" cy="364093"/>
          </a:xfrm>
          <a:prstGeom prst="rect">
            <a:avLst/>
          </a:prstGeom>
        </p:spPr>
      </p:pic>
      <p:sp>
        <p:nvSpPr>
          <p:cNvPr id="5" name="TextBox 4">
            <a:extLst>
              <a:ext uri="{FF2B5EF4-FFF2-40B4-BE49-F238E27FC236}">
                <a16:creationId xmlns:a16="http://schemas.microsoft.com/office/drawing/2014/main" id="{1C210FCF-FFA3-0D76-162E-77876874F602}"/>
              </a:ext>
            </a:extLst>
          </p:cNvPr>
          <p:cNvSpPr txBox="1"/>
          <p:nvPr/>
        </p:nvSpPr>
        <p:spPr>
          <a:xfrm>
            <a:off x="7605251" y="3548621"/>
            <a:ext cx="3470470" cy="646331"/>
          </a:xfrm>
          <a:prstGeom prst="rect">
            <a:avLst/>
          </a:prstGeom>
          <a:noFill/>
        </p:spPr>
        <p:txBody>
          <a:bodyPr wrap="square" rtlCol="1">
            <a:spAutoFit/>
          </a:bodyPr>
          <a:lstStyle/>
          <a:p>
            <a:pPr algn="just" rtl="1">
              <a:lnSpc>
                <a:spcPct val="150000"/>
              </a:lnSpc>
            </a:pPr>
            <a:r>
              <a:rPr lang="fa-IR" sz="2400" dirty="0">
                <a:solidFill>
                  <a:srgbClr val="5F5F5F"/>
                </a:solidFill>
                <a:latin typeface="Ravi" panose="02000504000000020004" pitchFamily="2" charset="-78"/>
                <a:ea typeface="Ravi" panose="02000504000000020004" pitchFamily="2" charset="-78"/>
                <a:cs typeface="Ravi" panose="02000504000000020004" pitchFamily="2" charset="-78"/>
              </a:rPr>
              <a:t>چنگ‌‌‌زدن به ریسمان الهی</a:t>
            </a:r>
          </a:p>
        </p:txBody>
      </p:sp>
      <p:sp>
        <p:nvSpPr>
          <p:cNvPr id="6" name="TextBox 5">
            <a:extLst>
              <a:ext uri="{FF2B5EF4-FFF2-40B4-BE49-F238E27FC236}">
                <a16:creationId xmlns:a16="http://schemas.microsoft.com/office/drawing/2014/main" id="{A4098FBD-6A4A-7939-9480-3098106B8941}"/>
              </a:ext>
            </a:extLst>
          </p:cNvPr>
          <p:cNvSpPr txBox="1"/>
          <p:nvPr/>
        </p:nvSpPr>
        <p:spPr>
          <a:xfrm>
            <a:off x="7605251" y="4182984"/>
            <a:ext cx="3470470" cy="646331"/>
          </a:xfrm>
          <a:prstGeom prst="rect">
            <a:avLst/>
          </a:prstGeom>
          <a:noFill/>
        </p:spPr>
        <p:txBody>
          <a:bodyPr wrap="square" rtlCol="1">
            <a:spAutoFit/>
          </a:bodyPr>
          <a:lstStyle/>
          <a:p>
            <a:pPr algn="just" rtl="1">
              <a:lnSpc>
                <a:spcPct val="150000"/>
              </a:lnSpc>
            </a:pPr>
            <a:r>
              <a:rPr lang="fa-IR" sz="2400" dirty="0">
                <a:solidFill>
                  <a:srgbClr val="5F5F5F"/>
                </a:solidFill>
                <a:latin typeface="Ravi" panose="02000504000000020004" pitchFamily="2" charset="-78"/>
                <a:ea typeface="Ravi" panose="02000504000000020004" pitchFamily="2" charset="-78"/>
                <a:cs typeface="Ravi" panose="02000504000000020004" pitchFamily="2" charset="-78"/>
              </a:rPr>
              <a:t>حفظ برادری</a:t>
            </a:r>
          </a:p>
        </p:txBody>
      </p:sp>
      <p:pic>
        <p:nvPicPr>
          <p:cNvPr id="9" name="Picture 8" descr="A yellow light with an eye&#10;&#10;AI-generated content may be incorrect.">
            <a:extLst>
              <a:ext uri="{FF2B5EF4-FFF2-40B4-BE49-F238E27FC236}">
                <a16:creationId xmlns:a16="http://schemas.microsoft.com/office/drawing/2014/main" id="{44FD2F92-38F8-6517-E828-6ED3EC137F25}"/>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10861" y="8509914"/>
            <a:ext cx="4693549" cy="4076257"/>
          </a:xfrm>
          <a:prstGeom prst="rect">
            <a:avLst/>
          </a:prstGeom>
        </p:spPr>
      </p:pic>
      <p:sp>
        <p:nvSpPr>
          <p:cNvPr id="11" name="TextBox 10">
            <a:extLst>
              <a:ext uri="{FF2B5EF4-FFF2-40B4-BE49-F238E27FC236}">
                <a16:creationId xmlns:a16="http://schemas.microsoft.com/office/drawing/2014/main" id="{70CDAC62-FE03-9247-981F-F9039EED2B42}"/>
              </a:ext>
            </a:extLst>
          </p:cNvPr>
          <p:cNvSpPr txBox="1"/>
          <p:nvPr/>
        </p:nvSpPr>
        <p:spPr>
          <a:xfrm>
            <a:off x="2791960" y="7945562"/>
            <a:ext cx="8938590" cy="769441"/>
          </a:xfrm>
          <a:prstGeom prst="rect">
            <a:avLst/>
          </a:prstGeom>
          <a:noFill/>
        </p:spPr>
        <p:txBody>
          <a:bodyPr wrap="square" rtlCol="1">
            <a:spAutoFit/>
          </a:bodyPr>
          <a:lstStyle/>
          <a:p>
            <a:pPr algn="ct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داستان انسان‌‌های مؤمن هم همین‌‌طوره</a:t>
            </a:r>
          </a:p>
        </p:txBody>
      </p:sp>
      <p:sp>
        <p:nvSpPr>
          <p:cNvPr id="12" name="TextBox 11">
            <a:extLst>
              <a:ext uri="{FF2B5EF4-FFF2-40B4-BE49-F238E27FC236}">
                <a16:creationId xmlns:a16="http://schemas.microsoft.com/office/drawing/2014/main" id="{C32DA031-D40A-3156-7098-6FFAB7386DAB}"/>
              </a:ext>
            </a:extLst>
          </p:cNvPr>
          <p:cNvSpPr txBox="1"/>
          <p:nvPr/>
        </p:nvSpPr>
        <p:spPr>
          <a:xfrm>
            <a:off x="5100430" y="9710282"/>
            <a:ext cx="6630120" cy="615553"/>
          </a:xfrm>
          <a:prstGeom prst="rect">
            <a:avLst/>
          </a:prstGeom>
          <a:noFill/>
        </p:spPr>
        <p:txBody>
          <a:bodyPr wrap="square" rtlCol="1">
            <a:spAutoFit/>
          </a:bodyPr>
          <a:lstStyle/>
          <a:p>
            <a:pPr algn="just" rtl="1">
              <a:lnSpc>
                <a:spcPts val="4000"/>
              </a:lnSpc>
            </a:pPr>
            <a:r>
              <a:rPr lang="fa-IR" sz="35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«عداوت و بغضاء»؛ یعنی تفرقهٔ درونی:</a:t>
            </a:r>
          </a:p>
        </p:txBody>
      </p:sp>
      <p:pic>
        <p:nvPicPr>
          <p:cNvPr id="14" name="Picture 13" descr="A group of men standing together&#10;&#10;AI-generated content may be incorrect.">
            <a:extLst>
              <a:ext uri="{FF2B5EF4-FFF2-40B4-BE49-F238E27FC236}">
                <a16:creationId xmlns:a16="http://schemas.microsoft.com/office/drawing/2014/main" id="{E997A341-2712-6C7F-CA26-9CC540BFF1C4}"/>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778883" y="9378043"/>
            <a:ext cx="3398928" cy="3303655"/>
          </a:xfrm>
          <a:prstGeom prst="rect">
            <a:avLst/>
          </a:prstGeom>
        </p:spPr>
      </p:pic>
      <p:pic>
        <p:nvPicPr>
          <p:cNvPr id="15" name="Picture 14" descr="A purple bow and arrow&#10;&#10;AI-generated content may be incorrect.">
            <a:extLst>
              <a:ext uri="{FF2B5EF4-FFF2-40B4-BE49-F238E27FC236}">
                <a16:creationId xmlns:a16="http://schemas.microsoft.com/office/drawing/2014/main" id="{5D4C60DC-D834-D47A-CFBA-32ED529E776B}"/>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3815081" y="9299044"/>
            <a:ext cx="1180736" cy="1155897"/>
          </a:xfrm>
          <a:prstGeom prst="rect">
            <a:avLst/>
          </a:prstGeom>
        </p:spPr>
      </p:pic>
      <p:pic>
        <p:nvPicPr>
          <p:cNvPr id="17" name="Picture 16" descr="A broken heart shaped object&#10;&#10;AI-generated content may be incorrect.">
            <a:extLst>
              <a:ext uri="{FF2B5EF4-FFF2-40B4-BE49-F238E27FC236}">
                <a16:creationId xmlns:a16="http://schemas.microsoft.com/office/drawing/2014/main" id="{45CD5DB8-C6EE-CFBD-6D21-C53179D0326E}"/>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4073198" y="9603771"/>
            <a:ext cx="234907" cy="206753"/>
          </a:xfrm>
          <a:prstGeom prst="rect">
            <a:avLst/>
          </a:prstGeom>
        </p:spPr>
      </p:pic>
      <p:pic>
        <p:nvPicPr>
          <p:cNvPr id="18" name="Picture 17" descr="A white liquid flowing in the air&#10;&#10;AI-generated content may be incorrect.">
            <a:extLst>
              <a:ext uri="{FF2B5EF4-FFF2-40B4-BE49-F238E27FC236}">
                <a16:creationId xmlns:a16="http://schemas.microsoft.com/office/drawing/2014/main" id="{79B636E7-1583-BAEF-2920-1B027F31E124}"/>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4177811" y="9219004"/>
            <a:ext cx="364323" cy="423085"/>
          </a:xfrm>
          <a:prstGeom prst="rect">
            <a:avLst/>
          </a:prstGeom>
        </p:spPr>
      </p:pic>
      <p:pic>
        <p:nvPicPr>
          <p:cNvPr id="19" name="Graphic 18">
            <a:extLst>
              <a:ext uri="{FF2B5EF4-FFF2-40B4-BE49-F238E27FC236}">
                <a16:creationId xmlns:a16="http://schemas.microsoft.com/office/drawing/2014/main" id="{58A6C1E5-9409-F980-B360-782FEFE988EB}"/>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472431" y="10787001"/>
            <a:ext cx="6059811" cy="682284"/>
          </a:xfrm>
          <a:prstGeom prst="rect">
            <a:avLst/>
          </a:prstGeom>
        </p:spPr>
      </p:pic>
    </p:spTree>
    <p:extLst>
      <p:ext uri="{BB962C8B-B14F-4D97-AF65-F5344CB8AC3E}">
        <p14:creationId xmlns:p14="http://schemas.microsoft.com/office/powerpoint/2010/main" val="24311638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50000">
                                      <p:stCondLst>
                                        <p:cond delay="2100"/>
                                      </p:stCondLst>
                                      <p:childTnLst>
                                        <p:set>
                                          <p:cBhvr>
                                            <p:cTn id="10" dur="1" fill="hold">
                                              <p:stCondLst>
                                                <p:cond delay="0"/>
                                              </p:stCondLst>
                                            </p:cTn>
                                            <p:tgtEl>
                                              <p:spTgt spid="3"/>
                                            </p:tgtEl>
                                            <p:attrNameLst>
                                              <p:attrName>style.visibility</p:attrName>
                                            </p:attrNameLst>
                                          </p:cBhvr>
                                          <p:to>
                                            <p:strVal val="visible"/>
                                          </p:to>
                                        </p:set>
                                        <p:anim calcmode="lin" valueType="num" p14:bounceEnd="50000">
                                          <p:cBhvr additive="base">
                                            <p:cTn id="11" dur="2000" fill="hold"/>
                                            <p:tgtEl>
                                              <p:spTgt spid="3"/>
                                            </p:tgtEl>
                                            <p:attrNameLst>
                                              <p:attrName>ppt_x</p:attrName>
                                            </p:attrNameLst>
                                          </p:cBhvr>
                                          <p:tavLst>
                                            <p:tav tm="0">
                                              <p:val>
                                                <p:strVal val="1+#ppt_w/2"/>
                                              </p:val>
                                            </p:tav>
                                            <p:tav tm="100000">
                                              <p:val>
                                                <p:strVal val="#ppt_x"/>
                                              </p:val>
                                            </p:tav>
                                          </p:tavLst>
                                        </p:anim>
                                        <p:anim calcmode="lin" valueType="num" p14:bounceEnd="50000">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14:presetBounceEnd="50000">
                                      <p:stCondLst>
                                        <p:cond delay="2100"/>
                                      </p:stCondLst>
                                      <p:childTnLst>
                                        <p:set>
                                          <p:cBhvr>
                                            <p:cTn id="14" dur="1" fill="hold">
                                              <p:stCondLst>
                                                <p:cond delay="0"/>
                                              </p:stCondLst>
                                            </p:cTn>
                                            <p:tgtEl>
                                              <p:spTgt spid="16"/>
                                            </p:tgtEl>
                                            <p:attrNameLst>
                                              <p:attrName>style.visibility</p:attrName>
                                            </p:attrNameLst>
                                          </p:cBhvr>
                                          <p:to>
                                            <p:strVal val="visible"/>
                                          </p:to>
                                        </p:set>
                                        <p:anim calcmode="lin" valueType="num" p14:bounceEnd="50000">
                                          <p:cBhvr additive="base">
                                            <p:cTn id="15" dur="2000" fill="hold"/>
                                            <p:tgtEl>
                                              <p:spTgt spid="16"/>
                                            </p:tgtEl>
                                            <p:attrNameLst>
                                              <p:attrName>ppt_x</p:attrName>
                                            </p:attrNameLst>
                                          </p:cBhvr>
                                          <p:tavLst>
                                            <p:tav tm="0">
                                              <p:val>
                                                <p:strVal val="#ppt_x"/>
                                              </p:val>
                                            </p:tav>
                                            <p:tav tm="100000">
                                              <p:val>
                                                <p:strVal val="#ppt_x"/>
                                              </p:val>
                                            </p:tav>
                                          </p:tavLst>
                                        </p:anim>
                                        <p:anim calcmode="lin" valueType="num" p14:bounceEnd="50000">
                                          <p:cBhvr additive="base">
                                            <p:cTn id="16" dur="200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50000">
                                      <p:stCondLst>
                                        <p:cond delay="2100"/>
                                      </p:stCondLst>
                                      <p:childTnLst>
                                        <p:set>
                                          <p:cBhvr>
                                            <p:cTn id="18" dur="1" fill="hold">
                                              <p:stCondLst>
                                                <p:cond delay="0"/>
                                              </p:stCondLst>
                                            </p:cTn>
                                            <p:tgtEl>
                                              <p:spTgt spid="21"/>
                                            </p:tgtEl>
                                            <p:attrNameLst>
                                              <p:attrName>style.visibility</p:attrName>
                                            </p:attrNameLst>
                                          </p:cBhvr>
                                          <p:to>
                                            <p:strVal val="visible"/>
                                          </p:to>
                                        </p:set>
                                        <p:anim calcmode="lin" valueType="num" p14:bounceEnd="50000">
                                          <p:cBhvr additive="base">
                                            <p:cTn id="19" dur="2000" fill="hold"/>
                                            <p:tgtEl>
                                              <p:spTgt spid="21"/>
                                            </p:tgtEl>
                                            <p:attrNameLst>
                                              <p:attrName>ppt_x</p:attrName>
                                            </p:attrNameLst>
                                          </p:cBhvr>
                                          <p:tavLst>
                                            <p:tav tm="0">
                                              <p:val>
                                                <p:strVal val="#ppt_x"/>
                                              </p:val>
                                            </p:tav>
                                            <p:tav tm="100000">
                                              <p:val>
                                                <p:strVal val="#ppt_x"/>
                                              </p:val>
                                            </p:tav>
                                          </p:tavLst>
                                        </p:anim>
                                        <p:anim calcmode="lin" valueType="num" p14:bounceEnd="50000">
                                          <p:cBhvr additive="base">
                                            <p:cTn id="20" dur="2000" fill="hold"/>
                                            <p:tgtEl>
                                              <p:spTgt spid="21"/>
                                            </p:tgtEl>
                                            <p:attrNameLst>
                                              <p:attrName>ppt_y</p:attrName>
                                            </p:attrNameLst>
                                          </p:cBhvr>
                                          <p:tavLst>
                                            <p:tav tm="0">
                                              <p:val>
                                                <p:strVal val="1+#ppt_h/2"/>
                                              </p:val>
                                            </p:tav>
                                            <p:tav tm="100000">
                                              <p:val>
                                                <p:strVal val="#ppt_y"/>
                                              </p:val>
                                            </p:tav>
                                          </p:tavLst>
                                        </p:anim>
                                      </p:childTnLst>
                                    </p:cTn>
                                  </p:par>
                                  <p:par>
                                    <p:cTn id="21" presetID="41" presetClass="entr" presetSubtype="0" fill="hold" grpId="0" nodeType="withEffect">
                                      <p:stCondLst>
                                        <p:cond delay="4000"/>
                                      </p:stCondLst>
                                      <p:iterate type="lt">
                                        <p:tmPct val="10000"/>
                                      </p:iterate>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5"/>
                                            </p:tgtEl>
                                            <p:attrNameLst>
                                              <p:attrName>ppt_y</p:attrName>
                                            </p:attrNameLst>
                                          </p:cBhvr>
                                          <p:tavLst>
                                            <p:tav tm="0">
                                              <p:val>
                                                <p:strVal val="#ppt_y"/>
                                              </p:val>
                                            </p:tav>
                                            <p:tav tm="100000">
                                              <p:val>
                                                <p:strVal val="#ppt_y"/>
                                              </p:val>
                                            </p:tav>
                                          </p:tavLst>
                                        </p:anim>
                                        <p:anim calcmode="lin" valueType="num">
                                          <p:cBhvr>
                                            <p:cTn id="25"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5"/>
                                            </p:tgtEl>
                                          </p:cBhvr>
                                        </p:animEffect>
                                      </p:childTnLst>
                                    </p:cTn>
                                  </p:par>
                                  <p:par>
                                    <p:cTn id="28" presetID="2" presetClass="entr" presetSubtype="1" fill="hold" nodeType="withEffect" p14:presetBounceEnd="50000">
                                      <p:stCondLst>
                                        <p:cond delay="4000"/>
                                      </p:stCondLst>
                                      <p:childTnLst>
                                        <p:set>
                                          <p:cBhvr>
                                            <p:cTn id="29" dur="1" fill="hold">
                                              <p:stCondLst>
                                                <p:cond delay="0"/>
                                              </p:stCondLst>
                                            </p:cTn>
                                            <p:tgtEl>
                                              <p:spTgt spid="7"/>
                                            </p:tgtEl>
                                            <p:attrNameLst>
                                              <p:attrName>style.visibility</p:attrName>
                                            </p:attrNameLst>
                                          </p:cBhvr>
                                          <p:to>
                                            <p:strVal val="visible"/>
                                          </p:to>
                                        </p:set>
                                        <p:anim calcmode="lin" valueType="num" p14:bounceEnd="50000">
                                          <p:cBhvr additive="base">
                                            <p:cTn id="30" dur="2000" fill="hold"/>
                                            <p:tgtEl>
                                              <p:spTgt spid="7"/>
                                            </p:tgtEl>
                                            <p:attrNameLst>
                                              <p:attrName>ppt_x</p:attrName>
                                            </p:attrNameLst>
                                          </p:cBhvr>
                                          <p:tavLst>
                                            <p:tav tm="0">
                                              <p:val>
                                                <p:strVal val="#ppt_x"/>
                                              </p:val>
                                            </p:tav>
                                            <p:tav tm="100000">
                                              <p:val>
                                                <p:strVal val="#ppt_x"/>
                                              </p:val>
                                            </p:tav>
                                          </p:tavLst>
                                        </p:anim>
                                        <p:anim calcmode="lin" valueType="num" p14:bounceEnd="50000">
                                          <p:cBhvr additive="base">
                                            <p:cTn id="31" dur="2000" fill="hold"/>
                                            <p:tgtEl>
                                              <p:spTgt spid="7"/>
                                            </p:tgtEl>
                                            <p:attrNameLst>
                                              <p:attrName>ppt_y</p:attrName>
                                            </p:attrNameLst>
                                          </p:cBhvr>
                                          <p:tavLst>
                                            <p:tav tm="0">
                                              <p:val>
                                                <p:strVal val="0-#ppt_h/2"/>
                                              </p:val>
                                            </p:tav>
                                            <p:tav tm="100000">
                                              <p:val>
                                                <p:strVal val="#ppt_y"/>
                                              </p:val>
                                            </p:tav>
                                          </p:tavLst>
                                        </p:anim>
                                      </p:childTnLst>
                                    </p:cTn>
                                  </p:par>
                                  <p:par>
                                    <p:cTn id="32" presetID="2" presetClass="entr" presetSubtype="1" fill="hold" nodeType="withEffect" p14:presetBounceEnd="50000">
                                      <p:stCondLst>
                                        <p:cond delay="4000"/>
                                      </p:stCondLst>
                                      <p:childTnLst>
                                        <p:set>
                                          <p:cBhvr>
                                            <p:cTn id="33" dur="1" fill="hold">
                                              <p:stCondLst>
                                                <p:cond delay="0"/>
                                              </p:stCondLst>
                                            </p:cTn>
                                            <p:tgtEl>
                                              <p:spTgt spid="53"/>
                                            </p:tgtEl>
                                            <p:attrNameLst>
                                              <p:attrName>style.visibility</p:attrName>
                                            </p:attrNameLst>
                                          </p:cBhvr>
                                          <p:to>
                                            <p:strVal val="visible"/>
                                          </p:to>
                                        </p:set>
                                        <p:anim calcmode="lin" valueType="num" p14:bounceEnd="50000">
                                          <p:cBhvr additive="base">
                                            <p:cTn id="34" dur="2000" fill="hold"/>
                                            <p:tgtEl>
                                              <p:spTgt spid="53"/>
                                            </p:tgtEl>
                                            <p:attrNameLst>
                                              <p:attrName>ppt_x</p:attrName>
                                            </p:attrNameLst>
                                          </p:cBhvr>
                                          <p:tavLst>
                                            <p:tav tm="0">
                                              <p:val>
                                                <p:strVal val="#ppt_x"/>
                                              </p:val>
                                            </p:tav>
                                            <p:tav tm="100000">
                                              <p:val>
                                                <p:strVal val="#ppt_x"/>
                                              </p:val>
                                            </p:tav>
                                          </p:tavLst>
                                        </p:anim>
                                        <p:anim calcmode="lin" valueType="num" p14:bounceEnd="50000">
                                          <p:cBhvr additive="base">
                                            <p:cTn id="35" dur="2000" fill="hold"/>
                                            <p:tgtEl>
                                              <p:spTgt spid="53"/>
                                            </p:tgtEl>
                                            <p:attrNameLst>
                                              <p:attrName>ppt_y</p:attrName>
                                            </p:attrNameLst>
                                          </p:cBhvr>
                                          <p:tavLst>
                                            <p:tav tm="0">
                                              <p:val>
                                                <p:strVal val="0-#ppt_h/2"/>
                                              </p:val>
                                            </p:tav>
                                            <p:tav tm="100000">
                                              <p:val>
                                                <p:strVal val="#ppt_y"/>
                                              </p:val>
                                            </p:tav>
                                          </p:tavLst>
                                        </p:anim>
                                      </p:childTnLst>
                                    </p:cTn>
                                  </p:par>
                                  <p:par>
                                    <p:cTn id="36" presetID="2" presetClass="entr" presetSubtype="1" fill="hold" nodeType="withEffect" p14:presetBounceEnd="50000">
                                      <p:stCondLst>
                                        <p:cond delay="4000"/>
                                      </p:stCondLst>
                                      <p:childTnLst>
                                        <p:set>
                                          <p:cBhvr>
                                            <p:cTn id="37" dur="1" fill="hold">
                                              <p:stCondLst>
                                                <p:cond delay="0"/>
                                              </p:stCondLst>
                                            </p:cTn>
                                            <p:tgtEl>
                                              <p:spTgt spid="59"/>
                                            </p:tgtEl>
                                            <p:attrNameLst>
                                              <p:attrName>style.visibility</p:attrName>
                                            </p:attrNameLst>
                                          </p:cBhvr>
                                          <p:to>
                                            <p:strVal val="visible"/>
                                          </p:to>
                                        </p:set>
                                        <p:anim calcmode="lin" valueType="num" p14:bounceEnd="50000">
                                          <p:cBhvr additive="base">
                                            <p:cTn id="38" dur="2000" fill="hold"/>
                                            <p:tgtEl>
                                              <p:spTgt spid="59"/>
                                            </p:tgtEl>
                                            <p:attrNameLst>
                                              <p:attrName>ppt_x</p:attrName>
                                            </p:attrNameLst>
                                          </p:cBhvr>
                                          <p:tavLst>
                                            <p:tav tm="0">
                                              <p:val>
                                                <p:strVal val="#ppt_x"/>
                                              </p:val>
                                            </p:tav>
                                            <p:tav tm="100000">
                                              <p:val>
                                                <p:strVal val="#ppt_x"/>
                                              </p:val>
                                            </p:tav>
                                          </p:tavLst>
                                        </p:anim>
                                        <p:anim calcmode="lin" valueType="num" p14:bounceEnd="50000">
                                          <p:cBhvr additive="base">
                                            <p:cTn id="39" dur="2000" fill="hold"/>
                                            <p:tgtEl>
                                              <p:spTgt spid="59"/>
                                            </p:tgtEl>
                                            <p:attrNameLst>
                                              <p:attrName>ppt_y</p:attrName>
                                            </p:attrNameLst>
                                          </p:cBhvr>
                                          <p:tavLst>
                                            <p:tav tm="0">
                                              <p:val>
                                                <p:strVal val="0-#ppt_h/2"/>
                                              </p:val>
                                            </p:tav>
                                            <p:tav tm="100000">
                                              <p:val>
                                                <p:strVal val="#ppt_y"/>
                                              </p:val>
                                            </p:tav>
                                          </p:tavLst>
                                        </p:anim>
                                      </p:childTnLst>
                                    </p:cTn>
                                  </p:par>
                                  <p:par>
                                    <p:cTn id="40" presetID="41" presetClass="entr" presetSubtype="0" fill="hold" grpId="0" nodeType="withEffect">
                                      <p:stCondLst>
                                        <p:cond delay="5700"/>
                                      </p:stCondLst>
                                      <p:iterate type="lt">
                                        <p:tmPct val="10000"/>
                                      </p:iterate>
                                      <p:childTnLst>
                                        <p:set>
                                          <p:cBhvr>
                                            <p:cTn id="41" dur="1" fill="hold">
                                              <p:stCondLst>
                                                <p:cond delay="0"/>
                                              </p:stCondLst>
                                            </p:cTn>
                                            <p:tgtEl>
                                              <p:spTgt spid="6"/>
                                            </p:tgtEl>
                                            <p:attrNameLst>
                                              <p:attrName>style.visibility</p:attrName>
                                            </p:attrNameLst>
                                          </p:cBhvr>
                                          <p:to>
                                            <p:strVal val="visible"/>
                                          </p:to>
                                        </p:set>
                                        <p:anim calcmode="lin" valueType="num">
                                          <p:cBhvr>
                                            <p:cTn id="42"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43" dur="500" fill="hold"/>
                                            <p:tgtEl>
                                              <p:spTgt spid="6"/>
                                            </p:tgtEl>
                                            <p:attrNameLst>
                                              <p:attrName>ppt_y</p:attrName>
                                            </p:attrNameLst>
                                          </p:cBhvr>
                                          <p:tavLst>
                                            <p:tav tm="0">
                                              <p:val>
                                                <p:strVal val="#ppt_y"/>
                                              </p:val>
                                            </p:tav>
                                            <p:tav tm="100000">
                                              <p:val>
                                                <p:strVal val="#ppt_y"/>
                                              </p:val>
                                            </p:tav>
                                          </p:tavLst>
                                        </p:anim>
                                        <p:anim calcmode="lin" valueType="num">
                                          <p:cBhvr>
                                            <p:cTn id="44"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45"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46" dur="500" tmFilter="0,0; .5, 1; 1, 1"/>
                                            <p:tgtEl>
                                              <p:spTgt spid="6"/>
                                            </p:tgtEl>
                                          </p:cBhvr>
                                        </p:animEffect>
                                      </p:childTnLst>
                                    </p:cTn>
                                  </p:par>
                                  <p:par>
                                    <p:cTn id="47" presetID="2" presetClass="entr" presetSubtype="1" fill="hold" nodeType="withEffect" p14:presetBounceEnd="50000">
                                      <p:stCondLst>
                                        <p:cond delay="5700"/>
                                      </p:stCondLst>
                                      <p:childTnLst>
                                        <p:set>
                                          <p:cBhvr>
                                            <p:cTn id="48" dur="1" fill="hold">
                                              <p:stCondLst>
                                                <p:cond delay="0"/>
                                              </p:stCondLst>
                                            </p:cTn>
                                            <p:tgtEl>
                                              <p:spTgt spid="10"/>
                                            </p:tgtEl>
                                            <p:attrNameLst>
                                              <p:attrName>style.visibility</p:attrName>
                                            </p:attrNameLst>
                                          </p:cBhvr>
                                          <p:to>
                                            <p:strVal val="visible"/>
                                          </p:to>
                                        </p:set>
                                        <p:anim calcmode="lin" valueType="num" p14:bounceEnd="50000">
                                          <p:cBhvr additive="base">
                                            <p:cTn id="49" dur="2000" fill="hold"/>
                                            <p:tgtEl>
                                              <p:spTgt spid="10"/>
                                            </p:tgtEl>
                                            <p:attrNameLst>
                                              <p:attrName>ppt_x</p:attrName>
                                            </p:attrNameLst>
                                          </p:cBhvr>
                                          <p:tavLst>
                                            <p:tav tm="0">
                                              <p:val>
                                                <p:strVal val="#ppt_x"/>
                                              </p:val>
                                            </p:tav>
                                            <p:tav tm="100000">
                                              <p:val>
                                                <p:strVal val="#ppt_x"/>
                                              </p:val>
                                            </p:tav>
                                          </p:tavLst>
                                        </p:anim>
                                        <p:anim calcmode="lin" valueType="num" p14:bounceEnd="50000">
                                          <p:cBhvr additive="base">
                                            <p:cTn id="50" dur="2000" fill="hold"/>
                                            <p:tgtEl>
                                              <p:spTgt spid="10"/>
                                            </p:tgtEl>
                                            <p:attrNameLst>
                                              <p:attrName>ppt_y</p:attrName>
                                            </p:attrNameLst>
                                          </p:cBhvr>
                                          <p:tavLst>
                                            <p:tav tm="0">
                                              <p:val>
                                                <p:strVal val="0-#ppt_h/2"/>
                                              </p:val>
                                            </p:tav>
                                            <p:tav tm="100000">
                                              <p:val>
                                                <p:strVal val="#ppt_y"/>
                                              </p:val>
                                            </p:tav>
                                          </p:tavLst>
                                        </p:anim>
                                      </p:childTnLst>
                                    </p:cTn>
                                  </p:par>
                                  <p:par>
                                    <p:cTn id="51" presetID="2" presetClass="entr" presetSubtype="1" fill="hold" nodeType="withEffect" p14:presetBounceEnd="50000">
                                      <p:stCondLst>
                                        <p:cond delay="5700"/>
                                      </p:stCondLst>
                                      <p:childTnLst>
                                        <p:set>
                                          <p:cBhvr>
                                            <p:cTn id="52" dur="1" fill="hold">
                                              <p:stCondLst>
                                                <p:cond delay="0"/>
                                              </p:stCondLst>
                                            </p:cTn>
                                            <p:tgtEl>
                                              <p:spTgt spid="55"/>
                                            </p:tgtEl>
                                            <p:attrNameLst>
                                              <p:attrName>style.visibility</p:attrName>
                                            </p:attrNameLst>
                                          </p:cBhvr>
                                          <p:to>
                                            <p:strVal val="visible"/>
                                          </p:to>
                                        </p:set>
                                        <p:anim calcmode="lin" valueType="num" p14:bounceEnd="50000">
                                          <p:cBhvr additive="base">
                                            <p:cTn id="53" dur="2000" fill="hold"/>
                                            <p:tgtEl>
                                              <p:spTgt spid="55"/>
                                            </p:tgtEl>
                                            <p:attrNameLst>
                                              <p:attrName>ppt_x</p:attrName>
                                            </p:attrNameLst>
                                          </p:cBhvr>
                                          <p:tavLst>
                                            <p:tav tm="0">
                                              <p:val>
                                                <p:strVal val="#ppt_x"/>
                                              </p:val>
                                            </p:tav>
                                            <p:tav tm="100000">
                                              <p:val>
                                                <p:strVal val="#ppt_x"/>
                                              </p:val>
                                            </p:tav>
                                          </p:tavLst>
                                        </p:anim>
                                        <p:anim calcmode="lin" valueType="num" p14:bounceEnd="50000">
                                          <p:cBhvr additive="base">
                                            <p:cTn id="54" dur="2000" fill="hold"/>
                                            <p:tgtEl>
                                              <p:spTgt spid="55"/>
                                            </p:tgtEl>
                                            <p:attrNameLst>
                                              <p:attrName>ppt_y</p:attrName>
                                            </p:attrNameLst>
                                          </p:cBhvr>
                                          <p:tavLst>
                                            <p:tav tm="0">
                                              <p:val>
                                                <p:strVal val="0-#ppt_h/2"/>
                                              </p:val>
                                            </p:tav>
                                            <p:tav tm="100000">
                                              <p:val>
                                                <p:strVal val="#ppt_y"/>
                                              </p:val>
                                            </p:tav>
                                          </p:tavLst>
                                        </p:anim>
                                      </p:childTnLst>
                                    </p:cTn>
                                  </p:par>
                                  <p:par>
                                    <p:cTn id="55" presetID="2" presetClass="entr" presetSubtype="1" fill="hold" nodeType="withEffect" p14:presetBounceEnd="50000">
                                      <p:stCondLst>
                                        <p:cond delay="5700"/>
                                      </p:stCondLst>
                                      <p:childTnLst>
                                        <p:set>
                                          <p:cBhvr>
                                            <p:cTn id="56" dur="1" fill="hold">
                                              <p:stCondLst>
                                                <p:cond delay="0"/>
                                              </p:stCondLst>
                                            </p:cTn>
                                            <p:tgtEl>
                                              <p:spTgt spid="61"/>
                                            </p:tgtEl>
                                            <p:attrNameLst>
                                              <p:attrName>style.visibility</p:attrName>
                                            </p:attrNameLst>
                                          </p:cBhvr>
                                          <p:to>
                                            <p:strVal val="visible"/>
                                          </p:to>
                                        </p:set>
                                        <p:anim calcmode="lin" valueType="num" p14:bounceEnd="50000">
                                          <p:cBhvr additive="base">
                                            <p:cTn id="57" dur="2000" fill="hold"/>
                                            <p:tgtEl>
                                              <p:spTgt spid="61"/>
                                            </p:tgtEl>
                                            <p:attrNameLst>
                                              <p:attrName>ppt_x</p:attrName>
                                            </p:attrNameLst>
                                          </p:cBhvr>
                                          <p:tavLst>
                                            <p:tav tm="0">
                                              <p:val>
                                                <p:strVal val="#ppt_x"/>
                                              </p:val>
                                            </p:tav>
                                            <p:tav tm="100000">
                                              <p:val>
                                                <p:strVal val="#ppt_x"/>
                                              </p:val>
                                            </p:tav>
                                          </p:tavLst>
                                        </p:anim>
                                        <p:anim calcmode="lin" valueType="num" p14:bounceEnd="50000">
                                          <p:cBhvr additive="base">
                                            <p:cTn id="58" dur="2000" fill="hold"/>
                                            <p:tgtEl>
                                              <p:spTgt spid="61"/>
                                            </p:tgtEl>
                                            <p:attrNameLst>
                                              <p:attrName>ppt_y</p:attrName>
                                            </p:attrNameLst>
                                          </p:cBhvr>
                                          <p:tavLst>
                                            <p:tav tm="0">
                                              <p:val>
                                                <p:strVal val="0-#ppt_h/2"/>
                                              </p:val>
                                            </p:tav>
                                            <p:tav tm="100000">
                                              <p:val>
                                                <p:strVal val="#ppt_y"/>
                                              </p:val>
                                            </p:tav>
                                          </p:tavLst>
                                        </p:anim>
                                      </p:childTnLst>
                                    </p:cTn>
                                  </p:par>
                                  <p:par>
                                    <p:cTn id="59" presetID="41" presetClass="entr" presetSubtype="0" fill="hold" grpId="0" nodeType="withEffect">
                                      <p:stCondLst>
                                        <p:cond delay="6800"/>
                                      </p:stCondLst>
                                      <p:iterate type="lt">
                                        <p:tmPct val="10000"/>
                                      </p:iterate>
                                      <p:childTnLst>
                                        <p:set>
                                          <p:cBhvr>
                                            <p:cTn id="60" dur="1" fill="hold">
                                              <p:stCondLst>
                                                <p:cond delay="0"/>
                                              </p:stCondLst>
                                            </p:cTn>
                                            <p:tgtEl>
                                              <p:spTgt spid="4"/>
                                            </p:tgtEl>
                                            <p:attrNameLst>
                                              <p:attrName>style.visibility</p:attrName>
                                            </p:attrNameLst>
                                          </p:cBhvr>
                                          <p:to>
                                            <p:strVal val="visible"/>
                                          </p:to>
                                        </p:set>
                                        <p:anim calcmode="lin" valueType="num">
                                          <p:cBhvr>
                                            <p:cTn id="61"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62" dur="500" fill="hold"/>
                                            <p:tgtEl>
                                              <p:spTgt spid="4"/>
                                            </p:tgtEl>
                                            <p:attrNameLst>
                                              <p:attrName>ppt_y</p:attrName>
                                            </p:attrNameLst>
                                          </p:cBhvr>
                                          <p:tavLst>
                                            <p:tav tm="0">
                                              <p:val>
                                                <p:strVal val="#ppt_y"/>
                                              </p:val>
                                            </p:tav>
                                            <p:tav tm="100000">
                                              <p:val>
                                                <p:strVal val="#ppt_y"/>
                                              </p:val>
                                            </p:tav>
                                          </p:tavLst>
                                        </p:anim>
                                        <p:anim calcmode="lin" valueType="num">
                                          <p:cBhvr>
                                            <p:cTn id="63"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64"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65" dur="500" tmFilter="0,0; .5, 1; 1, 1"/>
                                            <p:tgtEl>
                                              <p:spTgt spid="4"/>
                                            </p:tgtEl>
                                          </p:cBhvr>
                                        </p:animEffect>
                                      </p:childTnLst>
                                    </p:cTn>
                                  </p:par>
                                  <p:par>
                                    <p:cTn id="66" presetID="2" presetClass="entr" presetSubtype="1" fill="hold" nodeType="withEffect" p14:presetBounceEnd="50000">
                                      <p:stCondLst>
                                        <p:cond delay="6800"/>
                                      </p:stCondLst>
                                      <p:childTnLst>
                                        <p:set>
                                          <p:cBhvr>
                                            <p:cTn id="67" dur="1" fill="hold">
                                              <p:stCondLst>
                                                <p:cond delay="0"/>
                                              </p:stCondLst>
                                            </p:cTn>
                                            <p:tgtEl>
                                              <p:spTgt spid="13"/>
                                            </p:tgtEl>
                                            <p:attrNameLst>
                                              <p:attrName>style.visibility</p:attrName>
                                            </p:attrNameLst>
                                          </p:cBhvr>
                                          <p:to>
                                            <p:strVal val="visible"/>
                                          </p:to>
                                        </p:set>
                                        <p:anim calcmode="lin" valueType="num" p14:bounceEnd="50000">
                                          <p:cBhvr additive="base">
                                            <p:cTn id="68" dur="2000" fill="hold"/>
                                            <p:tgtEl>
                                              <p:spTgt spid="13"/>
                                            </p:tgtEl>
                                            <p:attrNameLst>
                                              <p:attrName>ppt_x</p:attrName>
                                            </p:attrNameLst>
                                          </p:cBhvr>
                                          <p:tavLst>
                                            <p:tav tm="0">
                                              <p:val>
                                                <p:strVal val="#ppt_x"/>
                                              </p:val>
                                            </p:tav>
                                            <p:tav tm="100000">
                                              <p:val>
                                                <p:strVal val="#ppt_x"/>
                                              </p:val>
                                            </p:tav>
                                          </p:tavLst>
                                        </p:anim>
                                        <p:anim calcmode="lin" valueType="num" p14:bounceEnd="50000">
                                          <p:cBhvr additive="base">
                                            <p:cTn id="69" dur="2000" fill="hold"/>
                                            <p:tgtEl>
                                              <p:spTgt spid="13"/>
                                            </p:tgtEl>
                                            <p:attrNameLst>
                                              <p:attrName>ppt_y</p:attrName>
                                            </p:attrNameLst>
                                          </p:cBhvr>
                                          <p:tavLst>
                                            <p:tav tm="0">
                                              <p:val>
                                                <p:strVal val="0-#ppt_h/2"/>
                                              </p:val>
                                            </p:tav>
                                            <p:tav tm="100000">
                                              <p:val>
                                                <p:strVal val="#ppt_y"/>
                                              </p:val>
                                            </p:tav>
                                          </p:tavLst>
                                        </p:anim>
                                      </p:childTnLst>
                                    </p:cTn>
                                  </p:par>
                                  <p:par>
                                    <p:cTn id="70" presetID="2" presetClass="entr" presetSubtype="1" fill="hold" nodeType="withEffect" p14:presetBounceEnd="50000">
                                      <p:stCondLst>
                                        <p:cond delay="6800"/>
                                      </p:stCondLst>
                                      <p:childTnLst>
                                        <p:set>
                                          <p:cBhvr>
                                            <p:cTn id="71" dur="1" fill="hold">
                                              <p:stCondLst>
                                                <p:cond delay="0"/>
                                              </p:stCondLst>
                                            </p:cTn>
                                            <p:tgtEl>
                                              <p:spTgt spid="57"/>
                                            </p:tgtEl>
                                            <p:attrNameLst>
                                              <p:attrName>style.visibility</p:attrName>
                                            </p:attrNameLst>
                                          </p:cBhvr>
                                          <p:to>
                                            <p:strVal val="visible"/>
                                          </p:to>
                                        </p:set>
                                        <p:anim calcmode="lin" valueType="num" p14:bounceEnd="50000">
                                          <p:cBhvr additive="base">
                                            <p:cTn id="72" dur="2000" fill="hold"/>
                                            <p:tgtEl>
                                              <p:spTgt spid="57"/>
                                            </p:tgtEl>
                                            <p:attrNameLst>
                                              <p:attrName>ppt_x</p:attrName>
                                            </p:attrNameLst>
                                          </p:cBhvr>
                                          <p:tavLst>
                                            <p:tav tm="0">
                                              <p:val>
                                                <p:strVal val="#ppt_x"/>
                                              </p:val>
                                            </p:tav>
                                            <p:tav tm="100000">
                                              <p:val>
                                                <p:strVal val="#ppt_x"/>
                                              </p:val>
                                            </p:tav>
                                          </p:tavLst>
                                        </p:anim>
                                        <p:anim calcmode="lin" valueType="num" p14:bounceEnd="50000">
                                          <p:cBhvr additive="base">
                                            <p:cTn id="73" dur="2000" fill="hold"/>
                                            <p:tgtEl>
                                              <p:spTgt spid="57"/>
                                            </p:tgtEl>
                                            <p:attrNameLst>
                                              <p:attrName>ppt_y</p:attrName>
                                            </p:attrNameLst>
                                          </p:cBhvr>
                                          <p:tavLst>
                                            <p:tav tm="0">
                                              <p:val>
                                                <p:strVal val="0-#ppt_h/2"/>
                                              </p:val>
                                            </p:tav>
                                            <p:tav tm="100000">
                                              <p:val>
                                                <p:strVal val="#ppt_y"/>
                                              </p:val>
                                            </p:tav>
                                          </p:tavLst>
                                        </p:anim>
                                      </p:childTnLst>
                                    </p:cTn>
                                  </p:par>
                                  <p:par>
                                    <p:cTn id="74" presetID="2" presetClass="entr" presetSubtype="1" fill="hold" nodeType="withEffect" p14:presetBounceEnd="50000">
                                      <p:stCondLst>
                                        <p:cond delay="6800"/>
                                      </p:stCondLst>
                                      <p:childTnLst>
                                        <p:set>
                                          <p:cBhvr>
                                            <p:cTn id="75" dur="1" fill="hold">
                                              <p:stCondLst>
                                                <p:cond delay="0"/>
                                              </p:stCondLst>
                                            </p:cTn>
                                            <p:tgtEl>
                                              <p:spTgt spid="63"/>
                                            </p:tgtEl>
                                            <p:attrNameLst>
                                              <p:attrName>style.visibility</p:attrName>
                                            </p:attrNameLst>
                                          </p:cBhvr>
                                          <p:to>
                                            <p:strVal val="visible"/>
                                          </p:to>
                                        </p:set>
                                        <p:anim calcmode="lin" valueType="num" p14:bounceEnd="50000">
                                          <p:cBhvr additive="base">
                                            <p:cTn id="76" dur="2000" fill="hold"/>
                                            <p:tgtEl>
                                              <p:spTgt spid="63"/>
                                            </p:tgtEl>
                                            <p:attrNameLst>
                                              <p:attrName>ppt_x</p:attrName>
                                            </p:attrNameLst>
                                          </p:cBhvr>
                                          <p:tavLst>
                                            <p:tav tm="0">
                                              <p:val>
                                                <p:strVal val="#ppt_x"/>
                                              </p:val>
                                            </p:tav>
                                            <p:tav tm="100000">
                                              <p:val>
                                                <p:strVal val="#ppt_x"/>
                                              </p:val>
                                            </p:tav>
                                          </p:tavLst>
                                        </p:anim>
                                        <p:anim calcmode="lin" valueType="num" p14:bounceEnd="50000">
                                          <p:cBhvr additive="base">
                                            <p:cTn id="77" dur="2000" fill="hold"/>
                                            <p:tgtEl>
                                              <p:spTgt spid="63"/>
                                            </p:tgtEl>
                                            <p:attrNameLst>
                                              <p:attrName>ppt_y</p:attrName>
                                            </p:attrNameLst>
                                          </p:cBhvr>
                                          <p:tavLst>
                                            <p:tav tm="0">
                                              <p:val>
                                                <p:strVal val="0-#ppt_h/2"/>
                                              </p:val>
                                            </p:tav>
                                            <p:tav tm="100000">
                                              <p:val>
                                                <p:strVal val="#ppt_y"/>
                                              </p:val>
                                            </p:tav>
                                          </p:tavLst>
                                        </p:anim>
                                      </p:childTnLst>
                                    </p:cTn>
                                  </p:par>
                                  <p:par>
                                    <p:cTn id="78" presetID="2" presetClass="entr" presetSubtype="3" fill="hold" nodeType="withEffect" p14:presetBounceEnd="75000">
                                      <p:stCondLst>
                                        <p:cond delay="9000"/>
                                      </p:stCondLst>
                                      <p:childTnLst>
                                        <p:set>
                                          <p:cBhvr>
                                            <p:cTn id="79" dur="1" fill="hold">
                                              <p:stCondLst>
                                                <p:cond delay="0"/>
                                              </p:stCondLst>
                                            </p:cTn>
                                            <p:tgtEl>
                                              <p:spTgt spid="26"/>
                                            </p:tgtEl>
                                            <p:attrNameLst>
                                              <p:attrName>style.visibility</p:attrName>
                                            </p:attrNameLst>
                                          </p:cBhvr>
                                          <p:to>
                                            <p:strVal val="visible"/>
                                          </p:to>
                                        </p:set>
                                        <p:anim calcmode="lin" valueType="num" p14:bounceEnd="75000">
                                          <p:cBhvr additive="base">
                                            <p:cTn id="80" dur="2000" fill="hold"/>
                                            <p:tgtEl>
                                              <p:spTgt spid="26"/>
                                            </p:tgtEl>
                                            <p:attrNameLst>
                                              <p:attrName>ppt_x</p:attrName>
                                            </p:attrNameLst>
                                          </p:cBhvr>
                                          <p:tavLst>
                                            <p:tav tm="0">
                                              <p:val>
                                                <p:strVal val="1+#ppt_w/2"/>
                                              </p:val>
                                            </p:tav>
                                            <p:tav tm="100000">
                                              <p:val>
                                                <p:strVal val="#ppt_x"/>
                                              </p:val>
                                            </p:tav>
                                          </p:tavLst>
                                        </p:anim>
                                        <p:anim calcmode="lin" valueType="num" p14:bounceEnd="75000">
                                          <p:cBhvr additive="base">
                                            <p:cTn id="81" dur="2000" fill="hold"/>
                                            <p:tgtEl>
                                              <p:spTgt spid="26"/>
                                            </p:tgtEl>
                                            <p:attrNameLst>
                                              <p:attrName>ppt_y</p:attrName>
                                            </p:attrNameLst>
                                          </p:cBhvr>
                                          <p:tavLst>
                                            <p:tav tm="0">
                                              <p:val>
                                                <p:strVal val="0-#ppt_h/2"/>
                                              </p:val>
                                            </p:tav>
                                            <p:tav tm="100000">
                                              <p:val>
                                                <p:strVal val="#ppt_y"/>
                                              </p:val>
                                            </p:tav>
                                          </p:tavLst>
                                        </p:anim>
                                      </p:childTnLst>
                                    </p:cTn>
                                  </p:par>
                                  <p:par>
                                    <p:cTn id="82" presetID="2" presetClass="entr" presetSubtype="3" fill="hold" nodeType="withEffect" p14:presetBounceEnd="75000">
                                      <p:stCondLst>
                                        <p:cond delay="9200"/>
                                      </p:stCondLst>
                                      <p:childTnLst>
                                        <p:set>
                                          <p:cBhvr>
                                            <p:cTn id="83" dur="1" fill="hold">
                                              <p:stCondLst>
                                                <p:cond delay="0"/>
                                              </p:stCondLst>
                                            </p:cTn>
                                            <p:tgtEl>
                                              <p:spTgt spid="46"/>
                                            </p:tgtEl>
                                            <p:attrNameLst>
                                              <p:attrName>style.visibility</p:attrName>
                                            </p:attrNameLst>
                                          </p:cBhvr>
                                          <p:to>
                                            <p:strVal val="visible"/>
                                          </p:to>
                                        </p:set>
                                        <p:anim calcmode="lin" valueType="num" p14:bounceEnd="75000">
                                          <p:cBhvr additive="base">
                                            <p:cTn id="84" dur="2000" fill="hold"/>
                                            <p:tgtEl>
                                              <p:spTgt spid="46"/>
                                            </p:tgtEl>
                                            <p:attrNameLst>
                                              <p:attrName>ppt_x</p:attrName>
                                            </p:attrNameLst>
                                          </p:cBhvr>
                                          <p:tavLst>
                                            <p:tav tm="0">
                                              <p:val>
                                                <p:strVal val="1+#ppt_w/2"/>
                                              </p:val>
                                            </p:tav>
                                            <p:tav tm="100000">
                                              <p:val>
                                                <p:strVal val="#ppt_x"/>
                                              </p:val>
                                            </p:tav>
                                          </p:tavLst>
                                        </p:anim>
                                        <p:anim calcmode="lin" valueType="num" p14:bounceEnd="75000">
                                          <p:cBhvr additive="base">
                                            <p:cTn id="85" dur="2000" fill="hold"/>
                                            <p:tgtEl>
                                              <p:spTgt spid="46"/>
                                            </p:tgtEl>
                                            <p:attrNameLst>
                                              <p:attrName>ppt_y</p:attrName>
                                            </p:attrNameLst>
                                          </p:cBhvr>
                                          <p:tavLst>
                                            <p:tav tm="0">
                                              <p:val>
                                                <p:strVal val="0-#ppt_h/2"/>
                                              </p:val>
                                            </p:tav>
                                            <p:tav tm="100000">
                                              <p:val>
                                                <p:strVal val="#ppt_y"/>
                                              </p:val>
                                            </p:tav>
                                          </p:tavLst>
                                        </p:anim>
                                      </p:childTnLst>
                                    </p:cTn>
                                  </p:par>
                                  <p:par>
                                    <p:cTn id="86" presetID="2" presetClass="entr" presetSubtype="3" fill="hold" nodeType="withEffect" p14:presetBounceEnd="75000">
                                      <p:stCondLst>
                                        <p:cond delay="9400"/>
                                      </p:stCondLst>
                                      <p:childTnLst>
                                        <p:set>
                                          <p:cBhvr>
                                            <p:cTn id="87" dur="1" fill="hold">
                                              <p:stCondLst>
                                                <p:cond delay="0"/>
                                              </p:stCondLst>
                                            </p:cTn>
                                            <p:tgtEl>
                                              <p:spTgt spid="42"/>
                                            </p:tgtEl>
                                            <p:attrNameLst>
                                              <p:attrName>style.visibility</p:attrName>
                                            </p:attrNameLst>
                                          </p:cBhvr>
                                          <p:to>
                                            <p:strVal val="visible"/>
                                          </p:to>
                                        </p:set>
                                        <p:anim calcmode="lin" valueType="num" p14:bounceEnd="75000">
                                          <p:cBhvr additive="base">
                                            <p:cTn id="88" dur="2000" fill="hold"/>
                                            <p:tgtEl>
                                              <p:spTgt spid="42"/>
                                            </p:tgtEl>
                                            <p:attrNameLst>
                                              <p:attrName>ppt_x</p:attrName>
                                            </p:attrNameLst>
                                          </p:cBhvr>
                                          <p:tavLst>
                                            <p:tav tm="0">
                                              <p:val>
                                                <p:strVal val="1+#ppt_w/2"/>
                                              </p:val>
                                            </p:tav>
                                            <p:tav tm="100000">
                                              <p:val>
                                                <p:strVal val="#ppt_x"/>
                                              </p:val>
                                            </p:tav>
                                          </p:tavLst>
                                        </p:anim>
                                        <p:anim calcmode="lin" valueType="num" p14:bounceEnd="75000">
                                          <p:cBhvr additive="base">
                                            <p:cTn id="89" dur="2000" fill="hold"/>
                                            <p:tgtEl>
                                              <p:spTgt spid="42"/>
                                            </p:tgtEl>
                                            <p:attrNameLst>
                                              <p:attrName>ppt_y</p:attrName>
                                            </p:attrNameLst>
                                          </p:cBhvr>
                                          <p:tavLst>
                                            <p:tav tm="0">
                                              <p:val>
                                                <p:strVal val="0-#ppt_h/2"/>
                                              </p:val>
                                            </p:tav>
                                            <p:tav tm="100000">
                                              <p:val>
                                                <p:strVal val="#ppt_y"/>
                                              </p:val>
                                            </p:tav>
                                          </p:tavLst>
                                        </p:anim>
                                      </p:childTnLst>
                                    </p:cTn>
                                  </p:par>
                                  <p:par>
                                    <p:cTn id="90" presetID="2" presetClass="entr" presetSubtype="3" fill="hold" nodeType="withEffect" p14:presetBounceEnd="75000">
                                      <p:stCondLst>
                                        <p:cond delay="9600"/>
                                      </p:stCondLst>
                                      <p:childTnLst>
                                        <p:set>
                                          <p:cBhvr>
                                            <p:cTn id="91" dur="1" fill="hold">
                                              <p:stCondLst>
                                                <p:cond delay="0"/>
                                              </p:stCondLst>
                                            </p:cTn>
                                            <p:tgtEl>
                                              <p:spTgt spid="34"/>
                                            </p:tgtEl>
                                            <p:attrNameLst>
                                              <p:attrName>style.visibility</p:attrName>
                                            </p:attrNameLst>
                                          </p:cBhvr>
                                          <p:to>
                                            <p:strVal val="visible"/>
                                          </p:to>
                                        </p:set>
                                        <p:anim calcmode="lin" valueType="num" p14:bounceEnd="75000">
                                          <p:cBhvr additive="base">
                                            <p:cTn id="92" dur="2000" fill="hold"/>
                                            <p:tgtEl>
                                              <p:spTgt spid="34"/>
                                            </p:tgtEl>
                                            <p:attrNameLst>
                                              <p:attrName>ppt_x</p:attrName>
                                            </p:attrNameLst>
                                          </p:cBhvr>
                                          <p:tavLst>
                                            <p:tav tm="0">
                                              <p:val>
                                                <p:strVal val="1+#ppt_w/2"/>
                                              </p:val>
                                            </p:tav>
                                            <p:tav tm="100000">
                                              <p:val>
                                                <p:strVal val="#ppt_x"/>
                                              </p:val>
                                            </p:tav>
                                          </p:tavLst>
                                        </p:anim>
                                        <p:anim calcmode="lin" valueType="num" p14:bounceEnd="75000">
                                          <p:cBhvr additive="base">
                                            <p:cTn id="93" dur="2000" fill="hold"/>
                                            <p:tgtEl>
                                              <p:spTgt spid="34"/>
                                            </p:tgtEl>
                                            <p:attrNameLst>
                                              <p:attrName>ppt_y</p:attrName>
                                            </p:attrNameLst>
                                          </p:cBhvr>
                                          <p:tavLst>
                                            <p:tav tm="0">
                                              <p:val>
                                                <p:strVal val="0-#ppt_h/2"/>
                                              </p:val>
                                            </p:tav>
                                            <p:tav tm="100000">
                                              <p:val>
                                                <p:strVal val="#ppt_y"/>
                                              </p:val>
                                            </p:tav>
                                          </p:tavLst>
                                        </p:anim>
                                      </p:childTnLst>
                                    </p:cTn>
                                  </p:par>
                                  <p:par>
                                    <p:cTn id="94" presetID="2" presetClass="entr" presetSubtype="3" fill="hold" nodeType="withEffect" p14:presetBounceEnd="75000">
                                      <p:stCondLst>
                                        <p:cond delay="9800"/>
                                      </p:stCondLst>
                                      <p:childTnLst>
                                        <p:set>
                                          <p:cBhvr>
                                            <p:cTn id="95" dur="1" fill="hold">
                                              <p:stCondLst>
                                                <p:cond delay="0"/>
                                              </p:stCondLst>
                                            </p:cTn>
                                            <p:tgtEl>
                                              <p:spTgt spid="50"/>
                                            </p:tgtEl>
                                            <p:attrNameLst>
                                              <p:attrName>style.visibility</p:attrName>
                                            </p:attrNameLst>
                                          </p:cBhvr>
                                          <p:to>
                                            <p:strVal val="visible"/>
                                          </p:to>
                                        </p:set>
                                        <p:anim calcmode="lin" valueType="num" p14:bounceEnd="75000">
                                          <p:cBhvr additive="base">
                                            <p:cTn id="96" dur="2000" fill="hold"/>
                                            <p:tgtEl>
                                              <p:spTgt spid="50"/>
                                            </p:tgtEl>
                                            <p:attrNameLst>
                                              <p:attrName>ppt_x</p:attrName>
                                            </p:attrNameLst>
                                          </p:cBhvr>
                                          <p:tavLst>
                                            <p:tav tm="0">
                                              <p:val>
                                                <p:strVal val="1+#ppt_w/2"/>
                                              </p:val>
                                            </p:tav>
                                            <p:tav tm="100000">
                                              <p:val>
                                                <p:strVal val="#ppt_x"/>
                                              </p:val>
                                            </p:tav>
                                          </p:tavLst>
                                        </p:anim>
                                        <p:anim calcmode="lin" valueType="num" p14:bounceEnd="75000">
                                          <p:cBhvr additive="base">
                                            <p:cTn id="97" dur="2000" fill="hold"/>
                                            <p:tgtEl>
                                              <p:spTgt spid="50"/>
                                            </p:tgtEl>
                                            <p:attrNameLst>
                                              <p:attrName>ppt_y</p:attrName>
                                            </p:attrNameLst>
                                          </p:cBhvr>
                                          <p:tavLst>
                                            <p:tav tm="0">
                                              <p:val>
                                                <p:strVal val="0-#ppt_h/2"/>
                                              </p:val>
                                            </p:tav>
                                            <p:tav tm="100000">
                                              <p:val>
                                                <p:strVal val="#ppt_y"/>
                                              </p:val>
                                            </p:tav>
                                          </p:tavLst>
                                        </p:anim>
                                      </p:childTnLst>
                                    </p:cTn>
                                  </p:par>
                                  <p:par>
                                    <p:cTn id="98" presetID="2" presetClass="entr" presetSubtype="12" fill="hold" nodeType="withEffect" p14:presetBounceEnd="75000">
                                      <p:stCondLst>
                                        <p:cond delay="9000"/>
                                      </p:stCondLst>
                                      <p:childTnLst>
                                        <p:set>
                                          <p:cBhvr>
                                            <p:cTn id="99" dur="1" fill="hold">
                                              <p:stCondLst>
                                                <p:cond delay="0"/>
                                              </p:stCondLst>
                                            </p:cTn>
                                            <p:tgtEl>
                                              <p:spTgt spid="32"/>
                                            </p:tgtEl>
                                            <p:attrNameLst>
                                              <p:attrName>style.visibility</p:attrName>
                                            </p:attrNameLst>
                                          </p:cBhvr>
                                          <p:to>
                                            <p:strVal val="visible"/>
                                          </p:to>
                                        </p:set>
                                        <p:anim calcmode="lin" valueType="num" p14:bounceEnd="75000">
                                          <p:cBhvr additive="base">
                                            <p:cTn id="100" dur="2000" fill="hold"/>
                                            <p:tgtEl>
                                              <p:spTgt spid="32"/>
                                            </p:tgtEl>
                                            <p:attrNameLst>
                                              <p:attrName>ppt_x</p:attrName>
                                            </p:attrNameLst>
                                          </p:cBhvr>
                                          <p:tavLst>
                                            <p:tav tm="0">
                                              <p:val>
                                                <p:strVal val="0-#ppt_w/2"/>
                                              </p:val>
                                            </p:tav>
                                            <p:tav tm="100000">
                                              <p:val>
                                                <p:strVal val="#ppt_x"/>
                                              </p:val>
                                            </p:tav>
                                          </p:tavLst>
                                        </p:anim>
                                        <p:anim calcmode="lin" valueType="num" p14:bounceEnd="75000">
                                          <p:cBhvr additive="base">
                                            <p:cTn id="101" dur="2000" fill="hold"/>
                                            <p:tgtEl>
                                              <p:spTgt spid="32"/>
                                            </p:tgtEl>
                                            <p:attrNameLst>
                                              <p:attrName>ppt_y</p:attrName>
                                            </p:attrNameLst>
                                          </p:cBhvr>
                                          <p:tavLst>
                                            <p:tav tm="0">
                                              <p:val>
                                                <p:strVal val="1+#ppt_h/2"/>
                                              </p:val>
                                            </p:tav>
                                            <p:tav tm="100000">
                                              <p:val>
                                                <p:strVal val="#ppt_y"/>
                                              </p:val>
                                            </p:tav>
                                          </p:tavLst>
                                        </p:anim>
                                      </p:childTnLst>
                                    </p:cTn>
                                  </p:par>
                                  <p:par>
                                    <p:cTn id="102" presetID="2" presetClass="entr" presetSubtype="12" fill="hold" nodeType="withEffect" p14:presetBounceEnd="75000">
                                      <p:stCondLst>
                                        <p:cond delay="9200"/>
                                      </p:stCondLst>
                                      <p:childTnLst>
                                        <p:set>
                                          <p:cBhvr>
                                            <p:cTn id="103" dur="1" fill="hold">
                                              <p:stCondLst>
                                                <p:cond delay="0"/>
                                              </p:stCondLst>
                                            </p:cTn>
                                            <p:tgtEl>
                                              <p:spTgt spid="38"/>
                                            </p:tgtEl>
                                            <p:attrNameLst>
                                              <p:attrName>style.visibility</p:attrName>
                                            </p:attrNameLst>
                                          </p:cBhvr>
                                          <p:to>
                                            <p:strVal val="visible"/>
                                          </p:to>
                                        </p:set>
                                        <p:anim calcmode="lin" valueType="num" p14:bounceEnd="75000">
                                          <p:cBhvr additive="base">
                                            <p:cTn id="104" dur="2000" fill="hold"/>
                                            <p:tgtEl>
                                              <p:spTgt spid="38"/>
                                            </p:tgtEl>
                                            <p:attrNameLst>
                                              <p:attrName>ppt_x</p:attrName>
                                            </p:attrNameLst>
                                          </p:cBhvr>
                                          <p:tavLst>
                                            <p:tav tm="0">
                                              <p:val>
                                                <p:strVal val="0-#ppt_w/2"/>
                                              </p:val>
                                            </p:tav>
                                            <p:tav tm="100000">
                                              <p:val>
                                                <p:strVal val="#ppt_x"/>
                                              </p:val>
                                            </p:tav>
                                          </p:tavLst>
                                        </p:anim>
                                        <p:anim calcmode="lin" valueType="num" p14:bounceEnd="75000">
                                          <p:cBhvr additive="base">
                                            <p:cTn id="105" dur="2000" fill="hold"/>
                                            <p:tgtEl>
                                              <p:spTgt spid="38"/>
                                            </p:tgtEl>
                                            <p:attrNameLst>
                                              <p:attrName>ppt_y</p:attrName>
                                            </p:attrNameLst>
                                          </p:cBhvr>
                                          <p:tavLst>
                                            <p:tav tm="0">
                                              <p:val>
                                                <p:strVal val="1+#ppt_h/2"/>
                                              </p:val>
                                            </p:tav>
                                            <p:tav tm="100000">
                                              <p:val>
                                                <p:strVal val="#ppt_y"/>
                                              </p:val>
                                            </p:tav>
                                          </p:tavLst>
                                        </p:anim>
                                      </p:childTnLst>
                                    </p:cTn>
                                  </p:par>
                                  <p:par>
                                    <p:cTn id="106" presetID="2" presetClass="entr" presetSubtype="12" fill="hold" nodeType="withEffect" p14:presetBounceEnd="75000">
                                      <p:stCondLst>
                                        <p:cond delay="9400"/>
                                      </p:stCondLst>
                                      <p:childTnLst>
                                        <p:set>
                                          <p:cBhvr>
                                            <p:cTn id="107" dur="1" fill="hold">
                                              <p:stCondLst>
                                                <p:cond delay="0"/>
                                              </p:stCondLst>
                                            </p:cTn>
                                            <p:tgtEl>
                                              <p:spTgt spid="44"/>
                                            </p:tgtEl>
                                            <p:attrNameLst>
                                              <p:attrName>style.visibility</p:attrName>
                                            </p:attrNameLst>
                                          </p:cBhvr>
                                          <p:to>
                                            <p:strVal val="visible"/>
                                          </p:to>
                                        </p:set>
                                        <p:anim calcmode="lin" valueType="num" p14:bounceEnd="75000">
                                          <p:cBhvr additive="base">
                                            <p:cTn id="108" dur="2000" fill="hold"/>
                                            <p:tgtEl>
                                              <p:spTgt spid="44"/>
                                            </p:tgtEl>
                                            <p:attrNameLst>
                                              <p:attrName>ppt_x</p:attrName>
                                            </p:attrNameLst>
                                          </p:cBhvr>
                                          <p:tavLst>
                                            <p:tav tm="0">
                                              <p:val>
                                                <p:strVal val="0-#ppt_w/2"/>
                                              </p:val>
                                            </p:tav>
                                            <p:tav tm="100000">
                                              <p:val>
                                                <p:strVal val="#ppt_x"/>
                                              </p:val>
                                            </p:tav>
                                          </p:tavLst>
                                        </p:anim>
                                        <p:anim calcmode="lin" valueType="num" p14:bounceEnd="75000">
                                          <p:cBhvr additive="base">
                                            <p:cTn id="109" dur="2000" fill="hold"/>
                                            <p:tgtEl>
                                              <p:spTgt spid="44"/>
                                            </p:tgtEl>
                                            <p:attrNameLst>
                                              <p:attrName>ppt_y</p:attrName>
                                            </p:attrNameLst>
                                          </p:cBhvr>
                                          <p:tavLst>
                                            <p:tav tm="0">
                                              <p:val>
                                                <p:strVal val="1+#ppt_h/2"/>
                                              </p:val>
                                            </p:tav>
                                            <p:tav tm="100000">
                                              <p:val>
                                                <p:strVal val="#ppt_y"/>
                                              </p:val>
                                            </p:tav>
                                          </p:tavLst>
                                        </p:anim>
                                      </p:childTnLst>
                                    </p:cTn>
                                  </p:par>
                                  <p:par>
                                    <p:cTn id="110" presetID="2" presetClass="entr" presetSubtype="12" fill="hold" nodeType="withEffect" p14:presetBounceEnd="75000">
                                      <p:stCondLst>
                                        <p:cond delay="9600"/>
                                      </p:stCondLst>
                                      <p:childTnLst>
                                        <p:set>
                                          <p:cBhvr>
                                            <p:cTn id="111" dur="1" fill="hold">
                                              <p:stCondLst>
                                                <p:cond delay="0"/>
                                              </p:stCondLst>
                                            </p:cTn>
                                            <p:tgtEl>
                                              <p:spTgt spid="30"/>
                                            </p:tgtEl>
                                            <p:attrNameLst>
                                              <p:attrName>style.visibility</p:attrName>
                                            </p:attrNameLst>
                                          </p:cBhvr>
                                          <p:to>
                                            <p:strVal val="visible"/>
                                          </p:to>
                                        </p:set>
                                        <p:anim calcmode="lin" valueType="num" p14:bounceEnd="75000">
                                          <p:cBhvr additive="base">
                                            <p:cTn id="112" dur="2000" fill="hold"/>
                                            <p:tgtEl>
                                              <p:spTgt spid="30"/>
                                            </p:tgtEl>
                                            <p:attrNameLst>
                                              <p:attrName>ppt_x</p:attrName>
                                            </p:attrNameLst>
                                          </p:cBhvr>
                                          <p:tavLst>
                                            <p:tav tm="0">
                                              <p:val>
                                                <p:strVal val="0-#ppt_w/2"/>
                                              </p:val>
                                            </p:tav>
                                            <p:tav tm="100000">
                                              <p:val>
                                                <p:strVal val="#ppt_x"/>
                                              </p:val>
                                            </p:tav>
                                          </p:tavLst>
                                        </p:anim>
                                        <p:anim calcmode="lin" valueType="num" p14:bounceEnd="75000">
                                          <p:cBhvr additive="base">
                                            <p:cTn id="113" dur="2000" fill="hold"/>
                                            <p:tgtEl>
                                              <p:spTgt spid="30"/>
                                            </p:tgtEl>
                                            <p:attrNameLst>
                                              <p:attrName>ppt_y</p:attrName>
                                            </p:attrNameLst>
                                          </p:cBhvr>
                                          <p:tavLst>
                                            <p:tav tm="0">
                                              <p:val>
                                                <p:strVal val="1+#ppt_h/2"/>
                                              </p:val>
                                            </p:tav>
                                            <p:tav tm="100000">
                                              <p:val>
                                                <p:strVal val="#ppt_y"/>
                                              </p:val>
                                            </p:tav>
                                          </p:tavLst>
                                        </p:anim>
                                      </p:childTnLst>
                                    </p:cTn>
                                  </p:par>
                                  <p:par>
                                    <p:cTn id="114" presetID="2" presetClass="entr" presetSubtype="12" fill="hold" nodeType="withEffect" p14:presetBounceEnd="75000">
                                      <p:stCondLst>
                                        <p:cond delay="9800"/>
                                      </p:stCondLst>
                                      <p:childTnLst>
                                        <p:set>
                                          <p:cBhvr>
                                            <p:cTn id="115" dur="1" fill="hold">
                                              <p:stCondLst>
                                                <p:cond delay="0"/>
                                              </p:stCondLst>
                                            </p:cTn>
                                            <p:tgtEl>
                                              <p:spTgt spid="28"/>
                                            </p:tgtEl>
                                            <p:attrNameLst>
                                              <p:attrName>style.visibility</p:attrName>
                                            </p:attrNameLst>
                                          </p:cBhvr>
                                          <p:to>
                                            <p:strVal val="visible"/>
                                          </p:to>
                                        </p:set>
                                        <p:anim calcmode="lin" valueType="num" p14:bounceEnd="75000">
                                          <p:cBhvr additive="base">
                                            <p:cTn id="116" dur="2000" fill="hold"/>
                                            <p:tgtEl>
                                              <p:spTgt spid="28"/>
                                            </p:tgtEl>
                                            <p:attrNameLst>
                                              <p:attrName>ppt_x</p:attrName>
                                            </p:attrNameLst>
                                          </p:cBhvr>
                                          <p:tavLst>
                                            <p:tav tm="0">
                                              <p:val>
                                                <p:strVal val="0-#ppt_w/2"/>
                                              </p:val>
                                            </p:tav>
                                            <p:tav tm="100000">
                                              <p:val>
                                                <p:strVal val="#ppt_x"/>
                                              </p:val>
                                            </p:tav>
                                          </p:tavLst>
                                        </p:anim>
                                        <p:anim calcmode="lin" valueType="num" p14:bounceEnd="75000">
                                          <p:cBhvr additive="base">
                                            <p:cTn id="117" dur="2000" fill="hold"/>
                                            <p:tgtEl>
                                              <p:spTgt spid="28"/>
                                            </p:tgtEl>
                                            <p:attrNameLst>
                                              <p:attrName>ppt_y</p:attrName>
                                            </p:attrNameLst>
                                          </p:cBhvr>
                                          <p:tavLst>
                                            <p:tav tm="0">
                                              <p:val>
                                                <p:strVal val="1+#ppt_h/2"/>
                                              </p:val>
                                            </p:tav>
                                            <p:tav tm="100000">
                                              <p:val>
                                                <p:strVal val="#ppt_y"/>
                                              </p:val>
                                            </p:tav>
                                          </p:tavLst>
                                        </p:anim>
                                      </p:childTnLst>
                                    </p:cTn>
                                  </p:par>
                                  <p:par>
                                    <p:cTn id="118" presetID="2" presetClass="entr" presetSubtype="12" fill="hold" nodeType="withEffect" p14:presetBounceEnd="75000">
                                      <p:stCondLst>
                                        <p:cond delay="10000"/>
                                      </p:stCondLst>
                                      <p:childTnLst>
                                        <p:set>
                                          <p:cBhvr>
                                            <p:cTn id="119" dur="1" fill="hold">
                                              <p:stCondLst>
                                                <p:cond delay="0"/>
                                              </p:stCondLst>
                                            </p:cTn>
                                            <p:tgtEl>
                                              <p:spTgt spid="36"/>
                                            </p:tgtEl>
                                            <p:attrNameLst>
                                              <p:attrName>style.visibility</p:attrName>
                                            </p:attrNameLst>
                                          </p:cBhvr>
                                          <p:to>
                                            <p:strVal val="visible"/>
                                          </p:to>
                                        </p:set>
                                        <p:anim calcmode="lin" valueType="num" p14:bounceEnd="75000">
                                          <p:cBhvr additive="base">
                                            <p:cTn id="120" dur="2000" fill="hold"/>
                                            <p:tgtEl>
                                              <p:spTgt spid="36"/>
                                            </p:tgtEl>
                                            <p:attrNameLst>
                                              <p:attrName>ppt_x</p:attrName>
                                            </p:attrNameLst>
                                          </p:cBhvr>
                                          <p:tavLst>
                                            <p:tav tm="0">
                                              <p:val>
                                                <p:strVal val="0-#ppt_w/2"/>
                                              </p:val>
                                            </p:tav>
                                            <p:tav tm="100000">
                                              <p:val>
                                                <p:strVal val="#ppt_x"/>
                                              </p:val>
                                            </p:tav>
                                          </p:tavLst>
                                        </p:anim>
                                        <p:anim calcmode="lin" valueType="num" p14:bounceEnd="75000">
                                          <p:cBhvr additive="base">
                                            <p:cTn id="121" dur="2000" fill="hold"/>
                                            <p:tgtEl>
                                              <p:spTgt spid="36"/>
                                            </p:tgtEl>
                                            <p:attrNameLst>
                                              <p:attrName>ppt_y</p:attrName>
                                            </p:attrNameLst>
                                          </p:cBhvr>
                                          <p:tavLst>
                                            <p:tav tm="0">
                                              <p:val>
                                                <p:strVal val="1+#ppt_h/2"/>
                                              </p:val>
                                            </p:tav>
                                            <p:tav tm="100000">
                                              <p:val>
                                                <p:strVal val="#ppt_y"/>
                                              </p:val>
                                            </p:tav>
                                          </p:tavLst>
                                        </p:anim>
                                      </p:childTnLst>
                                    </p:cTn>
                                  </p:par>
                                  <p:par>
                                    <p:cTn id="122" presetID="2" presetClass="entr" presetSubtype="8" fill="hold" nodeType="withEffect" p14:presetBounceEnd="75000">
                                      <p:stCondLst>
                                        <p:cond delay="11200"/>
                                      </p:stCondLst>
                                      <p:childTnLst>
                                        <p:set>
                                          <p:cBhvr>
                                            <p:cTn id="123" dur="1" fill="hold">
                                              <p:stCondLst>
                                                <p:cond delay="0"/>
                                              </p:stCondLst>
                                            </p:cTn>
                                            <p:tgtEl>
                                              <p:spTgt spid="24"/>
                                            </p:tgtEl>
                                            <p:attrNameLst>
                                              <p:attrName>style.visibility</p:attrName>
                                            </p:attrNameLst>
                                          </p:cBhvr>
                                          <p:to>
                                            <p:strVal val="visible"/>
                                          </p:to>
                                        </p:set>
                                        <p:anim calcmode="lin" valueType="num" p14:bounceEnd="75000">
                                          <p:cBhvr additive="base">
                                            <p:cTn id="124" dur="2000" fill="hold"/>
                                            <p:tgtEl>
                                              <p:spTgt spid="24"/>
                                            </p:tgtEl>
                                            <p:attrNameLst>
                                              <p:attrName>ppt_x</p:attrName>
                                            </p:attrNameLst>
                                          </p:cBhvr>
                                          <p:tavLst>
                                            <p:tav tm="0">
                                              <p:val>
                                                <p:strVal val="0-#ppt_w/2"/>
                                              </p:val>
                                            </p:tav>
                                            <p:tav tm="100000">
                                              <p:val>
                                                <p:strVal val="#ppt_x"/>
                                              </p:val>
                                            </p:tav>
                                          </p:tavLst>
                                        </p:anim>
                                        <p:anim calcmode="lin" valueType="num" p14:bounceEnd="75000">
                                          <p:cBhvr additive="base">
                                            <p:cTn id="125" dur="2000" fill="hold"/>
                                            <p:tgtEl>
                                              <p:spTgt spid="24"/>
                                            </p:tgtEl>
                                            <p:attrNameLst>
                                              <p:attrName>ppt_y</p:attrName>
                                            </p:attrNameLst>
                                          </p:cBhvr>
                                          <p:tavLst>
                                            <p:tav tm="0">
                                              <p:val>
                                                <p:strVal val="#ppt_y"/>
                                              </p:val>
                                            </p:tav>
                                            <p:tav tm="100000">
                                              <p:val>
                                                <p:strVal val="#ppt_y"/>
                                              </p:val>
                                            </p:tav>
                                          </p:tavLst>
                                        </p:anim>
                                      </p:childTnLst>
                                    </p:cTn>
                                  </p:par>
                                  <p:par>
                                    <p:cTn id="126" presetID="2" presetClass="entr" presetSubtype="3" fill="hold" nodeType="withEffect" p14:presetBounceEnd="75000">
                                      <p:stCondLst>
                                        <p:cond delay="9000"/>
                                      </p:stCondLst>
                                      <p:childTnLst>
                                        <p:set>
                                          <p:cBhvr>
                                            <p:cTn id="127" dur="1" fill="hold">
                                              <p:stCondLst>
                                                <p:cond delay="0"/>
                                              </p:stCondLst>
                                            </p:cTn>
                                            <p:tgtEl>
                                              <p:spTgt spid="40"/>
                                            </p:tgtEl>
                                            <p:attrNameLst>
                                              <p:attrName>style.visibility</p:attrName>
                                            </p:attrNameLst>
                                          </p:cBhvr>
                                          <p:to>
                                            <p:strVal val="visible"/>
                                          </p:to>
                                        </p:set>
                                        <p:anim calcmode="lin" valueType="num" p14:bounceEnd="75000">
                                          <p:cBhvr additive="base">
                                            <p:cTn id="128" dur="2000" fill="hold"/>
                                            <p:tgtEl>
                                              <p:spTgt spid="40"/>
                                            </p:tgtEl>
                                            <p:attrNameLst>
                                              <p:attrName>ppt_x</p:attrName>
                                            </p:attrNameLst>
                                          </p:cBhvr>
                                          <p:tavLst>
                                            <p:tav tm="0">
                                              <p:val>
                                                <p:strVal val="1+#ppt_w/2"/>
                                              </p:val>
                                            </p:tav>
                                            <p:tav tm="100000">
                                              <p:val>
                                                <p:strVal val="#ppt_x"/>
                                              </p:val>
                                            </p:tav>
                                          </p:tavLst>
                                        </p:anim>
                                        <p:anim calcmode="lin" valueType="num" p14:bounceEnd="75000">
                                          <p:cBhvr additive="base">
                                            <p:cTn id="129" dur="2000" fill="hold"/>
                                            <p:tgtEl>
                                              <p:spTgt spid="4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1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1+#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stCondLst>
                                        <p:cond delay="210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2000" fill="hold"/>
                                            <p:tgtEl>
                                              <p:spTgt spid="16"/>
                                            </p:tgtEl>
                                            <p:attrNameLst>
                                              <p:attrName>ppt_x</p:attrName>
                                            </p:attrNameLst>
                                          </p:cBhvr>
                                          <p:tavLst>
                                            <p:tav tm="0">
                                              <p:val>
                                                <p:strVal val="#ppt_x"/>
                                              </p:val>
                                            </p:tav>
                                            <p:tav tm="100000">
                                              <p:val>
                                                <p:strVal val="#ppt_x"/>
                                              </p:val>
                                            </p:tav>
                                          </p:tavLst>
                                        </p:anim>
                                        <p:anim calcmode="lin" valueType="num">
                                          <p:cBhvr additive="base">
                                            <p:cTn id="16" dur="200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210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2000" fill="hold"/>
                                            <p:tgtEl>
                                              <p:spTgt spid="21"/>
                                            </p:tgtEl>
                                            <p:attrNameLst>
                                              <p:attrName>ppt_x</p:attrName>
                                            </p:attrNameLst>
                                          </p:cBhvr>
                                          <p:tavLst>
                                            <p:tav tm="0">
                                              <p:val>
                                                <p:strVal val="#ppt_x"/>
                                              </p:val>
                                            </p:tav>
                                            <p:tav tm="100000">
                                              <p:val>
                                                <p:strVal val="#ppt_x"/>
                                              </p:val>
                                            </p:tav>
                                          </p:tavLst>
                                        </p:anim>
                                        <p:anim calcmode="lin" valueType="num">
                                          <p:cBhvr additive="base">
                                            <p:cTn id="20" dur="2000" fill="hold"/>
                                            <p:tgtEl>
                                              <p:spTgt spid="21"/>
                                            </p:tgtEl>
                                            <p:attrNameLst>
                                              <p:attrName>ppt_y</p:attrName>
                                            </p:attrNameLst>
                                          </p:cBhvr>
                                          <p:tavLst>
                                            <p:tav tm="0">
                                              <p:val>
                                                <p:strVal val="1+#ppt_h/2"/>
                                              </p:val>
                                            </p:tav>
                                            <p:tav tm="100000">
                                              <p:val>
                                                <p:strVal val="#ppt_y"/>
                                              </p:val>
                                            </p:tav>
                                          </p:tavLst>
                                        </p:anim>
                                      </p:childTnLst>
                                    </p:cTn>
                                  </p:par>
                                  <p:par>
                                    <p:cTn id="21" presetID="41" presetClass="entr" presetSubtype="0" fill="hold" grpId="0" nodeType="withEffect">
                                      <p:stCondLst>
                                        <p:cond delay="4000"/>
                                      </p:stCondLst>
                                      <p:iterate type="lt">
                                        <p:tmPct val="10000"/>
                                      </p:iterate>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5"/>
                                            </p:tgtEl>
                                            <p:attrNameLst>
                                              <p:attrName>ppt_y</p:attrName>
                                            </p:attrNameLst>
                                          </p:cBhvr>
                                          <p:tavLst>
                                            <p:tav tm="0">
                                              <p:val>
                                                <p:strVal val="#ppt_y"/>
                                              </p:val>
                                            </p:tav>
                                            <p:tav tm="100000">
                                              <p:val>
                                                <p:strVal val="#ppt_y"/>
                                              </p:val>
                                            </p:tav>
                                          </p:tavLst>
                                        </p:anim>
                                        <p:anim calcmode="lin" valueType="num">
                                          <p:cBhvr>
                                            <p:cTn id="25"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5"/>
                                            </p:tgtEl>
                                          </p:cBhvr>
                                        </p:animEffect>
                                      </p:childTnLst>
                                    </p:cTn>
                                  </p:par>
                                  <p:par>
                                    <p:cTn id="28" presetID="2" presetClass="entr" presetSubtype="1" fill="hold" nodeType="withEffect">
                                      <p:stCondLst>
                                        <p:cond delay="400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2000" fill="hold"/>
                                            <p:tgtEl>
                                              <p:spTgt spid="7"/>
                                            </p:tgtEl>
                                            <p:attrNameLst>
                                              <p:attrName>ppt_x</p:attrName>
                                            </p:attrNameLst>
                                          </p:cBhvr>
                                          <p:tavLst>
                                            <p:tav tm="0">
                                              <p:val>
                                                <p:strVal val="#ppt_x"/>
                                              </p:val>
                                            </p:tav>
                                            <p:tav tm="100000">
                                              <p:val>
                                                <p:strVal val="#ppt_x"/>
                                              </p:val>
                                            </p:tav>
                                          </p:tavLst>
                                        </p:anim>
                                        <p:anim calcmode="lin" valueType="num">
                                          <p:cBhvr additive="base">
                                            <p:cTn id="31" dur="2000" fill="hold"/>
                                            <p:tgtEl>
                                              <p:spTgt spid="7"/>
                                            </p:tgtEl>
                                            <p:attrNameLst>
                                              <p:attrName>ppt_y</p:attrName>
                                            </p:attrNameLst>
                                          </p:cBhvr>
                                          <p:tavLst>
                                            <p:tav tm="0">
                                              <p:val>
                                                <p:strVal val="0-#ppt_h/2"/>
                                              </p:val>
                                            </p:tav>
                                            <p:tav tm="100000">
                                              <p:val>
                                                <p:strVal val="#ppt_y"/>
                                              </p:val>
                                            </p:tav>
                                          </p:tavLst>
                                        </p:anim>
                                      </p:childTnLst>
                                    </p:cTn>
                                  </p:par>
                                  <p:par>
                                    <p:cTn id="32" presetID="2" presetClass="entr" presetSubtype="1" fill="hold" nodeType="withEffect">
                                      <p:stCondLst>
                                        <p:cond delay="4000"/>
                                      </p:stCondLst>
                                      <p:childTnLst>
                                        <p:set>
                                          <p:cBhvr>
                                            <p:cTn id="33" dur="1" fill="hold">
                                              <p:stCondLst>
                                                <p:cond delay="0"/>
                                              </p:stCondLst>
                                            </p:cTn>
                                            <p:tgtEl>
                                              <p:spTgt spid="53"/>
                                            </p:tgtEl>
                                            <p:attrNameLst>
                                              <p:attrName>style.visibility</p:attrName>
                                            </p:attrNameLst>
                                          </p:cBhvr>
                                          <p:to>
                                            <p:strVal val="visible"/>
                                          </p:to>
                                        </p:set>
                                        <p:anim calcmode="lin" valueType="num">
                                          <p:cBhvr additive="base">
                                            <p:cTn id="34" dur="2000" fill="hold"/>
                                            <p:tgtEl>
                                              <p:spTgt spid="53"/>
                                            </p:tgtEl>
                                            <p:attrNameLst>
                                              <p:attrName>ppt_x</p:attrName>
                                            </p:attrNameLst>
                                          </p:cBhvr>
                                          <p:tavLst>
                                            <p:tav tm="0">
                                              <p:val>
                                                <p:strVal val="#ppt_x"/>
                                              </p:val>
                                            </p:tav>
                                            <p:tav tm="100000">
                                              <p:val>
                                                <p:strVal val="#ppt_x"/>
                                              </p:val>
                                            </p:tav>
                                          </p:tavLst>
                                        </p:anim>
                                        <p:anim calcmode="lin" valueType="num">
                                          <p:cBhvr additive="base">
                                            <p:cTn id="35" dur="2000" fill="hold"/>
                                            <p:tgtEl>
                                              <p:spTgt spid="53"/>
                                            </p:tgtEl>
                                            <p:attrNameLst>
                                              <p:attrName>ppt_y</p:attrName>
                                            </p:attrNameLst>
                                          </p:cBhvr>
                                          <p:tavLst>
                                            <p:tav tm="0">
                                              <p:val>
                                                <p:strVal val="0-#ppt_h/2"/>
                                              </p:val>
                                            </p:tav>
                                            <p:tav tm="100000">
                                              <p:val>
                                                <p:strVal val="#ppt_y"/>
                                              </p:val>
                                            </p:tav>
                                          </p:tavLst>
                                        </p:anim>
                                      </p:childTnLst>
                                    </p:cTn>
                                  </p:par>
                                  <p:par>
                                    <p:cTn id="36" presetID="2" presetClass="entr" presetSubtype="1" fill="hold" nodeType="withEffect">
                                      <p:stCondLst>
                                        <p:cond delay="4000"/>
                                      </p:stCondLst>
                                      <p:childTnLst>
                                        <p:set>
                                          <p:cBhvr>
                                            <p:cTn id="37" dur="1" fill="hold">
                                              <p:stCondLst>
                                                <p:cond delay="0"/>
                                              </p:stCondLst>
                                            </p:cTn>
                                            <p:tgtEl>
                                              <p:spTgt spid="59"/>
                                            </p:tgtEl>
                                            <p:attrNameLst>
                                              <p:attrName>style.visibility</p:attrName>
                                            </p:attrNameLst>
                                          </p:cBhvr>
                                          <p:to>
                                            <p:strVal val="visible"/>
                                          </p:to>
                                        </p:set>
                                        <p:anim calcmode="lin" valueType="num">
                                          <p:cBhvr additive="base">
                                            <p:cTn id="38" dur="2000" fill="hold"/>
                                            <p:tgtEl>
                                              <p:spTgt spid="59"/>
                                            </p:tgtEl>
                                            <p:attrNameLst>
                                              <p:attrName>ppt_x</p:attrName>
                                            </p:attrNameLst>
                                          </p:cBhvr>
                                          <p:tavLst>
                                            <p:tav tm="0">
                                              <p:val>
                                                <p:strVal val="#ppt_x"/>
                                              </p:val>
                                            </p:tav>
                                            <p:tav tm="100000">
                                              <p:val>
                                                <p:strVal val="#ppt_x"/>
                                              </p:val>
                                            </p:tav>
                                          </p:tavLst>
                                        </p:anim>
                                        <p:anim calcmode="lin" valueType="num">
                                          <p:cBhvr additive="base">
                                            <p:cTn id="39" dur="2000" fill="hold"/>
                                            <p:tgtEl>
                                              <p:spTgt spid="59"/>
                                            </p:tgtEl>
                                            <p:attrNameLst>
                                              <p:attrName>ppt_y</p:attrName>
                                            </p:attrNameLst>
                                          </p:cBhvr>
                                          <p:tavLst>
                                            <p:tav tm="0">
                                              <p:val>
                                                <p:strVal val="0-#ppt_h/2"/>
                                              </p:val>
                                            </p:tav>
                                            <p:tav tm="100000">
                                              <p:val>
                                                <p:strVal val="#ppt_y"/>
                                              </p:val>
                                            </p:tav>
                                          </p:tavLst>
                                        </p:anim>
                                      </p:childTnLst>
                                    </p:cTn>
                                  </p:par>
                                  <p:par>
                                    <p:cTn id="40" presetID="41" presetClass="entr" presetSubtype="0" fill="hold" grpId="0" nodeType="withEffect">
                                      <p:stCondLst>
                                        <p:cond delay="5700"/>
                                      </p:stCondLst>
                                      <p:iterate type="lt">
                                        <p:tmPct val="10000"/>
                                      </p:iterate>
                                      <p:childTnLst>
                                        <p:set>
                                          <p:cBhvr>
                                            <p:cTn id="41" dur="1" fill="hold">
                                              <p:stCondLst>
                                                <p:cond delay="0"/>
                                              </p:stCondLst>
                                            </p:cTn>
                                            <p:tgtEl>
                                              <p:spTgt spid="6"/>
                                            </p:tgtEl>
                                            <p:attrNameLst>
                                              <p:attrName>style.visibility</p:attrName>
                                            </p:attrNameLst>
                                          </p:cBhvr>
                                          <p:to>
                                            <p:strVal val="visible"/>
                                          </p:to>
                                        </p:set>
                                        <p:anim calcmode="lin" valueType="num">
                                          <p:cBhvr>
                                            <p:cTn id="42"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43" dur="500" fill="hold"/>
                                            <p:tgtEl>
                                              <p:spTgt spid="6"/>
                                            </p:tgtEl>
                                            <p:attrNameLst>
                                              <p:attrName>ppt_y</p:attrName>
                                            </p:attrNameLst>
                                          </p:cBhvr>
                                          <p:tavLst>
                                            <p:tav tm="0">
                                              <p:val>
                                                <p:strVal val="#ppt_y"/>
                                              </p:val>
                                            </p:tav>
                                            <p:tav tm="100000">
                                              <p:val>
                                                <p:strVal val="#ppt_y"/>
                                              </p:val>
                                            </p:tav>
                                          </p:tavLst>
                                        </p:anim>
                                        <p:anim calcmode="lin" valueType="num">
                                          <p:cBhvr>
                                            <p:cTn id="44"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45"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46" dur="500" tmFilter="0,0; .5, 1; 1, 1"/>
                                            <p:tgtEl>
                                              <p:spTgt spid="6"/>
                                            </p:tgtEl>
                                          </p:cBhvr>
                                        </p:animEffect>
                                      </p:childTnLst>
                                    </p:cTn>
                                  </p:par>
                                  <p:par>
                                    <p:cTn id="47" presetID="2" presetClass="entr" presetSubtype="1" fill="hold" nodeType="withEffect">
                                      <p:stCondLst>
                                        <p:cond delay="570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2000" fill="hold"/>
                                            <p:tgtEl>
                                              <p:spTgt spid="10"/>
                                            </p:tgtEl>
                                            <p:attrNameLst>
                                              <p:attrName>ppt_x</p:attrName>
                                            </p:attrNameLst>
                                          </p:cBhvr>
                                          <p:tavLst>
                                            <p:tav tm="0">
                                              <p:val>
                                                <p:strVal val="#ppt_x"/>
                                              </p:val>
                                            </p:tav>
                                            <p:tav tm="100000">
                                              <p:val>
                                                <p:strVal val="#ppt_x"/>
                                              </p:val>
                                            </p:tav>
                                          </p:tavLst>
                                        </p:anim>
                                        <p:anim calcmode="lin" valueType="num">
                                          <p:cBhvr additive="base">
                                            <p:cTn id="50" dur="2000" fill="hold"/>
                                            <p:tgtEl>
                                              <p:spTgt spid="10"/>
                                            </p:tgtEl>
                                            <p:attrNameLst>
                                              <p:attrName>ppt_y</p:attrName>
                                            </p:attrNameLst>
                                          </p:cBhvr>
                                          <p:tavLst>
                                            <p:tav tm="0">
                                              <p:val>
                                                <p:strVal val="0-#ppt_h/2"/>
                                              </p:val>
                                            </p:tav>
                                            <p:tav tm="100000">
                                              <p:val>
                                                <p:strVal val="#ppt_y"/>
                                              </p:val>
                                            </p:tav>
                                          </p:tavLst>
                                        </p:anim>
                                      </p:childTnLst>
                                    </p:cTn>
                                  </p:par>
                                  <p:par>
                                    <p:cTn id="51" presetID="2" presetClass="entr" presetSubtype="1" fill="hold" nodeType="withEffect">
                                      <p:stCondLst>
                                        <p:cond delay="5700"/>
                                      </p:stCondLst>
                                      <p:childTnLst>
                                        <p:set>
                                          <p:cBhvr>
                                            <p:cTn id="52" dur="1" fill="hold">
                                              <p:stCondLst>
                                                <p:cond delay="0"/>
                                              </p:stCondLst>
                                            </p:cTn>
                                            <p:tgtEl>
                                              <p:spTgt spid="55"/>
                                            </p:tgtEl>
                                            <p:attrNameLst>
                                              <p:attrName>style.visibility</p:attrName>
                                            </p:attrNameLst>
                                          </p:cBhvr>
                                          <p:to>
                                            <p:strVal val="visible"/>
                                          </p:to>
                                        </p:set>
                                        <p:anim calcmode="lin" valueType="num">
                                          <p:cBhvr additive="base">
                                            <p:cTn id="53" dur="2000" fill="hold"/>
                                            <p:tgtEl>
                                              <p:spTgt spid="55"/>
                                            </p:tgtEl>
                                            <p:attrNameLst>
                                              <p:attrName>ppt_x</p:attrName>
                                            </p:attrNameLst>
                                          </p:cBhvr>
                                          <p:tavLst>
                                            <p:tav tm="0">
                                              <p:val>
                                                <p:strVal val="#ppt_x"/>
                                              </p:val>
                                            </p:tav>
                                            <p:tav tm="100000">
                                              <p:val>
                                                <p:strVal val="#ppt_x"/>
                                              </p:val>
                                            </p:tav>
                                          </p:tavLst>
                                        </p:anim>
                                        <p:anim calcmode="lin" valueType="num">
                                          <p:cBhvr additive="base">
                                            <p:cTn id="54" dur="2000" fill="hold"/>
                                            <p:tgtEl>
                                              <p:spTgt spid="55"/>
                                            </p:tgtEl>
                                            <p:attrNameLst>
                                              <p:attrName>ppt_y</p:attrName>
                                            </p:attrNameLst>
                                          </p:cBhvr>
                                          <p:tavLst>
                                            <p:tav tm="0">
                                              <p:val>
                                                <p:strVal val="0-#ppt_h/2"/>
                                              </p:val>
                                            </p:tav>
                                            <p:tav tm="100000">
                                              <p:val>
                                                <p:strVal val="#ppt_y"/>
                                              </p:val>
                                            </p:tav>
                                          </p:tavLst>
                                        </p:anim>
                                      </p:childTnLst>
                                    </p:cTn>
                                  </p:par>
                                  <p:par>
                                    <p:cTn id="55" presetID="2" presetClass="entr" presetSubtype="1" fill="hold" nodeType="withEffect">
                                      <p:stCondLst>
                                        <p:cond delay="5700"/>
                                      </p:stCondLst>
                                      <p:childTnLst>
                                        <p:set>
                                          <p:cBhvr>
                                            <p:cTn id="56" dur="1" fill="hold">
                                              <p:stCondLst>
                                                <p:cond delay="0"/>
                                              </p:stCondLst>
                                            </p:cTn>
                                            <p:tgtEl>
                                              <p:spTgt spid="61"/>
                                            </p:tgtEl>
                                            <p:attrNameLst>
                                              <p:attrName>style.visibility</p:attrName>
                                            </p:attrNameLst>
                                          </p:cBhvr>
                                          <p:to>
                                            <p:strVal val="visible"/>
                                          </p:to>
                                        </p:set>
                                        <p:anim calcmode="lin" valueType="num">
                                          <p:cBhvr additive="base">
                                            <p:cTn id="57" dur="2000" fill="hold"/>
                                            <p:tgtEl>
                                              <p:spTgt spid="61"/>
                                            </p:tgtEl>
                                            <p:attrNameLst>
                                              <p:attrName>ppt_x</p:attrName>
                                            </p:attrNameLst>
                                          </p:cBhvr>
                                          <p:tavLst>
                                            <p:tav tm="0">
                                              <p:val>
                                                <p:strVal val="#ppt_x"/>
                                              </p:val>
                                            </p:tav>
                                            <p:tav tm="100000">
                                              <p:val>
                                                <p:strVal val="#ppt_x"/>
                                              </p:val>
                                            </p:tav>
                                          </p:tavLst>
                                        </p:anim>
                                        <p:anim calcmode="lin" valueType="num">
                                          <p:cBhvr additive="base">
                                            <p:cTn id="58" dur="2000" fill="hold"/>
                                            <p:tgtEl>
                                              <p:spTgt spid="61"/>
                                            </p:tgtEl>
                                            <p:attrNameLst>
                                              <p:attrName>ppt_y</p:attrName>
                                            </p:attrNameLst>
                                          </p:cBhvr>
                                          <p:tavLst>
                                            <p:tav tm="0">
                                              <p:val>
                                                <p:strVal val="0-#ppt_h/2"/>
                                              </p:val>
                                            </p:tav>
                                            <p:tav tm="100000">
                                              <p:val>
                                                <p:strVal val="#ppt_y"/>
                                              </p:val>
                                            </p:tav>
                                          </p:tavLst>
                                        </p:anim>
                                      </p:childTnLst>
                                    </p:cTn>
                                  </p:par>
                                  <p:par>
                                    <p:cTn id="59" presetID="41" presetClass="entr" presetSubtype="0" fill="hold" grpId="0" nodeType="withEffect">
                                      <p:stCondLst>
                                        <p:cond delay="6800"/>
                                      </p:stCondLst>
                                      <p:iterate type="lt">
                                        <p:tmPct val="10000"/>
                                      </p:iterate>
                                      <p:childTnLst>
                                        <p:set>
                                          <p:cBhvr>
                                            <p:cTn id="60" dur="1" fill="hold">
                                              <p:stCondLst>
                                                <p:cond delay="0"/>
                                              </p:stCondLst>
                                            </p:cTn>
                                            <p:tgtEl>
                                              <p:spTgt spid="4"/>
                                            </p:tgtEl>
                                            <p:attrNameLst>
                                              <p:attrName>style.visibility</p:attrName>
                                            </p:attrNameLst>
                                          </p:cBhvr>
                                          <p:to>
                                            <p:strVal val="visible"/>
                                          </p:to>
                                        </p:set>
                                        <p:anim calcmode="lin" valueType="num">
                                          <p:cBhvr>
                                            <p:cTn id="61"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62" dur="500" fill="hold"/>
                                            <p:tgtEl>
                                              <p:spTgt spid="4"/>
                                            </p:tgtEl>
                                            <p:attrNameLst>
                                              <p:attrName>ppt_y</p:attrName>
                                            </p:attrNameLst>
                                          </p:cBhvr>
                                          <p:tavLst>
                                            <p:tav tm="0">
                                              <p:val>
                                                <p:strVal val="#ppt_y"/>
                                              </p:val>
                                            </p:tav>
                                            <p:tav tm="100000">
                                              <p:val>
                                                <p:strVal val="#ppt_y"/>
                                              </p:val>
                                            </p:tav>
                                          </p:tavLst>
                                        </p:anim>
                                        <p:anim calcmode="lin" valueType="num">
                                          <p:cBhvr>
                                            <p:cTn id="63"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64"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65" dur="500" tmFilter="0,0; .5, 1; 1, 1"/>
                                            <p:tgtEl>
                                              <p:spTgt spid="4"/>
                                            </p:tgtEl>
                                          </p:cBhvr>
                                        </p:animEffect>
                                      </p:childTnLst>
                                    </p:cTn>
                                  </p:par>
                                  <p:par>
                                    <p:cTn id="66" presetID="2" presetClass="entr" presetSubtype="1" fill="hold" nodeType="withEffect">
                                      <p:stCondLst>
                                        <p:cond delay="6800"/>
                                      </p:stCondLst>
                                      <p:childTnLst>
                                        <p:set>
                                          <p:cBhvr>
                                            <p:cTn id="67" dur="1" fill="hold">
                                              <p:stCondLst>
                                                <p:cond delay="0"/>
                                              </p:stCondLst>
                                            </p:cTn>
                                            <p:tgtEl>
                                              <p:spTgt spid="13"/>
                                            </p:tgtEl>
                                            <p:attrNameLst>
                                              <p:attrName>style.visibility</p:attrName>
                                            </p:attrNameLst>
                                          </p:cBhvr>
                                          <p:to>
                                            <p:strVal val="visible"/>
                                          </p:to>
                                        </p:set>
                                        <p:anim calcmode="lin" valueType="num">
                                          <p:cBhvr additive="base">
                                            <p:cTn id="68" dur="2000" fill="hold"/>
                                            <p:tgtEl>
                                              <p:spTgt spid="13"/>
                                            </p:tgtEl>
                                            <p:attrNameLst>
                                              <p:attrName>ppt_x</p:attrName>
                                            </p:attrNameLst>
                                          </p:cBhvr>
                                          <p:tavLst>
                                            <p:tav tm="0">
                                              <p:val>
                                                <p:strVal val="#ppt_x"/>
                                              </p:val>
                                            </p:tav>
                                            <p:tav tm="100000">
                                              <p:val>
                                                <p:strVal val="#ppt_x"/>
                                              </p:val>
                                            </p:tav>
                                          </p:tavLst>
                                        </p:anim>
                                        <p:anim calcmode="lin" valueType="num">
                                          <p:cBhvr additive="base">
                                            <p:cTn id="69" dur="2000" fill="hold"/>
                                            <p:tgtEl>
                                              <p:spTgt spid="13"/>
                                            </p:tgtEl>
                                            <p:attrNameLst>
                                              <p:attrName>ppt_y</p:attrName>
                                            </p:attrNameLst>
                                          </p:cBhvr>
                                          <p:tavLst>
                                            <p:tav tm="0">
                                              <p:val>
                                                <p:strVal val="0-#ppt_h/2"/>
                                              </p:val>
                                            </p:tav>
                                            <p:tav tm="100000">
                                              <p:val>
                                                <p:strVal val="#ppt_y"/>
                                              </p:val>
                                            </p:tav>
                                          </p:tavLst>
                                        </p:anim>
                                      </p:childTnLst>
                                    </p:cTn>
                                  </p:par>
                                  <p:par>
                                    <p:cTn id="70" presetID="2" presetClass="entr" presetSubtype="1" fill="hold" nodeType="withEffect">
                                      <p:stCondLst>
                                        <p:cond delay="6800"/>
                                      </p:stCondLst>
                                      <p:childTnLst>
                                        <p:set>
                                          <p:cBhvr>
                                            <p:cTn id="71" dur="1" fill="hold">
                                              <p:stCondLst>
                                                <p:cond delay="0"/>
                                              </p:stCondLst>
                                            </p:cTn>
                                            <p:tgtEl>
                                              <p:spTgt spid="57"/>
                                            </p:tgtEl>
                                            <p:attrNameLst>
                                              <p:attrName>style.visibility</p:attrName>
                                            </p:attrNameLst>
                                          </p:cBhvr>
                                          <p:to>
                                            <p:strVal val="visible"/>
                                          </p:to>
                                        </p:set>
                                        <p:anim calcmode="lin" valueType="num">
                                          <p:cBhvr additive="base">
                                            <p:cTn id="72" dur="2000" fill="hold"/>
                                            <p:tgtEl>
                                              <p:spTgt spid="57"/>
                                            </p:tgtEl>
                                            <p:attrNameLst>
                                              <p:attrName>ppt_x</p:attrName>
                                            </p:attrNameLst>
                                          </p:cBhvr>
                                          <p:tavLst>
                                            <p:tav tm="0">
                                              <p:val>
                                                <p:strVal val="#ppt_x"/>
                                              </p:val>
                                            </p:tav>
                                            <p:tav tm="100000">
                                              <p:val>
                                                <p:strVal val="#ppt_x"/>
                                              </p:val>
                                            </p:tav>
                                          </p:tavLst>
                                        </p:anim>
                                        <p:anim calcmode="lin" valueType="num">
                                          <p:cBhvr additive="base">
                                            <p:cTn id="73" dur="2000" fill="hold"/>
                                            <p:tgtEl>
                                              <p:spTgt spid="57"/>
                                            </p:tgtEl>
                                            <p:attrNameLst>
                                              <p:attrName>ppt_y</p:attrName>
                                            </p:attrNameLst>
                                          </p:cBhvr>
                                          <p:tavLst>
                                            <p:tav tm="0">
                                              <p:val>
                                                <p:strVal val="0-#ppt_h/2"/>
                                              </p:val>
                                            </p:tav>
                                            <p:tav tm="100000">
                                              <p:val>
                                                <p:strVal val="#ppt_y"/>
                                              </p:val>
                                            </p:tav>
                                          </p:tavLst>
                                        </p:anim>
                                      </p:childTnLst>
                                    </p:cTn>
                                  </p:par>
                                  <p:par>
                                    <p:cTn id="74" presetID="2" presetClass="entr" presetSubtype="1" fill="hold" nodeType="withEffect">
                                      <p:stCondLst>
                                        <p:cond delay="6800"/>
                                      </p:stCondLst>
                                      <p:childTnLst>
                                        <p:set>
                                          <p:cBhvr>
                                            <p:cTn id="75" dur="1" fill="hold">
                                              <p:stCondLst>
                                                <p:cond delay="0"/>
                                              </p:stCondLst>
                                            </p:cTn>
                                            <p:tgtEl>
                                              <p:spTgt spid="63"/>
                                            </p:tgtEl>
                                            <p:attrNameLst>
                                              <p:attrName>style.visibility</p:attrName>
                                            </p:attrNameLst>
                                          </p:cBhvr>
                                          <p:to>
                                            <p:strVal val="visible"/>
                                          </p:to>
                                        </p:set>
                                        <p:anim calcmode="lin" valueType="num">
                                          <p:cBhvr additive="base">
                                            <p:cTn id="76" dur="2000" fill="hold"/>
                                            <p:tgtEl>
                                              <p:spTgt spid="63"/>
                                            </p:tgtEl>
                                            <p:attrNameLst>
                                              <p:attrName>ppt_x</p:attrName>
                                            </p:attrNameLst>
                                          </p:cBhvr>
                                          <p:tavLst>
                                            <p:tav tm="0">
                                              <p:val>
                                                <p:strVal val="#ppt_x"/>
                                              </p:val>
                                            </p:tav>
                                            <p:tav tm="100000">
                                              <p:val>
                                                <p:strVal val="#ppt_x"/>
                                              </p:val>
                                            </p:tav>
                                          </p:tavLst>
                                        </p:anim>
                                        <p:anim calcmode="lin" valueType="num">
                                          <p:cBhvr additive="base">
                                            <p:cTn id="77" dur="2000" fill="hold"/>
                                            <p:tgtEl>
                                              <p:spTgt spid="63"/>
                                            </p:tgtEl>
                                            <p:attrNameLst>
                                              <p:attrName>ppt_y</p:attrName>
                                            </p:attrNameLst>
                                          </p:cBhvr>
                                          <p:tavLst>
                                            <p:tav tm="0">
                                              <p:val>
                                                <p:strVal val="0-#ppt_h/2"/>
                                              </p:val>
                                            </p:tav>
                                            <p:tav tm="100000">
                                              <p:val>
                                                <p:strVal val="#ppt_y"/>
                                              </p:val>
                                            </p:tav>
                                          </p:tavLst>
                                        </p:anim>
                                      </p:childTnLst>
                                    </p:cTn>
                                  </p:par>
                                  <p:par>
                                    <p:cTn id="78" presetID="2" presetClass="entr" presetSubtype="3" fill="hold" nodeType="withEffect">
                                      <p:stCondLst>
                                        <p:cond delay="9000"/>
                                      </p:stCondLst>
                                      <p:childTnLst>
                                        <p:set>
                                          <p:cBhvr>
                                            <p:cTn id="79" dur="1" fill="hold">
                                              <p:stCondLst>
                                                <p:cond delay="0"/>
                                              </p:stCondLst>
                                            </p:cTn>
                                            <p:tgtEl>
                                              <p:spTgt spid="26"/>
                                            </p:tgtEl>
                                            <p:attrNameLst>
                                              <p:attrName>style.visibility</p:attrName>
                                            </p:attrNameLst>
                                          </p:cBhvr>
                                          <p:to>
                                            <p:strVal val="visible"/>
                                          </p:to>
                                        </p:set>
                                        <p:anim calcmode="lin" valueType="num">
                                          <p:cBhvr additive="base">
                                            <p:cTn id="80" dur="2000" fill="hold"/>
                                            <p:tgtEl>
                                              <p:spTgt spid="26"/>
                                            </p:tgtEl>
                                            <p:attrNameLst>
                                              <p:attrName>ppt_x</p:attrName>
                                            </p:attrNameLst>
                                          </p:cBhvr>
                                          <p:tavLst>
                                            <p:tav tm="0">
                                              <p:val>
                                                <p:strVal val="1+#ppt_w/2"/>
                                              </p:val>
                                            </p:tav>
                                            <p:tav tm="100000">
                                              <p:val>
                                                <p:strVal val="#ppt_x"/>
                                              </p:val>
                                            </p:tav>
                                          </p:tavLst>
                                        </p:anim>
                                        <p:anim calcmode="lin" valueType="num">
                                          <p:cBhvr additive="base">
                                            <p:cTn id="81" dur="2000" fill="hold"/>
                                            <p:tgtEl>
                                              <p:spTgt spid="26"/>
                                            </p:tgtEl>
                                            <p:attrNameLst>
                                              <p:attrName>ppt_y</p:attrName>
                                            </p:attrNameLst>
                                          </p:cBhvr>
                                          <p:tavLst>
                                            <p:tav tm="0">
                                              <p:val>
                                                <p:strVal val="0-#ppt_h/2"/>
                                              </p:val>
                                            </p:tav>
                                            <p:tav tm="100000">
                                              <p:val>
                                                <p:strVal val="#ppt_y"/>
                                              </p:val>
                                            </p:tav>
                                          </p:tavLst>
                                        </p:anim>
                                      </p:childTnLst>
                                    </p:cTn>
                                  </p:par>
                                  <p:par>
                                    <p:cTn id="82" presetID="2" presetClass="entr" presetSubtype="3" fill="hold" nodeType="withEffect">
                                      <p:stCondLst>
                                        <p:cond delay="9200"/>
                                      </p:stCondLst>
                                      <p:childTnLst>
                                        <p:set>
                                          <p:cBhvr>
                                            <p:cTn id="83" dur="1" fill="hold">
                                              <p:stCondLst>
                                                <p:cond delay="0"/>
                                              </p:stCondLst>
                                            </p:cTn>
                                            <p:tgtEl>
                                              <p:spTgt spid="46"/>
                                            </p:tgtEl>
                                            <p:attrNameLst>
                                              <p:attrName>style.visibility</p:attrName>
                                            </p:attrNameLst>
                                          </p:cBhvr>
                                          <p:to>
                                            <p:strVal val="visible"/>
                                          </p:to>
                                        </p:set>
                                        <p:anim calcmode="lin" valueType="num">
                                          <p:cBhvr additive="base">
                                            <p:cTn id="84" dur="2000" fill="hold"/>
                                            <p:tgtEl>
                                              <p:spTgt spid="46"/>
                                            </p:tgtEl>
                                            <p:attrNameLst>
                                              <p:attrName>ppt_x</p:attrName>
                                            </p:attrNameLst>
                                          </p:cBhvr>
                                          <p:tavLst>
                                            <p:tav tm="0">
                                              <p:val>
                                                <p:strVal val="1+#ppt_w/2"/>
                                              </p:val>
                                            </p:tav>
                                            <p:tav tm="100000">
                                              <p:val>
                                                <p:strVal val="#ppt_x"/>
                                              </p:val>
                                            </p:tav>
                                          </p:tavLst>
                                        </p:anim>
                                        <p:anim calcmode="lin" valueType="num">
                                          <p:cBhvr additive="base">
                                            <p:cTn id="85" dur="2000" fill="hold"/>
                                            <p:tgtEl>
                                              <p:spTgt spid="46"/>
                                            </p:tgtEl>
                                            <p:attrNameLst>
                                              <p:attrName>ppt_y</p:attrName>
                                            </p:attrNameLst>
                                          </p:cBhvr>
                                          <p:tavLst>
                                            <p:tav tm="0">
                                              <p:val>
                                                <p:strVal val="0-#ppt_h/2"/>
                                              </p:val>
                                            </p:tav>
                                            <p:tav tm="100000">
                                              <p:val>
                                                <p:strVal val="#ppt_y"/>
                                              </p:val>
                                            </p:tav>
                                          </p:tavLst>
                                        </p:anim>
                                      </p:childTnLst>
                                    </p:cTn>
                                  </p:par>
                                  <p:par>
                                    <p:cTn id="86" presetID="2" presetClass="entr" presetSubtype="3" fill="hold" nodeType="withEffect">
                                      <p:stCondLst>
                                        <p:cond delay="9400"/>
                                      </p:stCondLst>
                                      <p:childTnLst>
                                        <p:set>
                                          <p:cBhvr>
                                            <p:cTn id="87" dur="1" fill="hold">
                                              <p:stCondLst>
                                                <p:cond delay="0"/>
                                              </p:stCondLst>
                                            </p:cTn>
                                            <p:tgtEl>
                                              <p:spTgt spid="42"/>
                                            </p:tgtEl>
                                            <p:attrNameLst>
                                              <p:attrName>style.visibility</p:attrName>
                                            </p:attrNameLst>
                                          </p:cBhvr>
                                          <p:to>
                                            <p:strVal val="visible"/>
                                          </p:to>
                                        </p:set>
                                        <p:anim calcmode="lin" valueType="num">
                                          <p:cBhvr additive="base">
                                            <p:cTn id="88" dur="2000" fill="hold"/>
                                            <p:tgtEl>
                                              <p:spTgt spid="42"/>
                                            </p:tgtEl>
                                            <p:attrNameLst>
                                              <p:attrName>ppt_x</p:attrName>
                                            </p:attrNameLst>
                                          </p:cBhvr>
                                          <p:tavLst>
                                            <p:tav tm="0">
                                              <p:val>
                                                <p:strVal val="1+#ppt_w/2"/>
                                              </p:val>
                                            </p:tav>
                                            <p:tav tm="100000">
                                              <p:val>
                                                <p:strVal val="#ppt_x"/>
                                              </p:val>
                                            </p:tav>
                                          </p:tavLst>
                                        </p:anim>
                                        <p:anim calcmode="lin" valueType="num">
                                          <p:cBhvr additive="base">
                                            <p:cTn id="89" dur="2000" fill="hold"/>
                                            <p:tgtEl>
                                              <p:spTgt spid="42"/>
                                            </p:tgtEl>
                                            <p:attrNameLst>
                                              <p:attrName>ppt_y</p:attrName>
                                            </p:attrNameLst>
                                          </p:cBhvr>
                                          <p:tavLst>
                                            <p:tav tm="0">
                                              <p:val>
                                                <p:strVal val="0-#ppt_h/2"/>
                                              </p:val>
                                            </p:tav>
                                            <p:tav tm="100000">
                                              <p:val>
                                                <p:strVal val="#ppt_y"/>
                                              </p:val>
                                            </p:tav>
                                          </p:tavLst>
                                        </p:anim>
                                      </p:childTnLst>
                                    </p:cTn>
                                  </p:par>
                                  <p:par>
                                    <p:cTn id="90" presetID="2" presetClass="entr" presetSubtype="3" fill="hold" nodeType="withEffect">
                                      <p:stCondLst>
                                        <p:cond delay="9600"/>
                                      </p:stCondLst>
                                      <p:childTnLst>
                                        <p:set>
                                          <p:cBhvr>
                                            <p:cTn id="91" dur="1" fill="hold">
                                              <p:stCondLst>
                                                <p:cond delay="0"/>
                                              </p:stCondLst>
                                            </p:cTn>
                                            <p:tgtEl>
                                              <p:spTgt spid="34"/>
                                            </p:tgtEl>
                                            <p:attrNameLst>
                                              <p:attrName>style.visibility</p:attrName>
                                            </p:attrNameLst>
                                          </p:cBhvr>
                                          <p:to>
                                            <p:strVal val="visible"/>
                                          </p:to>
                                        </p:set>
                                        <p:anim calcmode="lin" valueType="num">
                                          <p:cBhvr additive="base">
                                            <p:cTn id="92" dur="2000" fill="hold"/>
                                            <p:tgtEl>
                                              <p:spTgt spid="34"/>
                                            </p:tgtEl>
                                            <p:attrNameLst>
                                              <p:attrName>ppt_x</p:attrName>
                                            </p:attrNameLst>
                                          </p:cBhvr>
                                          <p:tavLst>
                                            <p:tav tm="0">
                                              <p:val>
                                                <p:strVal val="1+#ppt_w/2"/>
                                              </p:val>
                                            </p:tav>
                                            <p:tav tm="100000">
                                              <p:val>
                                                <p:strVal val="#ppt_x"/>
                                              </p:val>
                                            </p:tav>
                                          </p:tavLst>
                                        </p:anim>
                                        <p:anim calcmode="lin" valueType="num">
                                          <p:cBhvr additive="base">
                                            <p:cTn id="93" dur="2000" fill="hold"/>
                                            <p:tgtEl>
                                              <p:spTgt spid="34"/>
                                            </p:tgtEl>
                                            <p:attrNameLst>
                                              <p:attrName>ppt_y</p:attrName>
                                            </p:attrNameLst>
                                          </p:cBhvr>
                                          <p:tavLst>
                                            <p:tav tm="0">
                                              <p:val>
                                                <p:strVal val="0-#ppt_h/2"/>
                                              </p:val>
                                            </p:tav>
                                            <p:tav tm="100000">
                                              <p:val>
                                                <p:strVal val="#ppt_y"/>
                                              </p:val>
                                            </p:tav>
                                          </p:tavLst>
                                        </p:anim>
                                      </p:childTnLst>
                                    </p:cTn>
                                  </p:par>
                                  <p:par>
                                    <p:cTn id="94" presetID="2" presetClass="entr" presetSubtype="3" fill="hold" nodeType="withEffect">
                                      <p:stCondLst>
                                        <p:cond delay="9800"/>
                                      </p:stCondLst>
                                      <p:childTnLst>
                                        <p:set>
                                          <p:cBhvr>
                                            <p:cTn id="95" dur="1" fill="hold">
                                              <p:stCondLst>
                                                <p:cond delay="0"/>
                                              </p:stCondLst>
                                            </p:cTn>
                                            <p:tgtEl>
                                              <p:spTgt spid="50"/>
                                            </p:tgtEl>
                                            <p:attrNameLst>
                                              <p:attrName>style.visibility</p:attrName>
                                            </p:attrNameLst>
                                          </p:cBhvr>
                                          <p:to>
                                            <p:strVal val="visible"/>
                                          </p:to>
                                        </p:set>
                                        <p:anim calcmode="lin" valueType="num">
                                          <p:cBhvr additive="base">
                                            <p:cTn id="96" dur="2000" fill="hold"/>
                                            <p:tgtEl>
                                              <p:spTgt spid="50"/>
                                            </p:tgtEl>
                                            <p:attrNameLst>
                                              <p:attrName>ppt_x</p:attrName>
                                            </p:attrNameLst>
                                          </p:cBhvr>
                                          <p:tavLst>
                                            <p:tav tm="0">
                                              <p:val>
                                                <p:strVal val="1+#ppt_w/2"/>
                                              </p:val>
                                            </p:tav>
                                            <p:tav tm="100000">
                                              <p:val>
                                                <p:strVal val="#ppt_x"/>
                                              </p:val>
                                            </p:tav>
                                          </p:tavLst>
                                        </p:anim>
                                        <p:anim calcmode="lin" valueType="num">
                                          <p:cBhvr additive="base">
                                            <p:cTn id="97" dur="2000" fill="hold"/>
                                            <p:tgtEl>
                                              <p:spTgt spid="50"/>
                                            </p:tgtEl>
                                            <p:attrNameLst>
                                              <p:attrName>ppt_y</p:attrName>
                                            </p:attrNameLst>
                                          </p:cBhvr>
                                          <p:tavLst>
                                            <p:tav tm="0">
                                              <p:val>
                                                <p:strVal val="0-#ppt_h/2"/>
                                              </p:val>
                                            </p:tav>
                                            <p:tav tm="100000">
                                              <p:val>
                                                <p:strVal val="#ppt_y"/>
                                              </p:val>
                                            </p:tav>
                                          </p:tavLst>
                                        </p:anim>
                                      </p:childTnLst>
                                    </p:cTn>
                                  </p:par>
                                  <p:par>
                                    <p:cTn id="98" presetID="2" presetClass="entr" presetSubtype="12" fill="hold" nodeType="withEffect">
                                      <p:stCondLst>
                                        <p:cond delay="9000"/>
                                      </p:stCondLst>
                                      <p:childTnLst>
                                        <p:set>
                                          <p:cBhvr>
                                            <p:cTn id="99" dur="1" fill="hold">
                                              <p:stCondLst>
                                                <p:cond delay="0"/>
                                              </p:stCondLst>
                                            </p:cTn>
                                            <p:tgtEl>
                                              <p:spTgt spid="32"/>
                                            </p:tgtEl>
                                            <p:attrNameLst>
                                              <p:attrName>style.visibility</p:attrName>
                                            </p:attrNameLst>
                                          </p:cBhvr>
                                          <p:to>
                                            <p:strVal val="visible"/>
                                          </p:to>
                                        </p:set>
                                        <p:anim calcmode="lin" valueType="num">
                                          <p:cBhvr additive="base">
                                            <p:cTn id="100" dur="2000" fill="hold"/>
                                            <p:tgtEl>
                                              <p:spTgt spid="32"/>
                                            </p:tgtEl>
                                            <p:attrNameLst>
                                              <p:attrName>ppt_x</p:attrName>
                                            </p:attrNameLst>
                                          </p:cBhvr>
                                          <p:tavLst>
                                            <p:tav tm="0">
                                              <p:val>
                                                <p:strVal val="0-#ppt_w/2"/>
                                              </p:val>
                                            </p:tav>
                                            <p:tav tm="100000">
                                              <p:val>
                                                <p:strVal val="#ppt_x"/>
                                              </p:val>
                                            </p:tav>
                                          </p:tavLst>
                                        </p:anim>
                                        <p:anim calcmode="lin" valueType="num">
                                          <p:cBhvr additive="base">
                                            <p:cTn id="101" dur="2000" fill="hold"/>
                                            <p:tgtEl>
                                              <p:spTgt spid="32"/>
                                            </p:tgtEl>
                                            <p:attrNameLst>
                                              <p:attrName>ppt_y</p:attrName>
                                            </p:attrNameLst>
                                          </p:cBhvr>
                                          <p:tavLst>
                                            <p:tav tm="0">
                                              <p:val>
                                                <p:strVal val="1+#ppt_h/2"/>
                                              </p:val>
                                            </p:tav>
                                            <p:tav tm="100000">
                                              <p:val>
                                                <p:strVal val="#ppt_y"/>
                                              </p:val>
                                            </p:tav>
                                          </p:tavLst>
                                        </p:anim>
                                      </p:childTnLst>
                                    </p:cTn>
                                  </p:par>
                                  <p:par>
                                    <p:cTn id="102" presetID="2" presetClass="entr" presetSubtype="12" fill="hold" nodeType="withEffect">
                                      <p:stCondLst>
                                        <p:cond delay="9200"/>
                                      </p:stCondLst>
                                      <p:childTnLst>
                                        <p:set>
                                          <p:cBhvr>
                                            <p:cTn id="103" dur="1" fill="hold">
                                              <p:stCondLst>
                                                <p:cond delay="0"/>
                                              </p:stCondLst>
                                            </p:cTn>
                                            <p:tgtEl>
                                              <p:spTgt spid="38"/>
                                            </p:tgtEl>
                                            <p:attrNameLst>
                                              <p:attrName>style.visibility</p:attrName>
                                            </p:attrNameLst>
                                          </p:cBhvr>
                                          <p:to>
                                            <p:strVal val="visible"/>
                                          </p:to>
                                        </p:set>
                                        <p:anim calcmode="lin" valueType="num">
                                          <p:cBhvr additive="base">
                                            <p:cTn id="104" dur="2000" fill="hold"/>
                                            <p:tgtEl>
                                              <p:spTgt spid="38"/>
                                            </p:tgtEl>
                                            <p:attrNameLst>
                                              <p:attrName>ppt_x</p:attrName>
                                            </p:attrNameLst>
                                          </p:cBhvr>
                                          <p:tavLst>
                                            <p:tav tm="0">
                                              <p:val>
                                                <p:strVal val="0-#ppt_w/2"/>
                                              </p:val>
                                            </p:tav>
                                            <p:tav tm="100000">
                                              <p:val>
                                                <p:strVal val="#ppt_x"/>
                                              </p:val>
                                            </p:tav>
                                          </p:tavLst>
                                        </p:anim>
                                        <p:anim calcmode="lin" valueType="num">
                                          <p:cBhvr additive="base">
                                            <p:cTn id="105" dur="2000" fill="hold"/>
                                            <p:tgtEl>
                                              <p:spTgt spid="38"/>
                                            </p:tgtEl>
                                            <p:attrNameLst>
                                              <p:attrName>ppt_y</p:attrName>
                                            </p:attrNameLst>
                                          </p:cBhvr>
                                          <p:tavLst>
                                            <p:tav tm="0">
                                              <p:val>
                                                <p:strVal val="1+#ppt_h/2"/>
                                              </p:val>
                                            </p:tav>
                                            <p:tav tm="100000">
                                              <p:val>
                                                <p:strVal val="#ppt_y"/>
                                              </p:val>
                                            </p:tav>
                                          </p:tavLst>
                                        </p:anim>
                                      </p:childTnLst>
                                    </p:cTn>
                                  </p:par>
                                  <p:par>
                                    <p:cTn id="106" presetID="2" presetClass="entr" presetSubtype="12" fill="hold" nodeType="withEffect">
                                      <p:stCondLst>
                                        <p:cond delay="9400"/>
                                      </p:stCondLst>
                                      <p:childTnLst>
                                        <p:set>
                                          <p:cBhvr>
                                            <p:cTn id="107" dur="1" fill="hold">
                                              <p:stCondLst>
                                                <p:cond delay="0"/>
                                              </p:stCondLst>
                                            </p:cTn>
                                            <p:tgtEl>
                                              <p:spTgt spid="44"/>
                                            </p:tgtEl>
                                            <p:attrNameLst>
                                              <p:attrName>style.visibility</p:attrName>
                                            </p:attrNameLst>
                                          </p:cBhvr>
                                          <p:to>
                                            <p:strVal val="visible"/>
                                          </p:to>
                                        </p:set>
                                        <p:anim calcmode="lin" valueType="num">
                                          <p:cBhvr additive="base">
                                            <p:cTn id="108" dur="2000" fill="hold"/>
                                            <p:tgtEl>
                                              <p:spTgt spid="44"/>
                                            </p:tgtEl>
                                            <p:attrNameLst>
                                              <p:attrName>ppt_x</p:attrName>
                                            </p:attrNameLst>
                                          </p:cBhvr>
                                          <p:tavLst>
                                            <p:tav tm="0">
                                              <p:val>
                                                <p:strVal val="0-#ppt_w/2"/>
                                              </p:val>
                                            </p:tav>
                                            <p:tav tm="100000">
                                              <p:val>
                                                <p:strVal val="#ppt_x"/>
                                              </p:val>
                                            </p:tav>
                                          </p:tavLst>
                                        </p:anim>
                                        <p:anim calcmode="lin" valueType="num">
                                          <p:cBhvr additive="base">
                                            <p:cTn id="109" dur="2000" fill="hold"/>
                                            <p:tgtEl>
                                              <p:spTgt spid="44"/>
                                            </p:tgtEl>
                                            <p:attrNameLst>
                                              <p:attrName>ppt_y</p:attrName>
                                            </p:attrNameLst>
                                          </p:cBhvr>
                                          <p:tavLst>
                                            <p:tav tm="0">
                                              <p:val>
                                                <p:strVal val="1+#ppt_h/2"/>
                                              </p:val>
                                            </p:tav>
                                            <p:tav tm="100000">
                                              <p:val>
                                                <p:strVal val="#ppt_y"/>
                                              </p:val>
                                            </p:tav>
                                          </p:tavLst>
                                        </p:anim>
                                      </p:childTnLst>
                                    </p:cTn>
                                  </p:par>
                                  <p:par>
                                    <p:cTn id="110" presetID="2" presetClass="entr" presetSubtype="12" fill="hold" nodeType="withEffect">
                                      <p:stCondLst>
                                        <p:cond delay="9600"/>
                                      </p:stCondLst>
                                      <p:childTnLst>
                                        <p:set>
                                          <p:cBhvr>
                                            <p:cTn id="111" dur="1" fill="hold">
                                              <p:stCondLst>
                                                <p:cond delay="0"/>
                                              </p:stCondLst>
                                            </p:cTn>
                                            <p:tgtEl>
                                              <p:spTgt spid="30"/>
                                            </p:tgtEl>
                                            <p:attrNameLst>
                                              <p:attrName>style.visibility</p:attrName>
                                            </p:attrNameLst>
                                          </p:cBhvr>
                                          <p:to>
                                            <p:strVal val="visible"/>
                                          </p:to>
                                        </p:set>
                                        <p:anim calcmode="lin" valueType="num">
                                          <p:cBhvr additive="base">
                                            <p:cTn id="112" dur="2000" fill="hold"/>
                                            <p:tgtEl>
                                              <p:spTgt spid="30"/>
                                            </p:tgtEl>
                                            <p:attrNameLst>
                                              <p:attrName>ppt_x</p:attrName>
                                            </p:attrNameLst>
                                          </p:cBhvr>
                                          <p:tavLst>
                                            <p:tav tm="0">
                                              <p:val>
                                                <p:strVal val="0-#ppt_w/2"/>
                                              </p:val>
                                            </p:tav>
                                            <p:tav tm="100000">
                                              <p:val>
                                                <p:strVal val="#ppt_x"/>
                                              </p:val>
                                            </p:tav>
                                          </p:tavLst>
                                        </p:anim>
                                        <p:anim calcmode="lin" valueType="num">
                                          <p:cBhvr additive="base">
                                            <p:cTn id="113" dur="2000" fill="hold"/>
                                            <p:tgtEl>
                                              <p:spTgt spid="30"/>
                                            </p:tgtEl>
                                            <p:attrNameLst>
                                              <p:attrName>ppt_y</p:attrName>
                                            </p:attrNameLst>
                                          </p:cBhvr>
                                          <p:tavLst>
                                            <p:tav tm="0">
                                              <p:val>
                                                <p:strVal val="1+#ppt_h/2"/>
                                              </p:val>
                                            </p:tav>
                                            <p:tav tm="100000">
                                              <p:val>
                                                <p:strVal val="#ppt_y"/>
                                              </p:val>
                                            </p:tav>
                                          </p:tavLst>
                                        </p:anim>
                                      </p:childTnLst>
                                    </p:cTn>
                                  </p:par>
                                  <p:par>
                                    <p:cTn id="114" presetID="2" presetClass="entr" presetSubtype="12" fill="hold" nodeType="withEffect">
                                      <p:stCondLst>
                                        <p:cond delay="9800"/>
                                      </p:stCondLst>
                                      <p:childTnLst>
                                        <p:set>
                                          <p:cBhvr>
                                            <p:cTn id="115" dur="1" fill="hold">
                                              <p:stCondLst>
                                                <p:cond delay="0"/>
                                              </p:stCondLst>
                                            </p:cTn>
                                            <p:tgtEl>
                                              <p:spTgt spid="28"/>
                                            </p:tgtEl>
                                            <p:attrNameLst>
                                              <p:attrName>style.visibility</p:attrName>
                                            </p:attrNameLst>
                                          </p:cBhvr>
                                          <p:to>
                                            <p:strVal val="visible"/>
                                          </p:to>
                                        </p:set>
                                        <p:anim calcmode="lin" valueType="num">
                                          <p:cBhvr additive="base">
                                            <p:cTn id="116" dur="2000" fill="hold"/>
                                            <p:tgtEl>
                                              <p:spTgt spid="28"/>
                                            </p:tgtEl>
                                            <p:attrNameLst>
                                              <p:attrName>ppt_x</p:attrName>
                                            </p:attrNameLst>
                                          </p:cBhvr>
                                          <p:tavLst>
                                            <p:tav tm="0">
                                              <p:val>
                                                <p:strVal val="0-#ppt_w/2"/>
                                              </p:val>
                                            </p:tav>
                                            <p:tav tm="100000">
                                              <p:val>
                                                <p:strVal val="#ppt_x"/>
                                              </p:val>
                                            </p:tav>
                                          </p:tavLst>
                                        </p:anim>
                                        <p:anim calcmode="lin" valueType="num">
                                          <p:cBhvr additive="base">
                                            <p:cTn id="117" dur="2000" fill="hold"/>
                                            <p:tgtEl>
                                              <p:spTgt spid="28"/>
                                            </p:tgtEl>
                                            <p:attrNameLst>
                                              <p:attrName>ppt_y</p:attrName>
                                            </p:attrNameLst>
                                          </p:cBhvr>
                                          <p:tavLst>
                                            <p:tav tm="0">
                                              <p:val>
                                                <p:strVal val="1+#ppt_h/2"/>
                                              </p:val>
                                            </p:tav>
                                            <p:tav tm="100000">
                                              <p:val>
                                                <p:strVal val="#ppt_y"/>
                                              </p:val>
                                            </p:tav>
                                          </p:tavLst>
                                        </p:anim>
                                      </p:childTnLst>
                                    </p:cTn>
                                  </p:par>
                                  <p:par>
                                    <p:cTn id="118" presetID="2" presetClass="entr" presetSubtype="12" fill="hold" nodeType="withEffect">
                                      <p:stCondLst>
                                        <p:cond delay="10000"/>
                                      </p:stCondLst>
                                      <p:childTnLst>
                                        <p:set>
                                          <p:cBhvr>
                                            <p:cTn id="119" dur="1" fill="hold">
                                              <p:stCondLst>
                                                <p:cond delay="0"/>
                                              </p:stCondLst>
                                            </p:cTn>
                                            <p:tgtEl>
                                              <p:spTgt spid="36"/>
                                            </p:tgtEl>
                                            <p:attrNameLst>
                                              <p:attrName>style.visibility</p:attrName>
                                            </p:attrNameLst>
                                          </p:cBhvr>
                                          <p:to>
                                            <p:strVal val="visible"/>
                                          </p:to>
                                        </p:set>
                                        <p:anim calcmode="lin" valueType="num">
                                          <p:cBhvr additive="base">
                                            <p:cTn id="120" dur="2000" fill="hold"/>
                                            <p:tgtEl>
                                              <p:spTgt spid="36"/>
                                            </p:tgtEl>
                                            <p:attrNameLst>
                                              <p:attrName>ppt_x</p:attrName>
                                            </p:attrNameLst>
                                          </p:cBhvr>
                                          <p:tavLst>
                                            <p:tav tm="0">
                                              <p:val>
                                                <p:strVal val="0-#ppt_w/2"/>
                                              </p:val>
                                            </p:tav>
                                            <p:tav tm="100000">
                                              <p:val>
                                                <p:strVal val="#ppt_x"/>
                                              </p:val>
                                            </p:tav>
                                          </p:tavLst>
                                        </p:anim>
                                        <p:anim calcmode="lin" valueType="num">
                                          <p:cBhvr additive="base">
                                            <p:cTn id="121" dur="2000" fill="hold"/>
                                            <p:tgtEl>
                                              <p:spTgt spid="36"/>
                                            </p:tgtEl>
                                            <p:attrNameLst>
                                              <p:attrName>ppt_y</p:attrName>
                                            </p:attrNameLst>
                                          </p:cBhvr>
                                          <p:tavLst>
                                            <p:tav tm="0">
                                              <p:val>
                                                <p:strVal val="1+#ppt_h/2"/>
                                              </p:val>
                                            </p:tav>
                                            <p:tav tm="100000">
                                              <p:val>
                                                <p:strVal val="#ppt_y"/>
                                              </p:val>
                                            </p:tav>
                                          </p:tavLst>
                                        </p:anim>
                                      </p:childTnLst>
                                    </p:cTn>
                                  </p:par>
                                  <p:par>
                                    <p:cTn id="122" presetID="2" presetClass="entr" presetSubtype="8" fill="hold" nodeType="withEffect">
                                      <p:stCondLst>
                                        <p:cond delay="11200"/>
                                      </p:stCondLst>
                                      <p:childTnLst>
                                        <p:set>
                                          <p:cBhvr>
                                            <p:cTn id="123" dur="1" fill="hold">
                                              <p:stCondLst>
                                                <p:cond delay="0"/>
                                              </p:stCondLst>
                                            </p:cTn>
                                            <p:tgtEl>
                                              <p:spTgt spid="24"/>
                                            </p:tgtEl>
                                            <p:attrNameLst>
                                              <p:attrName>style.visibility</p:attrName>
                                            </p:attrNameLst>
                                          </p:cBhvr>
                                          <p:to>
                                            <p:strVal val="visible"/>
                                          </p:to>
                                        </p:set>
                                        <p:anim calcmode="lin" valueType="num">
                                          <p:cBhvr additive="base">
                                            <p:cTn id="124" dur="2000" fill="hold"/>
                                            <p:tgtEl>
                                              <p:spTgt spid="24"/>
                                            </p:tgtEl>
                                            <p:attrNameLst>
                                              <p:attrName>ppt_x</p:attrName>
                                            </p:attrNameLst>
                                          </p:cBhvr>
                                          <p:tavLst>
                                            <p:tav tm="0">
                                              <p:val>
                                                <p:strVal val="0-#ppt_w/2"/>
                                              </p:val>
                                            </p:tav>
                                            <p:tav tm="100000">
                                              <p:val>
                                                <p:strVal val="#ppt_x"/>
                                              </p:val>
                                            </p:tav>
                                          </p:tavLst>
                                        </p:anim>
                                        <p:anim calcmode="lin" valueType="num">
                                          <p:cBhvr additive="base">
                                            <p:cTn id="125" dur="2000" fill="hold"/>
                                            <p:tgtEl>
                                              <p:spTgt spid="24"/>
                                            </p:tgtEl>
                                            <p:attrNameLst>
                                              <p:attrName>ppt_y</p:attrName>
                                            </p:attrNameLst>
                                          </p:cBhvr>
                                          <p:tavLst>
                                            <p:tav tm="0">
                                              <p:val>
                                                <p:strVal val="#ppt_y"/>
                                              </p:val>
                                            </p:tav>
                                            <p:tav tm="100000">
                                              <p:val>
                                                <p:strVal val="#ppt_y"/>
                                              </p:val>
                                            </p:tav>
                                          </p:tavLst>
                                        </p:anim>
                                      </p:childTnLst>
                                    </p:cTn>
                                  </p:par>
                                  <p:par>
                                    <p:cTn id="126" presetID="2" presetClass="entr" presetSubtype="3" fill="hold" nodeType="withEffect">
                                      <p:stCondLst>
                                        <p:cond delay="9000"/>
                                      </p:stCondLst>
                                      <p:childTnLst>
                                        <p:set>
                                          <p:cBhvr>
                                            <p:cTn id="127" dur="1" fill="hold">
                                              <p:stCondLst>
                                                <p:cond delay="0"/>
                                              </p:stCondLst>
                                            </p:cTn>
                                            <p:tgtEl>
                                              <p:spTgt spid="40"/>
                                            </p:tgtEl>
                                            <p:attrNameLst>
                                              <p:attrName>style.visibility</p:attrName>
                                            </p:attrNameLst>
                                          </p:cBhvr>
                                          <p:to>
                                            <p:strVal val="visible"/>
                                          </p:to>
                                        </p:set>
                                        <p:anim calcmode="lin" valueType="num">
                                          <p:cBhvr additive="base">
                                            <p:cTn id="128" dur="2000" fill="hold"/>
                                            <p:tgtEl>
                                              <p:spTgt spid="40"/>
                                            </p:tgtEl>
                                            <p:attrNameLst>
                                              <p:attrName>ppt_x</p:attrName>
                                            </p:attrNameLst>
                                          </p:cBhvr>
                                          <p:tavLst>
                                            <p:tav tm="0">
                                              <p:val>
                                                <p:strVal val="1+#ppt_w/2"/>
                                              </p:val>
                                            </p:tav>
                                            <p:tav tm="100000">
                                              <p:val>
                                                <p:strVal val="#ppt_x"/>
                                              </p:val>
                                            </p:tav>
                                          </p:tavLst>
                                        </p:anim>
                                        <p:anim calcmode="lin" valueType="num">
                                          <p:cBhvr additive="base">
                                            <p:cTn id="129" dur="2000" fill="hold"/>
                                            <p:tgtEl>
                                              <p:spTgt spid="4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2B220-0BF1-3D44-75DA-B5997BE9136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F508C4-4F00-5BAF-FFC4-C564EFDC45FF}"/>
              </a:ext>
            </a:extLst>
          </p:cNvPr>
          <p:cNvSpPr txBox="1"/>
          <p:nvPr/>
        </p:nvSpPr>
        <p:spPr>
          <a:xfrm>
            <a:off x="4848433" y="2320206"/>
            <a:ext cx="5281920" cy="769441"/>
          </a:xfrm>
          <a:prstGeom prst="rect">
            <a:avLst/>
          </a:prstGeom>
          <a:noFill/>
        </p:spPr>
        <p:txBody>
          <a:bodyPr wrap="square" rtlCol="1">
            <a:spAutoFit/>
          </a:bodyPr>
          <a:lstStyle/>
          <a:p>
            <a:pPr algn="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خب من ناراحت شدم...!</a:t>
            </a:r>
          </a:p>
        </p:txBody>
      </p:sp>
      <p:sp>
        <p:nvSpPr>
          <p:cNvPr id="178" name="Rectangle 177">
            <a:extLst>
              <a:ext uri="{FF2B5EF4-FFF2-40B4-BE49-F238E27FC236}">
                <a16:creationId xmlns:a16="http://schemas.microsoft.com/office/drawing/2014/main" id="{1CD75161-B646-3EB4-5156-5C8B6D824E81}"/>
              </a:ext>
            </a:extLst>
          </p:cNvPr>
          <p:cNvSpPr/>
          <p:nvPr/>
        </p:nvSpPr>
        <p:spPr>
          <a:xfrm rot="5400000">
            <a:off x="7966094" y="2632096"/>
            <a:ext cx="6858000" cy="1593809"/>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95CA9D29-D669-DD71-9083-1B2633A3DBF0}"/>
              </a:ext>
            </a:extLst>
          </p:cNvPr>
          <p:cNvSpPr txBox="1"/>
          <p:nvPr/>
        </p:nvSpPr>
        <p:spPr>
          <a:xfrm>
            <a:off x="6096000" y="3411196"/>
            <a:ext cx="3876088"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جنگی نرم در دل</a:t>
            </a:r>
          </a:p>
        </p:txBody>
      </p:sp>
      <p:pic>
        <p:nvPicPr>
          <p:cNvPr id="9" name="Picture 8" descr="A cartoon of a person in a jacket&#10;&#10;AI-generated content may be incorrect.">
            <a:extLst>
              <a:ext uri="{FF2B5EF4-FFF2-40B4-BE49-F238E27FC236}">
                <a16:creationId xmlns:a16="http://schemas.microsoft.com/office/drawing/2014/main" id="{88D93516-8764-3CD5-3D6D-D1AA2268CA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6520" y="343270"/>
            <a:ext cx="3876088" cy="6548935"/>
          </a:xfrm>
          <a:prstGeom prst="rect">
            <a:avLst/>
          </a:prstGeom>
        </p:spPr>
      </p:pic>
      <p:pic>
        <p:nvPicPr>
          <p:cNvPr id="12" name="Picture 11" descr="A cartoon of a ghost&#10;&#10;AI-generated content may be incorrect.">
            <a:extLst>
              <a:ext uri="{FF2B5EF4-FFF2-40B4-BE49-F238E27FC236}">
                <a16:creationId xmlns:a16="http://schemas.microsoft.com/office/drawing/2014/main" id="{7965605E-151E-70DE-52A3-C3D712E1FD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7843" y="1046269"/>
            <a:ext cx="1061739" cy="1655594"/>
          </a:xfrm>
          <a:prstGeom prst="rect">
            <a:avLst/>
          </a:prstGeom>
        </p:spPr>
      </p:pic>
      <p:pic>
        <p:nvPicPr>
          <p:cNvPr id="15" name="Picture 14">
            <a:extLst>
              <a:ext uri="{FF2B5EF4-FFF2-40B4-BE49-F238E27FC236}">
                <a16:creationId xmlns:a16="http://schemas.microsoft.com/office/drawing/2014/main" id="{D309805E-7964-4E0E-63C9-2FB96AF058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7348" y="1036687"/>
            <a:ext cx="202156" cy="343665"/>
          </a:xfrm>
          <a:prstGeom prst="rect">
            <a:avLst/>
          </a:prstGeom>
        </p:spPr>
      </p:pic>
      <p:pic>
        <p:nvPicPr>
          <p:cNvPr id="18" name="Picture 17">
            <a:extLst>
              <a:ext uri="{FF2B5EF4-FFF2-40B4-BE49-F238E27FC236}">
                <a16:creationId xmlns:a16="http://schemas.microsoft.com/office/drawing/2014/main" id="{F8CF9F43-451E-8A8B-1893-58B100E8F3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8830" y="1340530"/>
            <a:ext cx="427923" cy="304300"/>
          </a:xfrm>
          <a:prstGeom prst="rect">
            <a:avLst/>
          </a:prstGeom>
        </p:spPr>
      </p:pic>
      <p:pic>
        <p:nvPicPr>
          <p:cNvPr id="20" name="Picture 19">
            <a:extLst>
              <a:ext uri="{FF2B5EF4-FFF2-40B4-BE49-F238E27FC236}">
                <a16:creationId xmlns:a16="http://schemas.microsoft.com/office/drawing/2014/main" id="{18886AA0-D103-089C-DED8-10F03B37155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9303" y="1247865"/>
            <a:ext cx="128293" cy="109965"/>
          </a:xfrm>
          <a:prstGeom prst="rect">
            <a:avLst/>
          </a:prstGeom>
        </p:spPr>
      </p:pic>
      <p:pic>
        <p:nvPicPr>
          <p:cNvPr id="23" name="Picture 22" descr="A cartoon of a person&#10;&#10;AI-generated content may be incorrect.">
            <a:extLst>
              <a:ext uri="{FF2B5EF4-FFF2-40B4-BE49-F238E27FC236}">
                <a16:creationId xmlns:a16="http://schemas.microsoft.com/office/drawing/2014/main" id="{45E057B6-2535-4A77-44A9-E7DC2894311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38775" y="1424480"/>
            <a:ext cx="909670" cy="1337214"/>
          </a:xfrm>
          <a:prstGeom prst="rect">
            <a:avLst/>
          </a:prstGeom>
        </p:spPr>
      </p:pic>
      <p:pic>
        <p:nvPicPr>
          <p:cNvPr id="27" name="Picture 26" descr="A logo with arrows pointing at the center&#10;&#10;AI-generated content may be incorrect.">
            <a:extLst>
              <a:ext uri="{FF2B5EF4-FFF2-40B4-BE49-F238E27FC236}">
                <a16:creationId xmlns:a16="http://schemas.microsoft.com/office/drawing/2014/main" id="{F61A55AD-5200-E30C-65FB-92ACE6EA547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82263" y="2654493"/>
            <a:ext cx="739795" cy="1205593"/>
          </a:xfrm>
          <a:prstGeom prst="rect">
            <a:avLst/>
          </a:prstGeom>
        </p:spPr>
      </p:pic>
      <p:pic>
        <p:nvPicPr>
          <p:cNvPr id="31" name="Picture 30" descr="A blue and yellow lightning bolt&#10;&#10;AI-generated content may be incorrect.">
            <a:extLst>
              <a:ext uri="{FF2B5EF4-FFF2-40B4-BE49-F238E27FC236}">
                <a16:creationId xmlns:a16="http://schemas.microsoft.com/office/drawing/2014/main" id="{86314EFC-B1EE-C080-550C-6C8209AC90C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080187" y="2454991"/>
            <a:ext cx="909670" cy="1426746"/>
          </a:xfrm>
          <a:prstGeom prst="rect">
            <a:avLst/>
          </a:prstGeom>
        </p:spPr>
      </p:pic>
      <p:pic>
        <p:nvPicPr>
          <p:cNvPr id="35" name="Picture 34">
            <a:extLst>
              <a:ext uri="{FF2B5EF4-FFF2-40B4-BE49-F238E27FC236}">
                <a16:creationId xmlns:a16="http://schemas.microsoft.com/office/drawing/2014/main" id="{FBE70A2A-487D-F246-DAEC-9B2C7E54C1F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447133" y="2502660"/>
            <a:ext cx="71894" cy="125814"/>
          </a:xfrm>
          <a:prstGeom prst="rect">
            <a:avLst/>
          </a:prstGeom>
        </p:spPr>
      </p:pic>
      <p:pic>
        <p:nvPicPr>
          <p:cNvPr id="37" name="Picture 36">
            <a:extLst>
              <a:ext uri="{FF2B5EF4-FFF2-40B4-BE49-F238E27FC236}">
                <a16:creationId xmlns:a16="http://schemas.microsoft.com/office/drawing/2014/main" id="{F21E4874-6319-3E4A-76C6-DDA1918D7C1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830635">
            <a:off x="3581977" y="2578421"/>
            <a:ext cx="96875" cy="169531"/>
          </a:xfrm>
          <a:prstGeom prst="rect">
            <a:avLst/>
          </a:prstGeom>
        </p:spPr>
      </p:pic>
      <p:pic>
        <p:nvPicPr>
          <p:cNvPr id="39" name="Picture 38">
            <a:extLst>
              <a:ext uri="{FF2B5EF4-FFF2-40B4-BE49-F238E27FC236}">
                <a16:creationId xmlns:a16="http://schemas.microsoft.com/office/drawing/2014/main" id="{9B791457-93C4-D1BD-D3D0-9F711550CCD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3003737">
            <a:off x="3678065" y="2744949"/>
            <a:ext cx="96875" cy="169531"/>
          </a:xfrm>
          <a:prstGeom prst="rect">
            <a:avLst/>
          </a:prstGeom>
        </p:spPr>
      </p:pic>
      <p:pic>
        <p:nvPicPr>
          <p:cNvPr id="41" name="Picture 40">
            <a:extLst>
              <a:ext uri="{FF2B5EF4-FFF2-40B4-BE49-F238E27FC236}">
                <a16:creationId xmlns:a16="http://schemas.microsoft.com/office/drawing/2014/main" id="{9988C129-C90C-ADC4-FE87-799109A718D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6638084">
            <a:off x="3469324" y="3463593"/>
            <a:ext cx="84434" cy="169531"/>
          </a:xfrm>
          <a:prstGeom prst="rect">
            <a:avLst/>
          </a:prstGeom>
        </p:spPr>
      </p:pic>
      <p:pic>
        <p:nvPicPr>
          <p:cNvPr id="43" name="Picture 42">
            <a:extLst>
              <a:ext uri="{FF2B5EF4-FFF2-40B4-BE49-F238E27FC236}">
                <a16:creationId xmlns:a16="http://schemas.microsoft.com/office/drawing/2014/main" id="{B43C1375-8DE5-60D0-3854-771EE3B8A02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8056499">
            <a:off x="3339211" y="3599082"/>
            <a:ext cx="84434" cy="169531"/>
          </a:xfrm>
          <a:prstGeom prst="rect">
            <a:avLst/>
          </a:prstGeom>
        </p:spPr>
      </p:pic>
      <p:pic>
        <p:nvPicPr>
          <p:cNvPr id="47" name="Picture 46">
            <a:extLst>
              <a:ext uri="{FF2B5EF4-FFF2-40B4-BE49-F238E27FC236}">
                <a16:creationId xmlns:a16="http://schemas.microsoft.com/office/drawing/2014/main" id="{F76114EA-E8C1-2D02-1393-54D5F6F71FC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421982" y="3254153"/>
            <a:ext cx="350561" cy="256508"/>
          </a:xfrm>
          <a:prstGeom prst="rect">
            <a:avLst/>
          </a:prstGeom>
        </p:spPr>
      </p:pic>
      <p:pic>
        <p:nvPicPr>
          <p:cNvPr id="49" name="Picture 48">
            <a:extLst>
              <a:ext uri="{FF2B5EF4-FFF2-40B4-BE49-F238E27FC236}">
                <a16:creationId xmlns:a16="http://schemas.microsoft.com/office/drawing/2014/main" id="{DAD4D284-7700-E02F-F622-B16DB50EBD7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559429" y="2943945"/>
            <a:ext cx="304072" cy="152037"/>
          </a:xfrm>
          <a:prstGeom prst="rect">
            <a:avLst/>
          </a:prstGeom>
        </p:spPr>
      </p:pic>
      <p:pic>
        <p:nvPicPr>
          <p:cNvPr id="4" name="Picture 3" descr="A silhouette of a person with a bow and arrow&#10;&#10;AI-generated content may be incorrect.">
            <a:extLst>
              <a:ext uri="{FF2B5EF4-FFF2-40B4-BE49-F238E27FC236}">
                <a16:creationId xmlns:a16="http://schemas.microsoft.com/office/drawing/2014/main" id="{64666433-511C-FD8C-972E-7830328D83C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229593" y="3343697"/>
            <a:ext cx="1071827" cy="1738614"/>
          </a:xfrm>
          <a:prstGeom prst="rect">
            <a:avLst/>
          </a:prstGeom>
        </p:spPr>
      </p:pic>
      <p:sp>
        <p:nvSpPr>
          <p:cNvPr id="5" name="Rectangle 4">
            <a:extLst>
              <a:ext uri="{FF2B5EF4-FFF2-40B4-BE49-F238E27FC236}">
                <a16:creationId xmlns:a16="http://schemas.microsoft.com/office/drawing/2014/main" id="{1D1B9017-FE1A-9270-B59D-5C960CEF5430}"/>
              </a:ext>
            </a:extLst>
          </p:cNvPr>
          <p:cNvSpPr/>
          <p:nvPr/>
        </p:nvSpPr>
        <p:spPr>
          <a:xfrm>
            <a:off x="-12267120" y="2225462"/>
            <a:ext cx="6019564" cy="34232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6" name="TextBox 5">
            <a:extLst>
              <a:ext uri="{FF2B5EF4-FFF2-40B4-BE49-F238E27FC236}">
                <a16:creationId xmlns:a16="http://schemas.microsoft.com/office/drawing/2014/main" id="{E78B1C84-592A-CCFF-801C-7291E77E4798}"/>
              </a:ext>
            </a:extLst>
          </p:cNvPr>
          <p:cNvSpPr txBox="1"/>
          <p:nvPr/>
        </p:nvSpPr>
        <p:spPr>
          <a:xfrm>
            <a:off x="-5089185" y="1840742"/>
            <a:ext cx="4732815" cy="769441"/>
          </a:xfrm>
          <a:prstGeom prst="rect">
            <a:avLst/>
          </a:prstGeom>
          <a:noFill/>
        </p:spPr>
        <p:txBody>
          <a:bodyPr wrap="square" rtlCol="1">
            <a:spAutoFit/>
          </a:bodyPr>
          <a:lstStyle/>
          <a:p>
            <a:pPr algn="ct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خب راهکارش چیه؟</a:t>
            </a:r>
          </a:p>
        </p:txBody>
      </p:sp>
      <p:sp>
        <p:nvSpPr>
          <p:cNvPr id="7" name="TextBox 6">
            <a:extLst>
              <a:ext uri="{FF2B5EF4-FFF2-40B4-BE49-F238E27FC236}">
                <a16:creationId xmlns:a16="http://schemas.microsoft.com/office/drawing/2014/main" id="{74CC08CC-3F2A-9694-7DA9-10992C3D7D0E}"/>
              </a:ext>
            </a:extLst>
          </p:cNvPr>
          <p:cNvSpPr txBox="1"/>
          <p:nvPr/>
        </p:nvSpPr>
        <p:spPr>
          <a:xfrm>
            <a:off x="-4791213" y="2814128"/>
            <a:ext cx="4136873"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عـیـنــک‌های حـفــاظتـی:</a:t>
            </a:r>
          </a:p>
        </p:txBody>
      </p:sp>
      <p:sp>
        <p:nvSpPr>
          <p:cNvPr id="8" name="TextBox 7">
            <a:extLst>
              <a:ext uri="{FF2B5EF4-FFF2-40B4-BE49-F238E27FC236}">
                <a16:creationId xmlns:a16="http://schemas.microsoft.com/office/drawing/2014/main" id="{7E33793C-E6BD-BEE1-7550-73C8ACF21AC5}"/>
              </a:ext>
            </a:extLst>
          </p:cNvPr>
          <p:cNvSpPr txBox="1"/>
          <p:nvPr/>
        </p:nvSpPr>
        <p:spPr>
          <a:xfrm>
            <a:off x="-4611962" y="4817347"/>
            <a:ext cx="3470470" cy="646331"/>
          </a:xfrm>
          <a:prstGeom prst="rect">
            <a:avLst/>
          </a:prstGeom>
          <a:noFill/>
        </p:spPr>
        <p:txBody>
          <a:bodyPr wrap="square" rtlCol="1">
            <a:spAutoFit/>
          </a:bodyPr>
          <a:lstStyle/>
          <a:p>
            <a:pPr algn="just" rtl="1">
              <a:lnSpc>
                <a:spcPct val="150000"/>
              </a:lnSpc>
            </a:pPr>
            <a:r>
              <a:rPr lang="fa-IR" sz="2400" dirty="0">
                <a:solidFill>
                  <a:srgbClr val="5F5F5F"/>
                </a:solidFill>
                <a:latin typeface="Ravi" panose="02000504000000020004" pitchFamily="2" charset="-78"/>
                <a:ea typeface="Ravi" panose="02000504000000020004" pitchFamily="2" charset="-78"/>
                <a:cs typeface="Ravi" panose="02000504000000020004" pitchFamily="2" charset="-78"/>
              </a:rPr>
              <a:t>دوری از نزاع</a:t>
            </a:r>
          </a:p>
        </p:txBody>
      </p:sp>
      <p:pic>
        <p:nvPicPr>
          <p:cNvPr id="10" name="Picture 9" descr="A close up of a ring&#10;&#10;AI-generated content may be incorrect.">
            <a:extLst>
              <a:ext uri="{FF2B5EF4-FFF2-40B4-BE49-F238E27FC236}">
                <a16:creationId xmlns:a16="http://schemas.microsoft.com/office/drawing/2014/main" id="{5EF7F946-43C5-D6BB-DBB9-AD64DA7213D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249832" y="4773054"/>
            <a:ext cx="5441330" cy="2298306"/>
          </a:xfrm>
          <a:prstGeom prst="rect">
            <a:avLst/>
          </a:prstGeom>
        </p:spPr>
      </p:pic>
      <p:pic>
        <p:nvPicPr>
          <p:cNvPr id="11" name="Picture 10" descr="A white circle with black background&#10;&#10;AI-generated content may be incorrect.">
            <a:extLst>
              <a:ext uri="{FF2B5EF4-FFF2-40B4-BE49-F238E27FC236}">
                <a16:creationId xmlns:a16="http://schemas.microsoft.com/office/drawing/2014/main" id="{3F5458FF-92FA-E388-3188-48ABEA88385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137438" y="1291142"/>
            <a:ext cx="5184330" cy="4253242"/>
          </a:xfrm>
          <a:prstGeom prst="rect">
            <a:avLst/>
          </a:prstGeom>
        </p:spPr>
      </p:pic>
      <p:pic>
        <p:nvPicPr>
          <p:cNvPr id="13" name="Picture 12" descr="A close up of a circle&#10;&#10;AI-generated content may be incorrect.">
            <a:extLst>
              <a:ext uri="{FF2B5EF4-FFF2-40B4-BE49-F238E27FC236}">
                <a16:creationId xmlns:a16="http://schemas.microsoft.com/office/drawing/2014/main" id="{3C936612-7915-B806-C536-19C3303BB29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751366" y="1746761"/>
            <a:ext cx="4942865" cy="3764079"/>
          </a:xfrm>
          <a:prstGeom prst="rect">
            <a:avLst/>
          </a:prstGeom>
        </p:spPr>
      </p:pic>
      <p:pic>
        <p:nvPicPr>
          <p:cNvPr id="14" name="Picture 13" descr="A group of women wearing headscarves and standing together&#10;&#10;AI-generated content may be incorrect.">
            <a:extLst>
              <a:ext uri="{FF2B5EF4-FFF2-40B4-BE49-F238E27FC236}">
                <a16:creationId xmlns:a16="http://schemas.microsoft.com/office/drawing/2014/main" id="{286AF08A-DDD2-A46B-4037-B0C348CCCC54}"/>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154169" y="2591278"/>
            <a:ext cx="3095866" cy="3396961"/>
          </a:xfrm>
          <a:prstGeom prst="rect">
            <a:avLst/>
          </a:prstGeom>
        </p:spPr>
      </p:pic>
      <p:pic>
        <p:nvPicPr>
          <p:cNvPr id="16" name="Picture 15" descr="A close up of a paddle&#10;&#10;AI-generated content may be incorrect.">
            <a:extLst>
              <a:ext uri="{FF2B5EF4-FFF2-40B4-BE49-F238E27FC236}">
                <a16:creationId xmlns:a16="http://schemas.microsoft.com/office/drawing/2014/main" id="{465EAA89-9EC1-77A5-6365-B5E8E5995008}"/>
              </a:ext>
            </a:extLst>
          </p:cNvPr>
          <p:cNvPicPr>
            <a:picLocks noChangeAspect="1"/>
          </p:cNvPicPr>
          <p:nvPr/>
        </p:nvPicPr>
        <p:blipFill>
          <a:blip r:embed="rId19">
            <a:extLst>
              <a:ext uri="{28A0092B-C50C-407E-A947-70E740481C1C}">
                <a14:useLocalDpi xmlns:a14="http://schemas.microsoft.com/office/drawing/2010/main" val="0"/>
              </a:ext>
            </a:extLst>
          </a:blip>
          <a:srcRect b="24277"/>
          <a:stretch/>
        </p:blipFill>
        <p:spPr>
          <a:xfrm>
            <a:off x="-6706500" y="5292068"/>
            <a:ext cx="719941" cy="343220"/>
          </a:xfrm>
          <a:prstGeom prst="rect">
            <a:avLst/>
          </a:prstGeom>
        </p:spPr>
      </p:pic>
      <p:pic>
        <p:nvPicPr>
          <p:cNvPr id="17" name="Picture 16" descr="A close up of a guitar&#10;&#10;AI-generated content may be incorrect.">
            <a:extLst>
              <a:ext uri="{FF2B5EF4-FFF2-40B4-BE49-F238E27FC236}">
                <a16:creationId xmlns:a16="http://schemas.microsoft.com/office/drawing/2014/main" id="{799419AA-5DA3-EDB2-5850-BCA3C5DB9EF7}"/>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9947489" y="6131610"/>
            <a:ext cx="474012" cy="484294"/>
          </a:xfrm>
          <a:prstGeom prst="rect">
            <a:avLst/>
          </a:prstGeom>
        </p:spPr>
      </p:pic>
      <p:pic>
        <p:nvPicPr>
          <p:cNvPr id="19" name="Picture 18" descr="A wooden spoon with a black background&#10;&#10;AI-generated content may be incorrect.">
            <a:extLst>
              <a:ext uri="{FF2B5EF4-FFF2-40B4-BE49-F238E27FC236}">
                <a16:creationId xmlns:a16="http://schemas.microsoft.com/office/drawing/2014/main" id="{9A767703-7C66-DBDB-A6F5-499096893B96}"/>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0792078" y="6030715"/>
            <a:ext cx="640251" cy="382321"/>
          </a:xfrm>
          <a:prstGeom prst="rect">
            <a:avLst/>
          </a:prstGeom>
        </p:spPr>
      </p:pic>
      <p:pic>
        <p:nvPicPr>
          <p:cNvPr id="21" name="Picture 20" descr="A purple plastic spear on a black background&#10;&#10;AI-generated content may be incorrect.">
            <a:extLst>
              <a:ext uri="{FF2B5EF4-FFF2-40B4-BE49-F238E27FC236}">
                <a16:creationId xmlns:a16="http://schemas.microsoft.com/office/drawing/2014/main" id="{35C6F2FD-2E27-4286-D2C9-11B70BE0FADC}"/>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1149189" y="5210783"/>
            <a:ext cx="643217" cy="542871"/>
          </a:xfrm>
          <a:prstGeom prst="rect">
            <a:avLst/>
          </a:prstGeom>
        </p:spPr>
      </p:pic>
      <p:pic>
        <p:nvPicPr>
          <p:cNvPr id="22" name="Picture 21" descr="A close up of a paddle&#10;&#10;AI-generated content may be incorrect.">
            <a:extLst>
              <a:ext uri="{FF2B5EF4-FFF2-40B4-BE49-F238E27FC236}">
                <a16:creationId xmlns:a16="http://schemas.microsoft.com/office/drawing/2014/main" id="{572DBD99-7753-ADC8-17F9-2F19190D570B}"/>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247466" y="6053711"/>
            <a:ext cx="613966" cy="455618"/>
          </a:xfrm>
          <a:prstGeom prst="rect">
            <a:avLst/>
          </a:prstGeom>
        </p:spPr>
      </p:pic>
      <p:pic>
        <p:nvPicPr>
          <p:cNvPr id="24" name="Picture 23" descr="A close-up of a chocolate heart&#10;&#10;AI-generated content may be incorrect.">
            <a:extLst>
              <a:ext uri="{FF2B5EF4-FFF2-40B4-BE49-F238E27FC236}">
                <a16:creationId xmlns:a16="http://schemas.microsoft.com/office/drawing/2014/main" id="{E1DB82C5-F904-724C-3A4B-14A326A6E5B0}"/>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9546951" y="6200478"/>
            <a:ext cx="254546" cy="212558"/>
          </a:xfrm>
          <a:prstGeom prst="rect">
            <a:avLst/>
          </a:prstGeom>
        </p:spPr>
      </p:pic>
      <p:pic>
        <p:nvPicPr>
          <p:cNvPr id="25" name="Picture 24" descr="A close up of a black object&#10;&#10;AI-generated content may be incorrect.">
            <a:extLst>
              <a:ext uri="{FF2B5EF4-FFF2-40B4-BE49-F238E27FC236}">
                <a16:creationId xmlns:a16="http://schemas.microsoft.com/office/drawing/2014/main" id="{656A987D-6F0F-A51F-37B3-D8F7A404A166}"/>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0714356" y="5743996"/>
            <a:ext cx="195559" cy="191648"/>
          </a:xfrm>
          <a:prstGeom prst="rect">
            <a:avLst/>
          </a:prstGeom>
        </p:spPr>
      </p:pic>
      <p:pic>
        <p:nvPicPr>
          <p:cNvPr id="26" name="Picture 25" descr="A close up of a triangle&#10;&#10;AI-generated content may be incorrect.">
            <a:extLst>
              <a:ext uri="{FF2B5EF4-FFF2-40B4-BE49-F238E27FC236}">
                <a16:creationId xmlns:a16="http://schemas.microsoft.com/office/drawing/2014/main" id="{6399DD1F-0892-0E79-3F91-E9349AEF3A3A}"/>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6959678" y="5463777"/>
            <a:ext cx="185571" cy="139891"/>
          </a:xfrm>
          <a:prstGeom prst="rect">
            <a:avLst/>
          </a:prstGeom>
        </p:spPr>
      </p:pic>
      <p:pic>
        <p:nvPicPr>
          <p:cNvPr id="28" name="Picture 27" descr="A black and white image of a black and white image of a black and white image of a black and white image of a black and white image of a black and white image of a black and&#10;&#10;AI-generated content may be incorrect.">
            <a:extLst>
              <a:ext uri="{FF2B5EF4-FFF2-40B4-BE49-F238E27FC236}">
                <a16:creationId xmlns:a16="http://schemas.microsoft.com/office/drawing/2014/main" id="{22EB7B02-4090-FE8C-C4F4-95AD631DBFF5}"/>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7256839" y="5858492"/>
            <a:ext cx="169906" cy="252284"/>
          </a:xfrm>
          <a:prstGeom prst="rect">
            <a:avLst/>
          </a:prstGeom>
        </p:spPr>
      </p:pic>
      <p:pic>
        <p:nvPicPr>
          <p:cNvPr id="29" name="Picture 28" descr="A group of lamps in the dark&#10;&#10;AI-generated content may be incorrect.">
            <a:extLst>
              <a:ext uri="{FF2B5EF4-FFF2-40B4-BE49-F238E27FC236}">
                <a16:creationId xmlns:a16="http://schemas.microsoft.com/office/drawing/2014/main" id="{C3EFDD63-8035-41AB-479B-FBA1C2A1410F}"/>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0345580" y="5900644"/>
            <a:ext cx="383494" cy="329194"/>
          </a:xfrm>
          <a:prstGeom prst="rect">
            <a:avLst/>
          </a:prstGeom>
        </p:spPr>
      </p:pic>
      <p:pic>
        <p:nvPicPr>
          <p:cNvPr id="30" name="Picture 29" descr="A close up of a cloth&#10;&#10;AI-generated content may be incorrect.">
            <a:extLst>
              <a:ext uri="{FF2B5EF4-FFF2-40B4-BE49-F238E27FC236}">
                <a16:creationId xmlns:a16="http://schemas.microsoft.com/office/drawing/2014/main" id="{5E854C0C-F829-FCE9-B4F1-A855C3C48372}"/>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6732150" y="5691211"/>
            <a:ext cx="182491" cy="98264"/>
          </a:xfrm>
          <a:prstGeom prst="rect">
            <a:avLst/>
          </a:prstGeom>
        </p:spPr>
      </p:pic>
      <p:pic>
        <p:nvPicPr>
          <p:cNvPr id="32" name="Picture 31" descr="A close up of a triangle&#10;&#10;AI-generated content may be incorrect.">
            <a:extLst>
              <a:ext uri="{FF2B5EF4-FFF2-40B4-BE49-F238E27FC236}">
                <a16:creationId xmlns:a16="http://schemas.microsoft.com/office/drawing/2014/main" id="{4F1B9EC9-A0AC-54FB-83CE-35DDB3D6D0C1}"/>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7446579" y="6065241"/>
            <a:ext cx="147935" cy="111519"/>
          </a:xfrm>
          <a:prstGeom prst="rect">
            <a:avLst/>
          </a:prstGeom>
        </p:spPr>
      </p:pic>
      <p:pic>
        <p:nvPicPr>
          <p:cNvPr id="33" name="Picture 32" descr="A yellow circle with a number on it&#10;&#10;AI-generated content may be incorrect.">
            <a:extLst>
              <a:ext uri="{FF2B5EF4-FFF2-40B4-BE49-F238E27FC236}">
                <a16:creationId xmlns:a16="http://schemas.microsoft.com/office/drawing/2014/main" id="{0AAAF829-3B83-9607-1D40-B42B23D9528F}"/>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8606236" y="2046504"/>
            <a:ext cx="306736" cy="306734"/>
          </a:xfrm>
          <a:prstGeom prst="rect">
            <a:avLst/>
          </a:prstGeom>
        </p:spPr>
      </p:pic>
      <p:pic>
        <p:nvPicPr>
          <p:cNvPr id="34" name="Picture 33" descr="A number on a circle&#10;&#10;AI-generated content may be incorrect.">
            <a:extLst>
              <a:ext uri="{FF2B5EF4-FFF2-40B4-BE49-F238E27FC236}">
                <a16:creationId xmlns:a16="http://schemas.microsoft.com/office/drawing/2014/main" id="{3EFD431F-AC1D-FE1A-3DD9-DE1CF51A27DF}"/>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8560890" y="1740336"/>
            <a:ext cx="275569" cy="264656"/>
          </a:xfrm>
          <a:prstGeom prst="rect">
            <a:avLst/>
          </a:prstGeom>
        </p:spPr>
      </p:pic>
      <p:pic>
        <p:nvPicPr>
          <p:cNvPr id="36" name="Picture 35" descr="A number on a brown circle&#10;&#10;AI-generated content may be incorrect.">
            <a:extLst>
              <a:ext uri="{FF2B5EF4-FFF2-40B4-BE49-F238E27FC236}">
                <a16:creationId xmlns:a16="http://schemas.microsoft.com/office/drawing/2014/main" id="{D8EAB7C8-0DA0-B55A-37D7-4FA10A33F6AD}"/>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8583041" y="1406891"/>
            <a:ext cx="256703" cy="292586"/>
          </a:xfrm>
          <a:prstGeom prst="rect">
            <a:avLst/>
          </a:prstGeom>
        </p:spPr>
      </p:pic>
      <p:pic>
        <p:nvPicPr>
          <p:cNvPr id="38" name="Picture 37" descr="A yellow rope with black background&#10;&#10;AI-generated content may be incorrect.">
            <a:extLst>
              <a:ext uri="{FF2B5EF4-FFF2-40B4-BE49-F238E27FC236}">
                <a16:creationId xmlns:a16="http://schemas.microsoft.com/office/drawing/2014/main" id="{03B4B41B-0B92-FBB0-6E2F-285078D4B706}"/>
              </a:ext>
            </a:extLst>
          </p:cNvPr>
          <p:cNvPicPr>
            <a:picLocks noChangeAspect="1"/>
          </p:cNvPicPr>
          <p:nvPr/>
        </p:nvPicPr>
        <p:blipFill>
          <a:blip r:embed="rId33">
            <a:extLst>
              <a:ext uri="{28A0092B-C50C-407E-A947-70E740481C1C}">
                <a14:useLocalDpi xmlns:a14="http://schemas.microsoft.com/office/drawing/2010/main" val="0"/>
              </a:ext>
            </a:extLst>
          </a:blip>
          <a:srcRect r="53365"/>
          <a:stretch/>
        </p:blipFill>
        <p:spPr>
          <a:xfrm>
            <a:off x="-8926397" y="2073555"/>
            <a:ext cx="334815" cy="358973"/>
          </a:xfrm>
          <a:prstGeom prst="rect">
            <a:avLst/>
          </a:prstGeom>
        </p:spPr>
      </p:pic>
      <p:pic>
        <p:nvPicPr>
          <p:cNvPr id="40" name="Picture 39" descr="A close up of a logo&#10;&#10;AI-generated content may be incorrect.">
            <a:extLst>
              <a:ext uri="{FF2B5EF4-FFF2-40B4-BE49-F238E27FC236}">
                <a16:creationId xmlns:a16="http://schemas.microsoft.com/office/drawing/2014/main" id="{7822F07D-6F8B-29F5-6609-7992C1672601}"/>
              </a:ext>
            </a:extLst>
          </p:cNvPr>
          <p:cNvPicPr>
            <a:picLocks noChangeAspect="1"/>
          </p:cNvPicPr>
          <p:nvPr/>
        </p:nvPicPr>
        <p:blipFill>
          <a:blip r:embed="rId34">
            <a:extLst>
              <a:ext uri="{28A0092B-C50C-407E-A947-70E740481C1C}">
                <a14:useLocalDpi xmlns:a14="http://schemas.microsoft.com/office/drawing/2010/main" val="0"/>
              </a:ext>
            </a:extLst>
          </a:blip>
          <a:srcRect r="46164"/>
          <a:stretch/>
        </p:blipFill>
        <p:spPr>
          <a:xfrm>
            <a:off x="-8948170" y="1744586"/>
            <a:ext cx="378360" cy="249594"/>
          </a:xfrm>
          <a:prstGeom prst="rect">
            <a:avLst/>
          </a:prstGeom>
        </p:spPr>
      </p:pic>
      <p:pic>
        <p:nvPicPr>
          <p:cNvPr id="42" name="Picture 41" descr="A gold bird with wings&#10;&#10;AI-generated content may be incorrect.">
            <a:extLst>
              <a:ext uri="{FF2B5EF4-FFF2-40B4-BE49-F238E27FC236}">
                <a16:creationId xmlns:a16="http://schemas.microsoft.com/office/drawing/2014/main" id="{DB447F8B-DD2A-B041-7411-A7B87D52BD66}"/>
              </a:ext>
            </a:extLst>
          </p:cNvPr>
          <p:cNvPicPr>
            <a:picLocks noChangeAspect="1"/>
          </p:cNvPicPr>
          <p:nvPr/>
        </p:nvPicPr>
        <p:blipFill>
          <a:blip r:embed="rId35">
            <a:extLst>
              <a:ext uri="{28A0092B-C50C-407E-A947-70E740481C1C}">
                <a14:useLocalDpi xmlns:a14="http://schemas.microsoft.com/office/drawing/2010/main" val="0"/>
              </a:ext>
            </a:extLst>
          </a:blip>
          <a:srcRect r="30301"/>
          <a:stretch/>
        </p:blipFill>
        <p:spPr>
          <a:xfrm>
            <a:off x="-8912358" y="1350300"/>
            <a:ext cx="306736" cy="364093"/>
          </a:xfrm>
          <a:prstGeom prst="rect">
            <a:avLst/>
          </a:prstGeom>
        </p:spPr>
      </p:pic>
      <p:sp>
        <p:nvSpPr>
          <p:cNvPr id="44" name="TextBox 43">
            <a:extLst>
              <a:ext uri="{FF2B5EF4-FFF2-40B4-BE49-F238E27FC236}">
                <a16:creationId xmlns:a16="http://schemas.microsoft.com/office/drawing/2014/main" id="{88DCA05E-DDCB-0018-94BA-E5E630C7C1E5}"/>
              </a:ext>
            </a:extLst>
          </p:cNvPr>
          <p:cNvSpPr txBox="1"/>
          <p:nvPr/>
        </p:nvSpPr>
        <p:spPr>
          <a:xfrm>
            <a:off x="-4611962" y="3548621"/>
            <a:ext cx="3470470" cy="646331"/>
          </a:xfrm>
          <a:prstGeom prst="rect">
            <a:avLst/>
          </a:prstGeom>
          <a:noFill/>
        </p:spPr>
        <p:txBody>
          <a:bodyPr wrap="square" rtlCol="1">
            <a:spAutoFit/>
          </a:bodyPr>
          <a:lstStyle/>
          <a:p>
            <a:pPr algn="just" rtl="1">
              <a:lnSpc>
                <a:spcPct val="150000"/>
              </a:lnSpc>
            </a:pPr>
            <a:r>
              <a:rPr lang="fa-IR" sz="2400" dirty="0">
                <a:solidFill>
                  <a:srgbClr val="5F5F5F"/>
                </a:solidFill>
                <a:latin typeface="Ravi" panose="02000504000000020004" pitchFamily="2" charset="-78"/>
                <a:ea typeface="Ravi" panose="02000504000000020004" pitchFamily="2" charset="-78"/>
                <a:cs typeface="Ravi" panose="02000504000000020004" pitchFamily="2" charset="-78"/>
              </a:rPr>
              <a:t>چنگ‌‌‌زدن به ریسمان الهی</a:t>
            </a:r>
          </a:p>
        </p:txBody>
      </p:sp>
      <p:sp>
        <p:nvSpPr>
          <p:cNvPr id="45" name="TextBox 44">
            <a:extLst>
              <a:ext uri="{FF2B5EF4-FFF2-40B4-BE49-F238E27FC236}">
                <a16:creationId xmlns:a16="http://schemas.microsoft.com/office/drawing/2014/main" id="{07EFB351-B31E-0FE3-8E5D-697F59817B32}"/>
              </a:ext>
            </a:extLst>
          </p:cNvPr>
          <p:cNvSpPr txBox="1"/>
          <p:nvPr/>
        </p:nvSpPr>
        <p:spPr>
          <a:xfrm>
            <a:off x="-4611962" y="4182984"/>
            <a:ext cx="3470470" cy="646331"/>
          </a:xfrm>
          <a:prstGeom prst="rect">
            <a:avLst/>
          </a:prstGeom>
          <a:noFill/>
        </p:spPr>
        <p:txBody>
          <a:bodyPr wrap="square" rtlCol="1">
            <a:spAutoFit/>
          </a:bodyPr>
          <a:lstStyle/>
          <a:p>
            <a:pPr algn="just" rtl="1">
              <a:lnSpc>
                <a:spcPct val="150000"/>
              </a:lnSpc>
            </a:pPr>
            <a:r>
              <a:rPr lang="fa-IR" sz="2400" dirty="0">
                <a:solidFill>
                  <a:srgbClr val="5F5F5F"/>
                </a:solidFill>
                <a:latin typeface="Ravi" panose="02000504000000020004" pitchFamily="2" charset="-78"/>
                <a:ea typeface="Ravi" panose="02000504000000020004" pitchFamily="2" charset="-78"/>
                <a:cs typeface="Ravi" panose="02000504000000020004" pitchFamily="2" charset="-78"/>
              </a:rPr>
              <a:t>حفظ برادری</a:t>
            </a:r>
          </a:p>
        </p:txBody>
      </p:sp>
    </p:spTree>
    <p:extLst>
      <p:ext uri="{BB962C8B-B14F-4D97-AF65-F5344CB8AC3E}">
        <p14:creationId xmlns:p14="http://schemas.microsoft.com/office/powerpoint/2010/main" val="14237709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14:presetBounceEnd="50000">
                                      <p:stCondLst>
                                        <p:cond delay="1200"/>
                                      </p:stCondLst>
                                      <p:childTnLst>
                                        <p:set>
                                          <p:cBhvr>
                                            <p:cTn id="10" dur="1" fill="hold">
                                              <p:stCondLst>
                                                <p:cond delay="0"/>
                                              </p:stCondLst>
                                            </p:cTn>
                                            <p:tgtEl>
                                              <p:spTgt spid="9"/>
                                            </p:tgtEl>
                                            <p:attrNameLst>
                                              <p:attrName>style.visibility</p:attrName>
                                            </p:attrNameLst>
                                          </p:cBhvr>
                                          <p:to>
                                            <p:strVal val="visible"/>
                                          </p:to>
                                        </p:set>
                                        <p:anim calcmode="lin" valueType="num" p14:bounceEnd="50000">
                                          <p:cBhvr additive="base">
                                            <p:cTn id="11" dur="2000" fill="hold"/>
                                            <p:tgtEl>
                                              <p:spTgt spid="9"/>
                                            </p:tgtEl>
                                            <p:attrNameLst>
                                              <p:attrName>ppt_x</p:attrName>
                                            </p:attrNameLst>
                                          </p:cBhvr>
                                          <p:tavLst>
                                            <p:tav tm="0">
                                              <p:val>
                                                <p:strVal val="#ppt_x"/>
                                              </p:val>
                                            </p:tav>
                                            <p:tav tm="100000">
                                              <p:val>
                                                <p:strVal val="#ppt_x"/>
                                              </p:val>
                                            </p:tav>
                                          </p:tavLst>
                                        </p:anim>
                                        <p:anim calcmode="lin" valueType="num" p14:bounceEnd="50000">
                                          <p:cBhvr additive="base">
                                            <p:cTn id="12" dur="2000" fill="hold"/>
                                            <p:tgtEl>
                                              <p:spTgt spid="9"/>
                                            </p:tgtEl>
                                            <p:attrNameLst>
                                              <p:attrName>ppt_y</p:attrName>
                                            </p:attrNameLst>
                                          </p:cBhvr>
                                          <p:tavLst>
                                            <p:tav tm="0">
                                              <p:val>
                                                <p:strVal val="1+#ppt_h/2"/>
                                              </p:val>
                                            </p:tav>
                                            <p:tav tm="100000">
                                              <p:val>
                                                <p:strVal val="#ppt_y"/>
                                              </p:val>
                                            </p:tav>
                                          </p:tavLst>
                                        </p:anim>
                                      </p:childTnLst>
                                    </p:cTn>
                                  </p:par>
                                  <p:par>
                                    <p:cTn id="13" presetID="56" presetClass="entr" presetSubtype="0" fill="hold" grpId="0" nodeType="withEffect">
                                      <p:stCondLst>
                                        <p:cond delay="3200"/>
                                      </p:stCondLst>
                                      <p:iterate type="lt">
                                        <p:tmPct val="10000"/>
                                      </p:iterate>
                                      <p:childTnLst>
                                        <p:set>
                                          <p:cBhvr>
                                            <p:cTn id="14" dur="1" fill="hold">
                                              <p:stCondLst>
                                                <p:cond delay="0"/>
                                              </p:stCondLst>
                                            </p:cTn>
                                            <p:tgtEl>
                                              <p:spTgt spid="3"/>
                                            </p:tgtEl>
                                            <p:attrNameLst>
                                              <p:attrName>style.visibility</p:attrName>
                                            </p:attrNameLst>
                                          </p:cBhvr>
                                          <p:to>
                                            <p:strVal val="visible"/>
                                          </p:to>
                                        </p:set>
                                        <p:anim by="(-#ppt_w*2)" calcmode="lin" valueType="num">
                                          <p:cBhvr rctx="PPT">
                                            <p:cTn id="15" dur="500" autoRev="1" fill="hold">
                                              <p:stCondLst>
                                                <p:cond delay="0"/>
                                              </p:stCondLst>
                                            </p:cTn>
                                            <p:tgtEl>
                                              <p:spTgt spid="3"/>
                                            </p:tgtEl>
                                            <p:attrNameLst>
                                              <p:attrName>ppt_w</p:attrName>
                                            </p:attrNameLst>
                                          </p:cBhvr>
                                        </p:anim>
                                        <p:anim by="(#ppt_w*0.50)" calcmode="lin" valueType="num">
                                          <p:cBhvr>
                                            <p:cTn id="16" dur="500" decel="50000" autoRev="1" fill="hold">
                                              <p:stCondLst>
                                                <p:cond delay="0"/>
                                              </p:stCondLst>
                                            </p:cTn>
                                            <p:tgtEl>
                                              <p:spTgt spid="3"/>
                                            </p:tgtEl>
                                            <p:attrNameLst>
                                              <p:attrName>ppt_x</p:attrName>
                                            </p:attrNameLst>
                                          </p:cBhvr>
                                        </p:anim>
                                        <p:anim from="(-#ppt_h/2)" to="(#ppt_y)" calcmode="lin" valueType="num">
                                          <p:cBhvr>
                                            <p:cTn id="17" dur="1000" fill="hold">
                                              <p:stCondLst>
                                                <p:cond delay="0"/>
                                              </p:stCondLst>
                                            </p:cTn>
                                            <p:tgtEl>
                                              <p:spTgt spid="3"/>
                                            </p:tgtEl>
                                            <p:attrNameLst>
                                              <p:attrName>ppt_y</p:attrName>
                                            </p:attrNameLst>
                                          </p:cBhvr>
                                        </p:anim>
                                        <p:animRot by="21600000">
                                          <p:cBhvr>
                                            <p:cTn id="18" dur="1000" fill="hold">
                                              <p:stCondLst>
                                                <p:cond delay="0"/>
                                              </p:stCondLst>
                                            </p:cTn>
                                            <p:tgtEl>
                                              <p:spTgt spid="3"/>
                                            </p:tgtEl>
                                            <p:attrNameLst>
                                              <p:attrName>r</p:attrName>
                                            </p:attrNameLst>
                                          </p:cBhvr>
                                        </p:animRot>
                                      </p:childTnLst>
                                    </p:cTn>
                                  </p:par>
                                  <p:par>
                                    <p:cTn id="19" presetID="2" presetClass="entr" presetSubtype="8" fill="hold" nodeType="withEffect" p14:presetBounceEnd="50000">
                                      <p:stCondLst>
                                        <p:cond delay="5200"/>
                                      </p:stCondLst>
                                      <p:childTnLst>
                                        <p:set>
                                          <p:cBhvr>
                                            <p:cTn id="20" dur="1" fill="hold">
                                              <p:stCondLst>
                                                <p:cond delay="0"/>
                                              </p:stCondLst>
                                            </p:cTn>
                                            <p:tgtEl>
                                              <p:spTgt spid="12"/>
                                            </p:tgtEl>
                                            <p:attrNameLst>
                                              <p:attrName>style.visibility</p:attrName>
                                            </p:attrNameLst>
                                          </p:cBhvr>
                                          <p:to>
                                            <p:strVal val="visible"/>
                                          </p:to>
                                        </p:set>
                                        <p:anim calcmode="lin" valueType="num" p14:bounceEnd="50000">
                                          <p:cBhvr additive="base">
                                            <p:cTn id="21" dur="20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22" dur="2000" fill="hold"/>
                                            <p:tgtEl>
                                              <p:spTgt spid="12"/>
                                            </p:tgtEl>
                                            <p:attrNameLst>
                                              <p:attrName>ppt_y</p:attrName>
                                            </p:attrNameLst>
                                          </p:cBhvr>
                                          <p:tavLst>
                                            <p:tav tm="0">
                                              <p:val>
                                                <p:strVal val="#ppt_y"/>
                                              </p:val>
                                            </p:tav>
                                            <p:tav tm="100000">
                                              <p:val>
                                                <p:strVal val="#ppt_y"/>
                                              </p:val>
                                            </p:tav>
                                          </p:tavLst>
                                        </p:anim>
                                      </p:childTnLst>
                                    </p:cTn>
                                  </p:par>
                                  <p:par>
                                    <p:cTn id="23" presetID="22" presetClass="entr" presetSubtype="8" fill="hold" nodeType="withEffect">
                                      <p:stCondLst>
                                        <p:cond delay="6800"/>
                                      </p:stCondLst>
                                      <p:childTnLst>
                                        <p:set>
                                          <p:cBhvr>
                                            <p:cTn id="24" dur="1" fill="hold">
                                              <p:stCondLst>
                                                <p:cond delay="0"/>
                                              </p:stCondLst>
                                            </p:cTn>
                                            <p:tgtEl>
                                              <p:spTgt spid="31"/>
                                            </p:tgtEl>
                                            <p:attrNameLst>
                                              <p:attrName>style.visibility</p:attrName>
                                            </p:attrNameLst>
                                          </p:cBhvr>
                                          <p:to>
                                            <p:strVal val="visible"/>
                                          </p:to>
                                        </p:set>
                                        <p:animEffect transition="in" filter="wipe(left)">
                                          <p:cBhvr>
                                            <p:cTn id="25" dur="500"/>
                                            <p:tgtEl>
                                              <p:spTgt spid="31"/>
                                            </p:tgtEl>
                                          </p:cBhvr>
                                        </p:animEffect>
                                      </p:childTnLst>
                                    </p:cTn>
                                  </p:par>
                                  <p:par>
                                    <p:cTn id="26" presetID="26" presetClass="entr" presetSubtype="0" fill="hold" nodeType="withEffect">
                                      <p:stCondLst>
                                        <p:cond delay="5700"/>
                                      </p:stCondLst>
                                      <p:childTnLst>
                                        <p:set>
                                          <p:cBhvr>
                                            <p:cTn id="27" dur="1" fill="hold">
                                              <p:stCondLst>
                                                <p:cond delay="0"/>
                                              </p:stCondLst>
                                            </p:cTn>
                                            <p:tgtEl>
                                              <p:spTgt spid="18"/>
                                            </p:tgtEl>
                                            <p:attrNameLst>
                                              <p:attrName>style.visibility</p:attrName>
                                            </p:attrNameLst>
                                          </p:cBhvr>
                                          <p:to>
                                            <p:strVal val="visible"/>
                                          </p:to>
                                        </p:set>
                                        <p:animEffect transition="in" filter="wipe(down)">
                                          <p:cBhvr>
                                            <p:cTn id="28" dur="580">
                                              <p:stCondLst>
                                                <p:cond delay="0"/>
                                              </p:stCondLst>
                                            </p:cTn>
                                            <p:tgtEl>
                                              <p:spTgt spid="18"/>
                                            </p:tgtEl>
                                          </p:cBhvr>
                                        </p:animEffect>
                                        <p:anim calcmode="lin" valueType="num">
                                          <p:cBhvr>
                                            <p:cTn id="29"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34" dur="26">
                                              <p:stCondLst>
                                                <p:cond delay="650"/>
                                              </p:stCondLst>
                                            </p:cTn>
                                            <p:tgtEl>
                                              <p:spTgt spid="18"/>
                                            </p:tgtEl>
                                          </p:cBhvr>
                                          <p:to x="100000" y="60000"/>
                                        </p:animScale>
                                        <p:animScale>
                                          <p:cBhvr>
                                            <p:cTn id="35" dur="166" decel="50000">
                                              <p:stCondLst>
                                                <p:cond delay="676"/>
                                              </p:stCondLst>
                                            </p:cTn>
                                            <p:tgtEl>
                                              <p:spTgt spid="18"/>
                                            </p:tgtEl>
                                          </p:cBhvr>
                                          <p:to x="100000" y="100000"/>
                                        </p:animScale>
                                        <p:animScale>
                                          <p:cBhvr>
                                            <p:cTn id="36" dur="26">
                                              <p:stCondLst>
                                                <p:cond delay="1312"/>
                                              </p:stCondLst>
                                            </p:cTn>
                                            <p:tgtEl>
                                              <p:spTgt spid="18"/>
                                            </p:tgtEl>
                                          </p:cBhvr>
                                          <p:to x="100000" y="80000"/>
                                        </p:animScale>
                                        <p:animScale>
                                          <p:cBhvr>
                                            <p:cTn id="37" dur="166" decel="50000">
                                              <p:stCondLst>
                                                <p:cond delay="1338"/>
                                              </p:stCondLst>
                                            </p:cTn>
                                            <p:tgtEl>
                                              <p:spTgt spid="18"/>
                                            </p:tgtEl>
                                          </p:cBhvr>
                                          <p:to x="100000" y="100000"/>
                                        </p:animScale>
                                        <p:animScale>
                                          <p:cBhvr>
                                            <p:cTn id="38" dur="26">
                                              <p:stCondLst>
                                                <p:cond delay="1642"/>
                                              </p:stCondLst>
                                            </p:cTn>
                                            <p:tgtEl>
                                              <p:spTgt spid="18"/>
                                            </p:tgtEl>
                                          </p:cBhvr>
                                          <p:to x="100000" y="90000"/>
                                        </p:animScale>
                                        <p:animScale>
                                          <p:cBhvr>
                                            <p:cTn id="39" dur="166" decel="50000">
                                              <p:stCondLst>
                                                <p:cond delay="1668"/>
                                              </p:stCondLst>
                                            </p:cTn>
                                            <p:tgtEl>
                                              <p:spTgt spid="18"/>
                                            </p:tgtEl>
                                          </p:cBhvr>
                                          <p:to x="100000" y="100000"/>
                                        </p:animScale>
                                        <p:animScale>
                                          <p:cBhvr>
                                            <p:cTn id="40" dur="26">
                                              <p:stCondLst>
                                                <p:cond delay="1808"/>
                                              </p:stCondLst>
                                            </p:cTn>
                                            <p:tgtEl>
                                              <p:spTgt spid="18"/>
                                            </p:tgtEl>
                                          </p:cBhvr>
                                          <p:to x="100000" y="95000"/>
                                        </p:animScale>
                                        <p:animScale>
                                          <p:cBhvr>
                                            <p:cTn id="41" dur="166" decel="50000">
                                              <p:stCondLst>
                                                <p:cond delay="1834"/>
                                              </p:stCondLst>
                                            </p:cTn>
                                            <p:tgtEl>
                                              <p:spTgt spid="18"/>
                                            </p:tgtEl>
                                          </p:cBhvr>
                                          <p:to x="100000" y="100000"/>
                                        </p:animScale>
                                      </p:childTnLst>
                                    </p:cTn>
                                  </p:par>
                                  <p:par>
                                    <p:cTn id="42" presetID="26" presetClass="entr" presetSubtype="0" fill="hold" nodeType="withEffect">
                                      <p:stCondLst>
                                        <p:cond delay="5600"/>
                                      </p:stCondLst>
                                      <p:childTnLst>
                                        <p:set>
                                          <p:cBhvr>
                                            <p:cTn id="43" dur="1" fill="hold">
                                              <p:stCondLst>
                                                <p:cond delay="0"/>
                                              </p:stCondLst>
                                            </p:cTn>
                                            <p:tgtEl>
                                              <p:spTgt spid="15"/>
                                            </p:tgtEl>
                                            <p:attrNameLst>
                                              <p:attrName>style.visibility</p:attrName>
                                            </p:attrNameLst>
                                          </p:cBhvr>
                                          <p:to>
                                            <p:strVal val="visible"/>
                                          </p:to>
                                        </p:set>
                                        <p:animEffect transition="in" filter="wipe(down)">
                                          <p:cBhvr>
                                            <p:cTn id="44" dur="580">
                                              <p:stCondLst>
                                                <p:cond delay="0"/>
                                              </p:stCondLst>
                                            </p:cTn>
                                            <p:tgtEl>
                                              <p:spTgt spid="15"/>
                                            </p:tgtEl>
                                          </p:cBhvr>
                                        </p:animEffect>
                                        <p:anim calcmode="lin" valueType="num">
                                          <p:cBhvr>
                                            <p:cTn id="45"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50" dur="26">
                                              <p:stCondLst>
                                                <p:cond delay="650"/>
                                              </p:stCondLst>
                                            </p:cTn>
                                            <p:tgtEl>
                                              <p:spTgt spid="15"/>
                                            </p:tgtEl>
                                          </p:cBhvr>
                                          <p:to x="100000" y="60000"/>
                                        </p:animScale>
                                        <p:animScale>
                                          <p:cBhvr>
                                            <p:cTn id="51" dur="166" decel="50000">
                                              <p:stCondLst>
                                                <p:cond delay="676"/>
                                              </p:stCondLst>
                                            </p:cTn>
                                            <p:tgtEl>
                                              <p:spTgt spid="15"/>
                                            </p:tgtEl>
                                          </p:cBhvr>
                                          <p:to x="100000" y="100000"/>
                                        </p:animScale>
                                        <p:animScale>
                                          <p:cBhvr>
                                            <p:cTn id="52" dur="26">
                                              <p:stCondLst>
                                                <p:cond delay="1312"/>
                                              </p:stCondLst>
                                            </p:cTn>
                                            <p:tgtEl>
                                              <p:spTgt spid="15"/>
                                            </p:tgtEl>
                                          </p:cBhvr>
                                          <p:to x="100000" y="80000"/>
                                        </p:animScale>
                                        <p:animScale>
                                          <p:cBhvr>
                                            <p:cTn id="53" dur="166" decel="50000">
                                              <p:stCondLst>
                                                <p:cond delay="1338"/>
                                              </p:stCondLst>
                                            </p:cTn>
                                            <p:tgtEl>
                                              <p:spTgt spid="15"/>
                                            </p:tgtEl>
                                          </p:cBhvr>
                                          <p:to x="100000" y="100000"/>
                                        </p:animScale>
                                        <p:animScale>
                                          <p:cBhvr>
                                            <p:cTn id="54" dur="26">
                                              <p:stCondLst>
                                                <p:cond delay="1642"/>
                                              </p:stCondLst>
                                            </p:cTn>
                                            <p:tgtEl>
                                              <p:spTgt spid="15"/>
                                            </p:tgtEl>
                                          </p:cBhvr>
                                          <p:to x="100000" y="90000"/>
                                        </p:animScale>
                                        <p:animScale>
                                          <p:cBhvr>
                                            <p:cTn id="55" dur="166" decel="50000">
                                              <p:stCondLst>
                                                <p:cond delay="1668"/>
                                              </p:stCondLst>
                                            </p:cTn>
                                            <p:tgtEl>
                                              <p:spTgt spid="15"/>
                                            </p:tgtEl>
                                          </p:cBhvr>
                                          <p:to x="100000" y="100000"/>
                                        </p:animScale>
                                        <p:animScale>
                                          <p:cBhvr>
                                            <p:cTn id="56" dur="26">
                                              <p:stCondLst>
                                                <p:cond delay="1808"/>
                                              </p:stCondLst>
                                            </p:cTn>
                                            <p:tgtEl>
                                              <p:spTgt spid="15"/>
                                            </p:tgtEl>
                                          </p:cBhvr>
                                          <p:to x="100000" y="95000"/>
                                        </p:animScale>
                                        <p:animScale>
                                          <p:cBhvr>
                                            <p:cTn id="57" dur="166" decel="50000">
                                              <p:stCondLst>
                                                <p:cond delay="1834"/>
                                              </p:stCondLst>
                                            </p:cTn>
                                            <p:tgtEl>
                                              <p:spTgt spid="15"/>
                                            </p:tgtEl>
                                          </p:cBhvr>
                                          <p:to x="100000" y="100000"/>
                                        </p:animScale>
                                      </p:childTnLst>
                                    </p:cTn>
                                  </p:par>
                                  <p:par>
                                    <p:cTn id="58" presetID="26" presetClass="entr" presetSubtype="0" fill="hold" nodeType="withEffect">
                                      <p:stCondLst>
                                        <p:cond delay="6000"/>
                                      </p:stCondLst>
                                      <p:childTnLst>
                                        <p:set>
                                          <p:cBhvr>
                                            <p:cTn id="59" dur="1" fill="hold">
                                              <p:stCondLst>
                                                <p:cond delay="0"/>
                                              </p:stCondLst>
                                            </p:cTn>
                                            <p:tgtEl>
                                              <p:spTgt spid="20"/>
                                            </p:tgtEl>
                                            <p:attrNameLst>
                                              <p:attrName>style.visibility</p:attrName>
                                            </p:attrNameLst>
                                          </p:cBhvr>
                                          <p:to>
                                            <p:strVal val="visible"/>
                                          </p:to>
                                        </p:set>
                                        <p:animEffect transition="in" filter="wipe(down)">
                                          <p:cBhvr>
                                            <p:cTn id="60" dur="580">
                                              <p:stCondLst>
                                                <p:cond delay="0"/>
                                              </p:stCondLst>
                                            </p:cTn>
                                            <p:tgtEl>
                                              <p:spTgt spid="20"/>
                                            </p:tgtEl>
                                          </p:cBhvr>
                                        </p:animEffect>
                                        <p:anim calcmode="lin" valueType="num">
                                          <p:cBhvr>
                                            <p:cTn id="61"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66" dur="26">
                                              <p:stCondLst>
                                                <p:cond delay="650"/>
                                              </p:stCondLst>
                                            </p:cTn>
                                            <p:tgtEl>
                                              <p:spTgt spid="20"/>
                                            </p:tgtEl>
                                          </p:cBhvr>
                                          <p:to x="100000" y="60000"/>
                                        </p:animScale>
                                        <p:animScale>
                                          <p:cBhvr>
                                            <p:cTn id="67" dur="166" decel="50000">
                                              <p:stCondLst>
                                                <p:cond delay="676"/>
                                              </p:stCondLst>
                                            </p:cTn>
                                            <p:tgtEl>
                                              <p:spTgt spid="20"/>
                                            </p:tgtEl>
                                          </p:cBhvr>
                                          <p:to x="100000" y="100000"/>
                                        </p:animScale>
                                        <p:animScale>
                                          <p:cBhvr>
                                            <p:cTn id="68" dur="26">
                                              <p:stCondLst>
                                                <p:cond delay="1312"/>
                                              </p:stCondLst>
                                            </p:cTn>
                                            <p:tgtEl>
                                              <p:spTgt spid="20"/>
                                            </p:tgtEl>
                                          </p:cBhvr>
                                          <p:to x="100000" y="80000"/>
                                        </p:animScale>
                                        <p:animScale>
                                          <p:cBhvr>
                                            <p:cTn id="69" dur="166" decel="50000">
                                              <p:stCondLst>
                                                <p:cond delay="1338"/>
                                              </p:stCondLst>
                                            </p:cTn>
                                            <p:tgtEl>
                                              <p:spTgt spid="20"/>
                                            </p:tgtEl>
                                          </p:cBhvr>
                                          <p:to x="100000" y="100000"/>
                                        </p:animScale>
                                        <p:animScale>
                                          <p:cBhvr>
                                            <p:cTn id="70" dur="26">
                                              <p:stCondLst>
                                                <p:cond delay="1642"/>
                                              </p:stCondLst>
                                            </p:cTn>
                                            <p:tgtEl>
                                              <p:spTgt spid="20"/>
                                            </p:tgtEl>
                                          </p:cBhvr>
                                          <p:to x="100000" y="90000"/>
                                        </p:animScale>
                                        <p:animScale>
                                          <p:cBhvr>
                                            <p:cTn id="71" dur="166" decel="50000">
                                              <p:stCondLst>
                                                <p:cond delay="1668"/>
                                              </p:stCondLst>
                                            </p:cTn>
                                            <p:tgtEl>
                                              <p:spTgt spid="20"/>
                                            </p:tgtEl>
                                          </p:cBhvr>
                                          <p:to x="100000" y="100000"/>
                                        </p:animScale>
                                        <p:animScale>
                                          <p:cBhvr>
                                            <p:cTn id="72" dur="26">
                                              <p:stCondLst>
                                                <p:cond delay="1808"/>
                                              </p:stCondLst>
                                            </p:cTn>
                                            <p:tgtEl>
                                              <p:spTgt spid="20"/>
                                            </p:tgtEl>
                                          </p:cBhvr>
                                          <p:to x="100000" y="95000"/>
                                        </p:animScale>
                                        <p:animScale>
                                          <p:cBhvr>
                                            <p:cTn id="73" dur="166" decel="50000">
                                              <p:stCondLst>
                                                <p:cond delay="1834"/>
                                              </p:stCondLst>
                                            </p:cTn>
                                            <p:tgtEl>
                                              <p:spTgt spid="20"/>
                                            </p:tgtEl>
                                          </p:cBhvr>
                                          <p:to x="100000" y="100000"/>
                                        </p:animScale>
                                      </p:childTnLst>
                                    </p:cTn>
                                  </p:par>
                                  <p:par>
                                    <p:cTn id="74" presetID="2" presetClass="entr" presetSubtype="2" fill="hold" nodeType="withEffect" p14:presetBounceEnd="50000">
                                      <p:stCondLst>
                                        <p:cond delay="7500"/>
                                      </p:stCondLst>
                                      <p:childTnLst>
                                        <p:set>
                                          <p:cBhvr>
                                            <p:cTn id="75" dur="1" fill="hold">
                                              <p:stCondLst>
                                                <p:cond delay="0"/>
                                              </p:stCondLst>
                                            </p:cTn>
                                            <p:tgtEl>
                                              <p:spTgt spid="23"/>
                                            </p:tgtEl>
                                            <p:attrNameLst>
                                              <p:attrName>style.visibility</p:attrName>
                                            </p:attrNameLst>
                                          </p:cBhvr>
                                          <p:to>
                                            <p:strVal val="visible"/>
                                          </p:to>
                                        </p:set>
                                        <p:anim calcmode="lin" valueType="num" p14:bounceEnd="50000">
                                          <p:cBhvr additive="base">
                                            <p:cTn id="76" dur="2000" fill="hold"/>
                                            <p:tgtEl>
                                              <p:spTgt spid="23"/>
                                            </p:tgtEl>
                                            <p:attrNameLst>
                                              <p:attrName>ppt_x</p:attrName>
                                            </p:attrNameLst>
                                          </p:cBhvr>
                                          <p:tavLst>
                                            <p:tav tm="0">
                                              <p:val>
                                                <p:strVal val="1+#ppt_w/2"/>
                                              </p:val>
                                            </p:tav>
                                            <p:tav tm="100000">
                                              <p:val>
                                                <p:strVal val="#ppt_x"/>
                                              </p:val>
                                            </p:tav>
                                          </p:tavLst>
                                        </p:anim>
                                        <p:anim calcmode="lin" valueType="num" p14:bounceEnd="50000">
                                          <p:cBhvr additive="base">
                                            <p:cTn id="77" dur="2000" fill="hold"/>
                                            <p:tgtEl>
                                              <p:spTgt spid="23"/>
                                            </p:tgtEl>
                                            <p:attrNameLst>
                                              <p:attrName>ppt_y</p:attrName>
                                            </p:attrNameLst>
                                          </p:cBhvr>
                                          <p:tavLst>
                                            <p:tav tm="0">
                                              <p:val>
                                                <p:strVal val="#ppt_y"/>
                                              </p:val>
                                            </p:tav>
                                            <p:tav tm="100000">
                                              <p:val>
                                                <p:strVal val="#ppt_y"/>
                                              </p:val>
                                            </p:tav>
                                          </p:tavLst>
                                        </p:anim>
                                      </p:childTnLst>
                                    </p:cTn>
                                  </p:par>
                                  <p:par>
                                    <p:cTn id="78" presetID="22" presetClass="entr" presetSubtype="2" fill="hold" nodeType="withEffect">
                                      <p:stCondLst>
                                        <p:cond delay="8900"/>
                                      </p:stCondLst>
                                      <p:childTnLst>
                                        <p:set>
                                          <p:cBhvr>
                                            <p:cTn id="79" dur="1" fill="hold">
                                              <p:stCondLst>
                                                <p:cond delay="0"/>
                                              </p:stCondLst>
                                            </p:cTn>
                                            <p:tgtEl>
                                              <p:spTgt spid="27"/>
                                            </p:tgtEl>
                                            <p:attrNameLst>
                                              <p:attrName>style.visibility</p:attrName>
                                            </p:attrNameLst>
                                          </p:cBhvr>
                                          <p:to>
                                            <p:strVal val="visible"/>
                                          </p:to>
                                        </p:set>
                                        <p:animEffect transition="in" filter="wipe(right)">
                                          <p:cBhvr>
                                            <p:cTn id="80" dur="500"/>
                                            <p:tgtEl>
                                              <p:spTgt spid="27"/>
                                            </p:tgtEl>
                                          </p:cBhvr>
                                        </p:animEffect>
                                      </p:childTnLst>
                                    </p:cTn>
                                  </p:par>
                                  <p:par>
                                    <p:cTn id="81" presetID="2" presetClass="entr" presetSubtype="2" fill="hold" nodeType="withEffect" p14:presetBounceEnd="50000">
                                      <p:stCondLst>
                                        <p:cond delay="9500"/>
                                      </p:stCondLst>
                                      <p:childTnLst>
                                        <p:set>
                                          <p:cBhvr>
                                            <p:cTn id="82" dur="1" fill="hold">
                                              <p:stCondLst>
                                                <p:cond delay="0"/>
                                              </p:stCondLst>
                                            </p:cTn>
                                            <p:tgtEl>
                                              <p:spTgt spid="35"/>
                                            </p:tgtEl>
                                            <p:attrNameLst>
                                              <p:attrName>style.visibility</p:attrName>
                                            </p:attrNameLst>
                                          </p:cBhvr>
                                          <p:to>
                                            <p:strVal val="visible"/>
                                          </p:to>
                                        </p:set>
                                        <p:anim calcmode="lin" valueType="num" p14:bounceEnd="50000">
                                          <p:cBhvr additive="base">
                                            <p:cTn id="83" dur="2000" fill="hold"/>
                                            <p:tgtEl>
                                              <p:spTgt spid="35"/>
                                            </p:tgtEl>
                                            <p:attrNameLst>
                                              <p:attrName>ppt_x</p:attrName>
                                            </p:attrNameLst>
                                          </p:cBhvr>
                                          <p:tavLst>
                                            <p:tav tm="0">
                                              <p:val>
                                                <p:strVal val="1+#ppt_w/2"/>
                                              </p:val>
                                            </p:tav>
                                            <p:tav tm="100000">
                                              <p:val>
                                                <p:strVal val="#ppt_x"/>
                                              </p:val>
                                            </p:tav>
                                          </p:tavLst>
                                        </p:anim>
                                        <p:anim calcmode="lin" valueType="num" p14:bounceEnd="50000">
                                          <p:cBhvr additive="base">
                                            <p:cTn id="84" dur="2000" fill="hold"/>
                                            <p:tgtEl>
                                              <p:spTgt spid="35"/>
                                            </p:tgtEl>
                                            <p:attrNameLst>
                                              <p:attrName>ppt_y</p:attrName>
                                            </p:attrNameLst>
                                          </p:cBhvr>
                                          <p:tavLst>
                                            <p:tav tm="0">
                                              <p:val>
                                                <p:strVal val="#ppt_y"/>
                                              </p:val>
                                            </p:tav>
                                            <p:tav tm="100000">
                                              <p:val>
                                                <p:strVal val="#ppt_y"/>
                                              </p:val>
                                            </p:tav>
                                          </p:tavLst>
                                        </p:anim>
                                      </p:childTnLst>
                                    </p:cTn>
                                  </p:par>
                                  <p:par>
                                    <p:cTn id="85" presetID="2" presetClass="entr" presetSubtype="2" fill="hold" nodeType="withEffect" p14:presetBounceEnd="50000">
                                      <p:stCondLst>
                                        <p:cond delay="9700"/>
                                      </p:stCondLst>
                                      <p:childTnLst>
                                        <p:set>
                                          <p:cBhvr>
                                            <p:cTn id="86" dur="1" fill="hold">
                                              <p:stCondLst>
                                                <p:cond delay="0"/>
                                              </p:stCondLst>
                                            </p:cTn>
                                            <p:tgtEl>
                                              <p:spTgt spid="37"/>
                                            </p:tgtEl>
                                            <p:attrNameLst>
                                              <p:attrName>style.visibility</p:attrName>
                                            </p:attrNameLst>
                                          </p:cBhvr>
                                          <p:to>
                                            <p:strVal val="visible"/>
                                          </p:to>
                                        </p:set>
                                        <p:anim calcmode="lin" valueType="num" p14:bounceEnd="50000">
                                          <p:cBhvr additive="base">
                                            <p:cTn id="87" dur="2000" fill="hold"/>
                                            <p:tgtEl>
                                              <p:spTgt spid="37"/>
                                            </p:tgtEl>
                                            <p:attrNameLst>
                                              <p:attrName>ppt_x</p:attrName>
                                            </p:attrNameLst>
                                          </p:cBhvr>
                                          <p:tavLst>
                                            <p:tav tm="0">
                                              <p:val>
                                                <p:strVal val="1+#ppt_w/2"/>
                                              </p:val>
                                            </p:tav>
                                            <p:tav tm="100000">
                                              <p:val>
                                                <p:strVal val="#ppt_x"/>
                                              </p:val>
                                            </p:tav>
                                          </p:tavLst>
                                        </p:anim>
                                        <p:anim calcmode="lin" valueType="num" p14:bounceEnd="50000">
                                          <p:cBhvr additive="base">
                                            <p:cTn id="88" dur="2000" fill="hold"/>
                                            <p:tgtEl>
                                              <p:spTgt spid="37"/>
                                            </p:tgtEl>
                                            <p:attrNameLst>
                                              <p:attrName>ppt_y</p:attrName>
                                            </p:attrNameLst>
                                          </p:cBhvr>
                                          <p:tavLst>
                                            <p:tav tm="0">
                                              <p:val>
                                                <p:strVal val="#ppt_y"/>
                                              </p:val>
                                            </p:tav>
                                            <p:tav tm="100000">
                                              <p:val>
                                                <p:strVal val="#ppt_y"/>
                                              </p:val>
                                            </p:tav>
                                          </p:tavLst>
                                        </p:anim>
                                      </p:childTnLst>
                                    </p:cTn>
                                  </p:par>
                                  <p:par>
                                    <p:cTn id="89" presetID="2" presetClass="entr" presetSubtype="2" fill="hold" nodeType="withEffect" p14:presetBounceEnd="50000">
                                      <p:stCondLst>
                                        <p:cond delay="9900"/>
                                      </p:stCondLst>
                                      <p:childTnLst>
                                        <p:set>
                                          <p:cBhvr>
                                            <p:cTn id="90" dur="1" fill="hold">
                                              <p:stCondLst>
                                                <p:cond delay="0"/>
                                              </p:stCondLst>
                                            </p:cTn>
                                            <p:tgtEl>
                                              <p:spTgt spid="39"/>
                                            </p:tgtEl>
                                            <p:attrNameLst>
                                              <p:attrName>style.visibility</p:attrName>
                                            </p:attrNameLst>
                                          </p:cBhvr>
                                          <p:to>
                                            <p:strVal val="visible"/>
                                          </p:to>
                                        </p:set>
                                        <p:anim calcmode="lin" valueType="num" p14:bounceEnd="50000">
                                          <p:cBhvr additive="base">
                                            <p:cTn id="91" dur="2000" fill="hold"/>
                                            <p:tgtEl>
                                              <p:spTgt spid="39"/>
                                            </p:tgtEl>
                                            <p:attrNameLst>
                                              <p:attrName>ppt_x</p:attrName>
                                            </p:attrNameLst>
                                          </p:cBhvr>
                                          <p:tavLst>
                                            <p:tav tm="0">
                                              <p:val>
                                                <p:strVal val="1+#ppt_w/2"/>
                                              </p:val>
                                            </p:tav>
                                            <p:tav tm="100000">
                                              <p:val>
                                                <p:strVal val="#ppt_x"/>
                                              </p:val>
                                            </p:tav>
                                          </p:tavLst>
                                        </p:anim>
                                        <p:anim calcmode="lin" valueType="num" p14:bounceEnd="50000">
                                          <p:cBhvr additive="base">
                                            <p:cTn id="92" dur="2000" fill="hold"/>
                                            <p:tgtEl>
                                              <p:spTgt spid="39"/>
                                            </p:tgtEl>
                                            <p:attrNameLst>
                                              <p:attrName>ppt_y</p:attrName>
                                            </p:attrNameLst>
                                          </p:cBhvr>
                                          <p:tavLst>
                                            <p:tav tm="0">
                                              <p:val>
                                                <p:strVal val="#ppt_y"/>
                                              </p:val>
                                            </p:tav>
                                            <p:tav tm="100000">
                                              <p:val>
                                                <p:strVal val="#ppt_y"/>
                                              </p:val>
                                            </p:tav>
                                          </p:tavLst>
                                        </p:anim>
                                      </p:childTnLst>
                                    </p:cTn>
                                  </p:par>
                                  <p:par>
                                    <p:cTn id="93" presetID="2" presetClass="entr" presetSubtype="2" fill="hold" nodeType="withEffect" p14:presetBounceEnd="50000">
                                      <p:stCondLst>
                                        <p:cond delay="10000"/>
                                      </p:stCondLst>
                                      <p:childTnLst>
                                        <p:set>
                                          <p:cBhvr>
                                            <p:cTn id="94" dur="1" fill="hold">
                                              <p:stCondLst>
                                                <p:cond delay="0"/>
                                              </p:stCondLst>
                                            </p:cTn>
                                            <p:tgtEl>
                                              <p:spTgt spid="49"/>
                                            </p:tgtEl>
                                            <p:attrNameLst>
                                              <p:attrName>style.visibility</p:attrName>
                                            </p:attrNameLst>
                                          </p:cBhvr>
                                          <p:to>
                                            <p:strVal val="visible"/>
                                          </p:to>
                                        </p:set>
                                        <p:anim calcmode="lin" valueType="num" p14:bounceEnd="50000">
                                          <p:cBhvr additive="base">
                                            <p:cTn id="95" dur="2000" fill="hold"/>
                                            <p:tgtEl>
                                              <p:spTgt spid="49"/>
                                            </p:tgtEl>
                                            <p:attrNameLst>
                                              <p:attrName>ppt_x</p:attrName>
                                            </p:attrNameLst>
                                          </p:cBhvr>
                                          <p:tavLst>
                                            <p:tav tm="0">
                                              <p:val>
                                                <p:strVal val="1+#ppt_w/2"/>
                                              </p:val>
                                            </p:tav>
                                            <p:tav tm="100000">
                                              <p:val>
                                                <p:strVal val="#ppt_x"/>
                                              </p:val>
                                            </p:tav>
                                          </p:tavLst>
                                        </p:anim>
                                        <p:anim calcmode="lin" valueType="num" p14:bounceEnd="50000">
                                          <p:cBhvr additive="base">
                                            <p:cTn id="96" dur="2000" fill="hold"/>
                                            <p:tgtEl>
                                              <p:spTgt spid="49"/>
                                            </p:tgtEl>
                                            <p:attrNameLst>
                                              <p:attrName>ppt_y</p:attrName>
                                            </p:attrNameLst>
                                          </p:cBhvr>
                                          <p:tavLst>
                                            <p:tav tm="0">
                                              <p:val>
                                                <p:strVal val="#ppt_y"/>
                                              </p:val>
                                            </p:tav>
                                            <p:tav tm="100000">
                                              <p:val>
                                                <p:strVal val="#ppt_y"/>
                                              </p:val>
                                            </p:tav>
                                          </p:tavLst>
                                        </p:anim>
                                      </p:childTnLst>
                                    </p:cTn>
                                  </p:par>
                                  <p:par>
                                    <p:cTn id="97" presetID="2" presetClass="entr" presetSubtype="2" fill="hold" nodeType="withEffect" p14:presetBounceEnd="50000">
                                      <p:stCondLst>
                                        <p:cond delay="10100"/>
                                      </p:stCondLst>
                                      <p:childTnLst>
                                        <p:set>
                                          <p:cBhvr>
                                            <p:cTn id="98" dur="1" fill="hold">
                                              <p:stCondLst>
                                                <p:cond delay="0"/>
                                              </p:stCondLst>
                                            </p:cTn>
                                            <p:tgtEl>
                                              <p:spTgt spid="47"/>
                                            </p:tgtEl>
                                            <p:attrNameLst>
                                              <p:attrName>style.visibility</p:attrName>
                                            </p:attrNameLst>
                                          </p:cBhvr>
                                          <p:to>
                                            <p:strVal val="visible"/>
                                          </p:to>
                                        </p:set>
                                        <p:anim calcmode="lin" valueType="num" p14:bounceEnd="50000">
                                          <p:cBhvr additive="base">
                                            <p:cTn id="99" dur="2000" fill="hold"/>
                                            <p:tgtEl>
                                              <p:spTgt spid="47"/>
                                            </p:tgtEl>
                                            <p:attrNameLst>
                                              <p:attrName>ppt_x</p:attrName>
                                            </p:attrNameLst>
                                          </p:cBhvr>
                                          <p:tavLst>
                                            <p:tav tm="0">
                                              <p:val>
                                                <p:strVal val="1+#ppt_w/2"/>
                                              </p:val>
                                            </p:tav>
                                            <p:tav tm="100000">
                                              <p:val>
                                                <p:strVal val="#ppt_x"/>
                                              </p:val>
                                            </p:tav>
                                          </p:tavLst>
                                        </p:anim>
                                        <p:anim calcmode="lin" valueType="num" p14:bounceEnd="50000">
                                          <p:cBhvr additive="base">
                                            <p:cTn id="100" dur="2000" fill="hold"/>
                                            <p:tgtEl>
                                              <p:spTgt spid="47"/>
                                            </p:tgtEl>
                                            <p:attrNameLst>
                                              <p:attrName>ppt_y</p:attrName>
                                            </p:attrNameLst>
                                          </p:cBhvr>
                                          <p:tavLst>
                                            <p:tav tm="0">
                                              <p:val>
                                                <p:strVal val="#ppt_y"/>
                                              </p:val>
                                            </p:tav>
                                            <p:tav tm="100000">
                                              <p:val>
                                                <p:strVal val="#ppt_y"/>
                                              </p:val>
                                            </p:tav>
                                          </p:tavLst>
                                        </p:anim>
                                      </p:childTnLst>
                                    </p:cTn>
                                  </p:par>
                                  <p:par>
                                    <p:cTn id="101" presetID="2" presetClass="entr" presetSubtype="2" fill="hold" nodeType="withEffect" p14:presetBounceEnd="50000">
                                      <p:stCondLst>
                                        <p:cond delay="10200"/>
                                      </p:stCondLst>
                                      <p:childTnLst>
                                        <p:set>
                                          <p:cBhvr>
                                            <p:cTn id="102" dur="1" fill="hold">
                                              <p:stCondLst>
                                                <p:cond delay="0"/>
                                              </p:stCondLst>
                                            </p:cTn>
                                            <p:tgtEl>
                                              <p:spTgt spid="41"/>
                                            </p:tgtEl>
                                            <p:attrNameLst>
                                              <p:attrName>style.visibility</p:attrName>
                                            </p:attrNameLst>
                                          </p:cBhvr>
                                          <p:to>
                                            <p:strVal val="visible"/>
                                          </p:to>
                                        </p:set>
                                        <p:anim calcmode="lin" valueType="num" p14:bounceEnd="50000">
                                          <p:cBhvr additive="base">
                                            <p:cTn id="103" dur="2000" fill="hold"/>
                                            <p:tgtEl>
                                              <p:spTgt spid="41"/>
                                            </p:tgtEl>
                                            <p:attrNameLst>
                                              <p:attrName>ppt_x</p:attrName>
                                            </p:attrNameLst>
                                          </p:cBhvr>
                                          <p:tavLst>
                                            <p:tav tm="0">
                                              <p:val>
                                                <p:strVal val="1+#ppt_w/2"/>
                                              </p:val>
                                            </p:tav>
                                            <p:tav tm="100000">
                                              <p:val>
                                                <p:strVal val="#ppt_x"/>
                                              </p:val>
                                            </p:tav>
                                          </p:tavLst>
                                        </p:anim>
                                        <p:anim calcmode="lin" valueType="num" p14:bounceEnd="50000">
                                          <p:cBhvr additive="base">
                                            <p:cTn id="104" dur="2000" fill="hold"/>
                                            <p:tgtEl>
                                              <p:spTgt spid="41"/>
                                            </p:tgtEl>
                                            <p:attrNameLst>
                                              <p:attrName>ppt_y</p:attrName>
                                            </p:attrNameLst>
                                          </p:cBhvr>
                                          <p:tavLst>
                                            <p:tav tm="0">
                                              <p:val>
                                                <p:strVal val="#ppt_y"/>
                                              </p:val>
                                            </p:tav>
                                            <p:tav tm="100000">
                                              <p:val>
                                                <p:strVal val="#ppt_y"/>
                                              </p:val>
                                            </p:tav>
                                          </p:tavLst>
                                        </p:anim>
                                      </p:childTnLst>
                                    </p:cTn>
                                  </p:par>
                                  <p:par>
                                    <p:cTn id="105" presetID="2" presetClass="entr" presetSubtype="2" fill="hold" nodeType="withEffect" p14:presetBounceEnd="50000">
                                      <p:stCondLst>
                                        <p:cond delay="10300"/>
                                      </p:stCondLst>
                                      <p:childTnLst>
                                        <p:set>
                                          <p:cBhvr>
                                            <p:cTn id="106" dur="1" fill="hold">
                                              <p:stCondLst>
                                                <p:cond delay="0"/>
                                              </p:stCondLst>
                                            </p:cTn>
                                            <p:tgtEl>
                                              <p:spTgt spid="43"/>
                                            </p:tgtEl>
                                            <p:attrNameLst>
                                              <p:attrName>style.visibility</p:attrName>
                                            </p:attrNameLst>
                                          </p:cBhvr>
                                          <p:to>
                                            <p:strVal val="visible"/>
                                          </p:to>
                                        </p:set>
                                        <p:anim calcmode="lin" valueType="num" p14:bounceEnd="50000">
                                          <p:cBhvr additive="base">
                                            <p:cTn id="107" dur="2000" fill="hold"/>
                                            <p:tgtEl>
                                              <p:spTgt spid="43"/>
                                            </p:tgtEl>
                                            <p:attrNameLst>
                                              <p:attrName>ppt_x</p:attrName>
                                            </p:attrNameLst>
                                          </p:cBhvr>
                                          <p:tavLst>
                                            <p:tav tm="0">
                                              <p:val>
                                                <p:strVal val="1+#ppt_w/2"/>
                                              </p:val>
                                            </p:tav>
                                            <p:tav tm="100000">
                                              <p:val>
                                                <p:strVal val="#ppt_x"/>
                                              </p:val>
                                            </p:tav>
                                          </p:tavLst>
                                        </p:anim>
                                        <p:anim calcmode="lin" valueType="num" p14:bounceEnd="50000">
                                          <p:cBhvr additive="base">
                                            <p:cTn id="108" dur="2000" fill="hold"/>
                                            <p:tgtEl>
                                              <p:spTgt spid="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120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2000" fill="hold"/>
                                            <p:tgtEl>
                                              <p:spTgt spid="9"/>
                                            </p:tgtEl>
                                            <p:attrNameLst>
                                              <p:attrName>ppt_x</p:attrName>
                                            </p:attrNameLst>
                                          </p:cBhvr>
                                          <p:tavLst>
                                            <p:tav tm="0">
                                              <p:val>
                                                <p:strVal val="#ppt_x"/>
                                              </p:val>
                                            </p:tav>
                                            <p:tav tm="100000">
                                              <p:val>
                                                <p:strVal val="#ppt_x"/>
                                              </p:val>
                                            </p:tav>
                                          </p:tavLst>
                                        </p:anim>
                                        <p:anim calcmode="lin" valueType="num">
                                          <p:cBhvr additive="base">
                                            <p:cTn id="12" dur="2000" fill="hold"/>
                                            <p:tgtEl>
                                              <p:spTgt spid="9"/>
                                            </p:tgtEl>
                                            <p:attrNameLst>
                                              <p:attrName>ppt_y</p:attrName>
                                            </p:attrNameLst>
                                          </p:cBhvr>
                                          <p:tavLst>
                                            <p:tav tm="0">
                                              <p:val>
                                                <p:strVal val="1+#ppt_h/2"/>
                                              </p:val>
                                            </p:tav>
                                            <p:tav tm="100000">
                                              <p:val>
                                                <p:strVal val="#ppt_y"/>
                                              </p:val>
                                            </p:tav>
                                          </p:tavLst>
                                        </p:anim>
                                      </p:childTnLst>
                                    </p:cTn>
                                  </p:par>
                                  <p:par>
                                    <p:cTn id="13" presetID="56" presetClass="entr" presetSubtype="0" fill="hold" grpId="0" nodeType="withEffect">
                                      <p:stCondLst>
                                        <p:cond delay="3200"/>
                                      </p:stCondLst>
                                      <p:iterate type="lt">
                                        <p:tmPct val="10000"/>
                                      </p:iterate>
                                      <p:childTnLst>
                                        <p:set>
                                          <p:cBhvr>
                                            <p:cTn id="14" dur="1" fill="hold">
                                              <p:stCondLst>
                                                <p:cond delay="0"/>
                                              </p:stCondLst>
                                            </p:cTn>
                                            <p:tgtEl>
                                              <p:spTgt spid="3"/>
                                            </p:tgtEl>
                                            <p:attrNameLst>
                                              <p:attrName>style.visibility</p:attrName>
                                            </p:attrNameLst>
                                          </p:cBhvr>
                                          <p:to>
                                            <p:strVal val="visible"/>
                                          </p:to>
                                        </p:set>
                                        <p:anim by="(-#ppt_w*2)" calcmode="lin" valueType="num">
                                          <p:cBhvr rctx="PPT">
                                            <p:cTn id="15" dur="500" autoRev="1" fill="hold">
                                              <p:stCondLst>
                                                <p:cond delay="0"/>
                                              </p:stCondLst>
                                            </p:cTn>
                                            <p:tgtEl>
                                              <p:spTgt spid="3"/>
                                            </p:tgtEl>
                                            <p:attrNameLst>
                                              <p:attrName>ppt_w</p:attrName>
                                            </p:attrNameLst>
                                          </p:cBhvr>
                                        </p:anim>
                                        <p:anim by="(#ppt_w*0.50)" calcmode="lin" valueType="num">
                                          <p:cBhvr>
                                            <p:cTn id="16" dur="500" decel="50000" autoRev="1" fill="hold">
                                              <p:stCondLst>
                                                <p:cond delay="0"/>
                                              </p:stCondLst>
                                            </p:cTn>
                                            <p:tgtEl>
                                              <p:spTgt spid="3"/>
                                            </p:tgtEl>
                                            <p:attrNameLst>
                                              <p:attrName>ppt_x</p:attrName>
                                            </p:attrNameLst>
                                          </p:cBhvr>
                                        </p:anim>
                                        <p:anim from="(-#ppt_h/2)" to="(#ppt_y)" calcmode="lin" valueType="num">
                                          <p:cBhvr>
                                            <p:cTn id="17" dur="1000" fill="hold">
                                              <p:stCondLst>
                                                <p:cond delay="0"/>
                                              </p:stCondLst>
                                            </p:cTn>
                                            <p:tgtEl>
                                              <p:spTgt spid="3"/>
                                            </p:tgtEl>
                                            <p:attrNameLst>
                                              <p:attrName>ppt_y</p:attrName>
                                            </p:attrNameLst>
                                          </p:cBhvr>
                                        </p:anim>
                                        <p:animRot by="21600000">
                                          <p:cBhvr>
                                            <p:cTn id="18" dur="1000" fill="hold">
                                              <p:stCondLst>
                                                <p:cond delay="0"/>
                                              </p:stCondLst>
                                            </p:cTn>
                                            <p:tgtEl>
                                              <p:spTgt spid="3"/>
                                            </p:tgtEl>
                                            <p:attrNameLst>
                                              <p:attrName>r</p:attrName>
                                            </p:attrNameLst>
                                          </p:cBhvr>
                                        </p:animRot>
                                      </p:childTnLst>
                                    </p:cTn>
                                  </p:par>
                                  <p:par>
                                    <p:cTn id="19" presetID="2" presetClass="entr" presetSubtype="8" fill="hold" nodeType="withEffect">
                                      <p:stCondLst>
                                        <p:cond delay="520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2000" fill="hold"/>
                                            <p:tgtEl>
                                              <p:spTgt spid="12"/>
                                            </p:tgtEl>
                                            <p:attrNameLst>
                                              <p:attrName>ppt_x</p:attrName>
                                            </p:attrNameLst>
                                          </p:cBhvr>
                                          <p:tavLst>
                                            <p:tav tm="0">
                                              <p:val>
                                                <p:strVal val="0-#ppt_w/2"/>
                                              </p:val>
                                            </p:tav>
                                            <p:tav tm="100000">
                                              <p:val>
                                                <p:strVal val="#ppt_x"/>
                                              </p:val>
                                            </p:tav>
                                          </p:tavLst>
                                        </p:anim>
                                        <p:anim calcmode="lin" valueType="num">
                                          <p:cBhvr additive="base">
                                            <p:cTn id="22" dur="2000" fill="hold"/>
                                            <p:tgtEl>
                                              <p:spTgt spid="12"/>
                                            </p:tgtEl>
                                            <p:attrNameLst>
                                              <p:attrName>ppt_y</p:attrName>
                                            </p:attrNameLst>
                                          </p:cBhvr>
                                          <p:tavLst>
                                            <p:tav tm="0">
                                              <p:val>
                                                <p:strVal val="#ppt_y"/>
                                              </p:val>
                                            </p:tav>
                                            <p:tav tm="100000">
                                              <p:val>
                                                <p:strVal val="#ppt_y"/>
                                              </p:val>
                                            </p:tav>
                                          </p:tavLst>
                                        </p:anim>
                                      </p:childTnLst>
                                    </p:cTn>
                                  </p:par>
                                  <p:par>
                                    <p:cTn id="23" presetID="22" presetClass="entr" presetSubtype="8" fill="hold" nodeType="withEffect">
                                      <p:stCondLst>
                                        <p:cond delay="6800"/>
                                      </p:stCondLst>
                                      <p:childTnLst>
                                        <p:set>
                                          <p:cBhvr>
                                            <p:cTn id="24" dur="1" fill="hold">
                                              <p:stCondLst>
                                                <p:cond delay="0"/>
                                              </p:stCondLst>
                                            </p:cTn>
                                            <p:tgtEl>
                                              <p:spTgt spid="31"/>
                                            </p:tgtEl>
                                            <p:attrNameLst>
                                              <p:attrName>style.visibility</p:attrName>
                                            </p:attrNameLst>
                                          </p:cBhvr>
                                          <p:to>
                                            <p:strVal val="visible"/>
                                          </p:to>
                                        </p:set>
                                        <p:animEffect transition="in" filter="wipe(left)">
                                          <p:cBhvr>
                                            <p:cTn id="25" dur="500"/>
                                            <p:tgtEl>
                                              <p:spTgt spid="31"/>
                                            </p:tgtEl>
                                          </p:cBhvr>
                                        </p:animEffect>
                                      </p:childTnLst>
                                    </p:cTn>
                                  </p:par>
                                  <p:par>
                                    <p:cTn id="26" presetID="26" presetClass="entr" presetSubtype="0" fill="hold" nodeType="withEffect">
                                      <p:stCondLst>
                                        <p:cond delay="5700"/>
                                      </p:stCondLst>
                                      <p:childTnLst>
                                        <p:set>
                                          <p:cBhvr>
                                            <p:cTn id="27" dur="1" fill="hold">
                                              <p:stCondLst>
                                                <p:cond delay="0"/>
                                              </p:stCondLst>
                                            </p:cTn>
                                            <p:tgtEl>
                                              <p:spTgt spid="18"/>
                                            </p:tgtEl>
                                            <p:attrNameLst>
                                              <p:attrName>style.visibility</p:attrName>
                                            </p:attrNameLst>
                                          </p:cBhvr>
                                          <p:to>
                                            <p:strVal val="visible"/>
                                          </p:to>
                                        </p:set>
                                        <p:animEffect transition="in" filter="wipe(down)">
                                          <p:cBhvr>
                                            <p:cTn id="28" dur="580">
                                              <p:stCondLst>
                                                <p:cond delay="0"/>
                                              </p:stCondLst>
                                            </p:cTn>
                                            <p:tgtEl>
                                              <p:spTgt spid="18"/>
                                            </p:tgtEl>
                                          </p:cBhvr>
                                        </p:animEffect>
                                        <p:anim calcmode="lin" valueType="num">
                                          <p:cBhvr>
                                            <p:cTn id="29"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34" dur="26">
                                              <p:stCondLst>
                                                <p:cond delay="650"/>
                                              </p:stCondLst>
                                            </p:cTn>
                                            <p:tgtEl>
                                              <p:spTgt spid="18"/>
                                            </p:tgtEl>
                                          </p:cBhvr>
                                          <p:to x="100000" y="60000"/>
                                        </p:animScale>
                                        <p:animScale>
                                          <p:cBhvr>
                                            <p:cTn id="35" dur="166" decel="50000">
                                              <p:stCondLst>
                                                <p:cond delay="676"/>
                                              </p:stCondLst>
                                            </p:cTn>
                                            <p:tgtEl>
                                              <p:spTgt spid="18"/>
                                            </p:tgtEl>
                                          </p:cBhvr>
                                          <p:to x="100000" y="100000"/>
                                        </p:animScale>
                                        <p:animScale>
                                          <p:cBhvr>
                                            <p:cTn id="36" dur="26">
                                              <p:stCondLst>
                                                <p:cond delay="1312"/>
                                              </p:stCondLst>
                                            </p:cTn>
                                            <p:tgtEl>
                                              <p:spTgt spid="18"/>
                                            </p:tgtEl>
                                          </p:cBhvr>
                                          <p:to x="100000" y="80000"/>
                                        </p:animScale>
                                        <p:animScale>
                                          <p:cBhvr>
                                            <p:cTn id="37" dur="166" decel="50000">
                                              <p:stCondLst>
                                                <p:cond delay="1338"/>
                                              </p:stCondLst>
                                            </p:cTn>
                                            <p:tgtEl>
                                              <p:spTgt spid="18"/>
                                            </p:tgtEl>
                                          </p:cBhvr>
                                          <p:to x="100000" y="100000"/>
                                        </p:animScale>
                                        <p:animScale>
                                          <p:cBhvr>
                                            <p:cTn id="38" dur="26">
                                              <p:stCondLst>
                                                <p:cond delay="1642"/>
                                              </p:stCondLst>
                                            </p:cTn>
                                            <p:tgtEl>
                                              <p:spTgt spid="18"/>
                                            </p:tgtEl>
                                          </p:cBhvr>
                                          <p:to x="100000" y="90000"/>
                                        </p:animScale>
                                        <p:animScale>
                                          <p:cBhvr>
                                            <p:cTn id="39" dur="166" decel="50000">
                                              <p:stCondLst>
                                                <p:cond delay="1668"/>
                                              </p:stCondLst>
                                            </p:cTn>
                                            <p:tgtEl>
                                              <p:spTgt spid="18"/>
                                            </p:tgtEl>
                                          </p:cBhvr>
                                          <p:to x="100000" y="100000"/>
                                        </p:animScale>
                                        <p:animScale>
                                          <p:cBhvr>
                                            <p:cTn id="40" dur="26">
                                              <p:stCondLst>
                                                <p:cond delay="1808"/>
                                              </p:stCondLst>
                                            </p:cTn>
                                            <p:tgtEl>
                                              <p:spTgt spid="18"/>
                                            </p:tgtEl>
                                          </p:cBhvr>
                                          <p:to x="100000" y="95000"/>
                                        </p:animScale>
                                        <p:animScale>
                                          <p:cBhvr>
                                            <p:cTn id="41" dur="166" decel="50000">
                                              <p:stCondLst>
                                                <p:cond delay="1834"/>
                                              </p:stCondLst>
                                            </p:cTn>
                                            <p:tgtEl>
                                              <p:spTgt spid="18"/>
                                            </p:tgtEl>
                                          </p:cBhvr>
                                          <p:to x="100000" y="100000"/>
                                        </p:animScale>
                                      </p:childTnLst>
                                    </p:cTn>
                                  </p:par>
                                  <p:par>
                                    <p:cTn id="42" presetID="26" presetClass="entr" presetSubtype="0" fill="hold" nodeType="withEffect">
                                      <p:stCondLst>
                                        <p:cond delay="5600"/>
                                      </p:stCondLst>
                                      <p:childTnLst>
                                        <p:set>
                                          <p:cBhvr>
                                            <p:cTn id="43" dur="1" fill="hold">
                                              <p:stCondLst>
                                                <p:cond delay="0"/>
                                              </p:stCondLst>
                                            </p:cTn>
                                            <p:tgtEl>
                                              <p:spTgt spid="15"/>
                                            </p:tgtEl>
                                            <p:attrNameLst>
                                              <p:attrName>style.visibility</p:attrName>
                                            </p:attrNameLst>
                                          </p:cBhvr>
                                          <p:to>
                                            <p:strVal val="visible"/>
                                          </p:to>
                                        </p:set>
                                        <p:animEffect transition="in" filter="wipe(down)">
                                          <p:cBhvr>
                                            <p:cTn id="44" dur="580">
                                              <p:stCondLst>
                                                <p:cond delay="0"/>
                                              </p:stCondLst>
                                            </p:cTn>
                                            <p:tgtEl>
                                              <p:spTgt spid="15"/>
                                            </p:tgtEl>
                                          </p:cBhvr>
                                        </p:animEffect>
                                        <p:anim calcmode="lin" valueType="num">
                                          <p:cBhvr>
                                            <p:cTn id="45"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50" dur="26">
                                              <p:stCondLst>
                                                <p:cond delay="650"/>
                                              </p:stCondLst>
                                            </p:cTn>
                                            <p:tgtEl>
                                              <p:spTgt spid="15"/>
                                            </p:tgtEl>
                                          </p:cBhvr>
                                          <p:to x="100000" y="60000"/>
                                        </p:animScale>
                                        <p:animScale>
                                          <p:cBhvr>
                                            <p:cTn id="51" dur="166" decel="50000">
                                              <p:stCondLst>
                                                <p:cond delay="676"/>
                                              </p:stCondLst>
                                            </p:cTn>
                                            <p:tgtEl>
                                              <p:spTgt spid="15"/>
                                            </p:tgtEl>
                                          </p:cBhvr>
                                          <p:to x="100000" y="100000"/>
                                        </p:animScale>
                                        <p:animScale>
                                          <p:cBhvr>
                                            <p:cTn id="52" dur="26">
                                              <p:stCondLst>
                                                <p:cond delay="1312"/>
                                              </p:stCondLst>
                                            </p:cTn>
                                            <p:tgtEl>
                                              <p:spTgt spid="15"/>
                                            </p:tgtEl>
                                          </p:cBhvr>
                                          <p:to x="100000" y="80000"/>
                                        </p:animScale>
                                        <p:animScale>
                                          <p:cBhvr>
                                            <p:cTn id="53" dur="166" decel="50000">
                                              <p:stCondLst>
                                                <p:cond delay="1338"/>
                                              </p:stCondLst>
                                            </p:cTn>
                                            <p:tgtEl>
                                              <p:spTgt spid="15"/>
                                            </p:tgtEl>
                                          </p:cBhvr>
                                          <p:to x="100000" y="100000"/>
                                        </p:animScale>
                                        <p:animScale>
                                          <p:cBhvr>
                                            <p:cTn id="54" dur="26">
                                              <p:stCondLst>
                                                <p:cond delay="1642"/>
                                              </p:stCondLst>
                                            </p:cTn>
                                            <p:tgtEl>
                                              <p:spTgt spid="15"/>
                                            </p:tgtEl>
                                          </p:cBhvr>
                                          <p:to x="100000" y="90000"/>
                                        </p:animScale>
                                        <p:animScale>
                                          <p:cBhvr>
                                            <p:cTn id="55" dur="166" decel="50000">
                                              <p:stCondLst>
                                                <p:cond delay="1668"/>
                                              </p:stCondLst>
                                            </p:cTn>
                                            <p:tgtEl>
                                              <p:spTgt spid="15"/>
                                            </p:tgtEl>
                                          </p:cBhvr>
                                          <p:to x="100000" y="100000"/>
                                        </p:animScale>
                                        <p:animScale>
                                          <p:cBhvr>
                                            <p:cTn id="56" dur="26">
                                              <p:stCondLst>
                                                <p:cond delay="1808"/>
                                              </p:stCondLst>
                                            </p:cTn>
                                            <p:tgtEl>
                                              <p:spTgt spid="15"/>
                                            </p:tgtEl>
                                          </p:cBhvr>
                                          <p:to x="100000" y="95000"/>
                                        </p:animScale>
                                        <p:animScale>
                                          <p:cBhvr>
                                            <p:cTn id="57" dur="166" decel="50000">
                                              <p:stCondLst>
                                                <p:cond delay="1834"/>
                                              </p:stCondLst>
                                            </p:cTn>
                                            <p:tgtEl>
                                              <p:spTgt spid="15"/>
                                            </p:tgtEl>
                                          </p:cBhvr>
                                          <p:to x="100000" y="100000"/>
                                        </p:animScale>
                                      </p:childTnLst>
                                    </p:cTn>
                                  </p:par>
                                  <p:par>
                                    <p:cTn id="58" presetID="26" presetClass="entr" presetSubtype="0" fill="hold" nodeType="withEffect">
                                      <p:stCondLst>
                                        <p:cond delay="6000"/>
                                      </p:stCondLst>
                                      <p:childTnLst>
                                        <p:set>
                                          <p:cBhvr>
                                            <p:cTn id="59" dur="1" fill="hold">
                                              <p:stCondLst>
                                                <p:cond delay="0"/>
                                              </p:stCondLst>
                                            </p:cTn>
                                            <p:tgtEl>
                                              <p:spTgt spid="20"/>
                                            </p:tgtEl>
                                            <p:attrNameLst>
                                              <p:attrName>style.visibility</p:attrName>
                                            </p:attrNameLst>
                                          </p:cBhvr>
                                          <p:to>
                                            <p:strVal val="visible"/>
                                          </p:to>
                                        </p:set>
                                        <p:animEffect transition="in" filter="wipe(down)">
                                          <p:cBhvr>
                                            <p:cTn id="60" dur="580">
                                              <p:stCondLst>
                                                <p:cond delay="0"/>
                                              </p:stCondLst>
                                            </p:cTn>
                                            <p:tgtEl>
                                              <p:spTgt spid="20"/>
                                            </p:tgtEl>
                                          </p:cBhvr>
                                        </p:animEffect>
                                        <p:anim calcmode="lin" valueType="num">
                                          <p:cBhvr>
                                            <p:cTn id="61"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66" dur="26">
                                              <p:stCondLst>
                                                <p:cond delay="650"/>
                                              </p:stCondLst>
                                            </p:cTn>
                                            <p:tgtEl>
                                              <p:spTgt spid="20"/>
                                            </p:tgtEl>
                                          </p:cBhvr>
                                          <p:to x="100000" y="60000"/>
                                        </p:animScale>
                                        <p:animScale>
                                          <p:cBhvr>
                                            <p:cTn id="67" dur="166" decel="50000">
                                              <p:stCondLst>
                                                <p:cond delay="676"/>
                                              </p:stCondLst>
                                            </p:cTn>
                                            <p:tgtEl>
                                              <p:spTgt spid="20"/>
                                            </p:tgtEl>
                                          </p:cBhvr>
                                          <p:to x="100000" y="100000"/>
                                        </p:animScale>
                                        <p:animScale>
                                          <p:cBhvr>
                                            <p:cTn id="68" dur="26">
                                              <p:stCondLst>
                                                <p:cond delay="1312"/>
                                              </p:stCondLst>
                                            </p:cTn>
                                            <p:tgtEl>
                                              <p:spTgt spid="20"/>
                                            </p:tgtEl>
                                          </p:cBhvr>
                                          <p:to x="100000" y="80000"/>
                                        </p:animScale>
                                        <p:animScale>
                                          <p:cBhvr>
                                            <p:cTn id="69" dur="166" decel="50000">
                                              <p:stCondLst>
                                                <p:cond delay="1338"/>
                                              </p:stCondLst>
                                            </p:cTn>
                                            <p:tgtEl>
                                              <p:spTgt spid="20"/>
                                            </p:tgtEl>
                                          </p:cBhvr>
                                          <p:to x="100000" y="100000"/>
                                        </p:animScale>
                                        <p:animScale>
                                          <p:cBhvr>
                                            <p:cTn id="70" dur="26">
                                              <p:stCondLst>
                                                <p:cond delay="1642"/>
                                              </p:stCondLst>
                                            </p:cTn>
                                            <p:tgtEl>
                                              <p:spTgt spid="20"/>
                                            </p:tgtEl>
                                          </p:cBhvr>
                                          <p:to x="100000" y="90000"/>
                                        </p:animScale>
                                        <p:animScale>
                                          <p:cBhvr>
                                            <p:cTn id="71" dur="166" decel="50000">
                                              <p:stCondLst>
                                                <p:cond delay="1668"/>
                                              </p:stCondLst>
                                            </p:cTn>
                                            <p:tgtEl>
                                              <p:spTgt spid="20"/>
                                            </p:tgtEl>
                                          </p:cBhvr>
                                          <p:to x="100000" y="100000"/>
                                        </p:animScale>
                                        <p:animScale>
                                          <p:cBhvr>
                                            <p:cTn id="72" dur="26">
                                              <p:stCondLst>
                                                <p:cond delay="1808"/>
                                              </p:stCondLst>
                                            </p:cTn>
                                            <p:tgtEl>
                                              <p:spTgt spid="20"/>
                                            </p:tgtEl>
                                          </p:cBhvr>
                                          <p:to x="100000" y="95000"/>
                                        </p:animScale>
                                        <p:animScale>
                                          <p:cBhvr>
                                            <p:cTn id="73" dur="166" decel="50000">
                                              <p:stCondLst>
                                                <p:cond delay="1834"/>
                                              </p:stCondLst>
                                            </p:cTn>
                                            <p:tgtEl>
                                              <p:spTgt spid="20"/>
                                            </p:tgtEl>
                                          </p:cBhvr>
                                          <p:to x="100000" y="100000"/>
                                        </p:animScale>
                                      </p:childTnLst>
                                    </p:cTn>
                                  </p:par>
                                  <p:par>
                                    <p:cTn id="74" presetID="2" presetClass="entr" presetSubtype="2" fill="hold" nodeType="withEffect">
                                      <p:stCondLst>
                                        <p:cond delay="7500"/>
                                      </p:stCondLst>
                                      <p:childTnLst>
                                        <p:set>
                                          <p:cBhvr>
                                            <p:cTn id="75" dur="1" fill="hold">
                                              <p:stCondLst>
                                                <p:cond delay="0"/>
                                              </p:stCondLst>
                                            </p:cTn>
                                            <p:tgtEl>
                                              <p:spTgt spid="23"/>
                                            </p:tgtEl>
                                            <p:attrNameLst>
                                              <p:attrName>style.visibility</p:attrName>
                                            </p:attrNameLst>
                                          </p:cBhvr>
                                          <p:to>
                                            <p:strVal val="visible"/>
                                          </p:to>
                                        </p:set>
                                        <p:anim calcmode="lin" valueType="num">
                                          <p:cBhvr additive="base">
                                            <p:cTn id="76" dur="2000" fill="hold"/>
                                            <p:tgtEl>
                                              <p:spTgt spid="23"/>
                                            </p:tgtEl>
                                            <p:attrNameLst>
                                              <p:attrName>ppt_x</p:attrName>
                                            </p:attrNameLst>
                                          </p:cBhvr>
                                          <p:tavLst>
                                            <p:tav tm="0">
                                              <p:val>
                                                <p:strVal val="1+#ppt_w/2"/>
                                              </p:val>
                                            </p:tav>
                                            <p:tav tm="100000">
                                              <p:val>
                                                <p:strVal val="#ppt_x"/>
                                              </p:val>
                                            </p:tav>
                                          </p:tavLst>
                                        </p:anim>
                                        <p:anim calcmode="lin" valueType="num">
                                          <p:cBhvr additive="base">
                                            <p:cTn id="77" dur="2000" fill="hold"/>
                                            <p:tgtEl>
                                              <p:spTgt spid="23"/>
                                            </p:tgtEl>
                                            <p:attrNameLst>
                                              <p:attrName>ppt_y</p:attrName>
                                            </p:attrNameLst>
                                          </p:cBhvr>
                                          <p:tavLst>
                                            <p:tav tm="0">
                                              <p:val>
                                                <p:strVal val="#ppt_y"/>
                                              </p:val>
                                            </p:tav>
                                            <p:tav tm="100000">
                                              <p:val>
                                                <p:strVal val="#ppt_y"/>
                                              </p:val>
                                            </p:tav>
                                          </p:tavLst>
                                        </p:anim>
                                      </p:childTnLst>
                                    </p:cTn>
                                  </p:par>
                                  <p:par>
                                    <p:cTn id="78" presetID="22" presetClass="entr" presetSubtype="2" fill="hold" nodeType="withEffect">
                                      <p:stCondLst>
                                        <p:cond delay="8900"/>
                                      </p:stCondLst>
                                      <p:childTnLst>
                                        <p:set>
                                          <p:cBhvr>
                                            <p:cTn id="79" dur="1" fill="hold">
                                              <p:stCondLst>
                                                <p:cond delay="0"/>
                                              </p:stCondLst>
                                            </p:cTn>
                                            <p:tgtEl>
                                              <p:spTgt spid="27"/>
                                            </p:tgtEl>
                                            <p:attrNameLst>
                                              <p:attrName>style.visibility</p:attrName>
                                            </p:attrNameLst>
                                          </p:cBhvr>
                                          <p:to>
                                            <p:strVal val="visible"/>
                                          </p:to>
                                        </p:set>
                                        <p:animEffect transition="in" filter="wipe(right)">
                                          <p:cBhvr>
                                            <p:cTn id="80" dur="500"/>
                                            <p:tgtEl>
                                              <p:spTgt spid="27"/>
                                            </p:tgtEl>
                                          </p:cBhvr>
                                        </p:animEffect>
                                      </p:childTnLst>
                                    </p:cTn>
                                  </p:par>
                                  <p:par>
                                    <p:cTn id="81" presetID="2" presetClass="entr" presetSubtype="2" fill="hold" nodeType="withEffect">
                                      <p:stCondLst>
                                        <p:cond delay="9500"/>
                                      </p:stCondLst>
                                      <p:childTnLst>
                                        <p:set>
                                          <p:cBhvr>
                                            <p:cTn id="82" dur="1" fill="hold">
                                              <p:stCondLst>
                                                <p:cond delay="0"/>
                                              </p:stCondLst>
                                            </p:cTn>
                                            <p:tgtEl>
                                              <p:spTgt spid="35"/>
                                            </p:tgtEl>
                                            <p:attrNameLst>
                                              <p:attrName>style.visibility</p:attrName>
                                            </p:attrNameLst>
                                          </p:cBhvr>
                                          <p:to>
                                            <p:strVal val="visible"/>
                                          </p:to>
                                        </p:set>
                                        <p:anim calcmode="lin" valueType="num">
                                          <p:cBhvr additive="base">
                                            <p:cTn id="83" dur="2000" fill="hold"/>
                                            <p:tgtEl>
                                              <p:spTgt spid="35"/>
                                            </p:tgtEl>
                                            <p:attrNameLst>
                                              <p:attrName>ppt_x</p:attrName>
                                            </p:attrNameLst>
                                          </p:cBhvr>
                                          <p:tavLst>
                                            <p:tav tm="0">
                                              <p:val>
                                                <p:strVal val="1+#ppt_w/2"/>
                                              </p:val>
                                            </p:tav>
                                            <p:tav tm="100000">
                                              <p:val>
                                                <p:strVal val="#ppt_x"/>
                                              </p:val>
                                            </p:tav>
                                          </p:tavLst>
                                        </p:anim>
                                        <p:anim calcmode="lin" valueType="num">
                                          <p:cBhvr additive="base">
                                            <p:cTn id="84" dur="2000" fill="hold"/>
                                            <p:tgtEl>
                                              <p:spTgt spid="35"/>
                                            </p:tgtEl>
                                            <p:attrNameLst>
                                              <p:attrName>ppt_y</p:attrName>
                                            </p:attrNameLst>
                                          </p:cBhvr>
                                          <p:tavLst>
                                            <p:tav tm="0">
                                              <p:val>
                                                <p:strVal val="#ppt_y"/>
                                              </p:val>
                                            </p:tav>
                                            <p:tav tm="100000">
                                              <p:val>
                                                <p:strVal val="#ppt_y"/>
                                              </p:val>
                                            </p:tav>
                                          </p:tavLst>
                                        </p:anim>
                                      </p:childTnLst>
                                    </p:cTn>
                                  </p:par>
                                  <p:par>
                                    <p:cTn id="85" presetID="2" presetClass="entr" presetSubtype="2" fill="hold" nodeType="withEffect">
                                      <p:stCondLst>
                                        <p:cond delay="9700"/>
                                      </p:stCondLst>
                                      <p:childTnLst>
                                        <p:set>
                                          <p:cBhvr>
                                            <p:cTn id="86" dur="1" fill="hold">
                                              <p:stCondLst>
                                                <p:cond delay="0"/>
                                              </p:stCondLst>
                                            </p:cTn>
                                            <p:tgtEl>
                                              <p:spTgt spid="37"/>
                                            </p:tgtEl>
                                            <p:attrNameLst>
                                              <p:attrName>style.visibility</p:attrName>
                                            </p:attrNameLst>
                                          </p:cBhvr>
                                          <p:to>
                                            <p:strVal val="visible"/>
                                          </p:to>
                                        </p:set>
                                        <p:anim calcmode="lin" valueType="num">
                                          <p:cBhvr additive="base">
                                            <p:cTn id="87" dur="2000" fill="hold"/>
                                            <p:tgtEl>
                                              <p:spTgt spid="37"/>
                                            </p:tgtEl>
                                            <p:attrNameLst>
                                              <p:attrName>ppt_x</p:attrName>
                                            </p:attrNameLst>
                                          </p:cBhvr>
                                          <p:tavLst>
                                            <p:tav tm="0">
                                              <p:val>
                                                <p:strVal val="1+#ppt_w/2"/>
                                              </p:val>
                                            </p:tav>
                                            <p:tav tm="100000">
                                              <p:val>
                                                <p:strVal val="#ppt_x"/>
                                              </p:val>
                                            </p:tav>
                                          </p:tavLst>
                                        </p:anim>
                                        <p:anim calcmode="lin" valueType="num">
                                          <p:cBhvr additive="base">
                                            <p:cTn id="88" dur="2000" fill="hold"/>
                                            <p:tgtEl>
                                              <p:spTgt spid="37"/>
                                            </p:tgtEl>
                                            <p:attrNameLst>
                                              <p:attrName>ppt_y</p:attrName>
                                            </p:attrNameLst>
                                          </p:cBhvr>
                                          <p:tavLst>
                                            <p:tav tm="0">
                                              <p:val>
                                                <p:strVal val="#ppt_y"/>
                                              </p:val>
                                            </p:tav>
                                            <p:tav tm="100000">
                                              <p:val>
                                                <p:strVal val="#ppt_y"/>
                                              </p:val>
                                            </p:tav>
                                          </p:tavLst>
                                        </p:anim>
                                      </p:childTnLst>
                                    </p:cTn>
                                  </p:par>
                                  <p:par>
                                    <p:cTn id="89" presetID="2" presetClass="entr" presetSubtype="2" fill="hold" nodeType="withEffect">
                                      <p:stCondLst>
                                        <p:cond delay="9900"/>
                                      </p:stCondLst>
                                      <p:childTnLst>
                                        <p:set>
                                          <p:cBhvr>
                                            <p:cTn id="90" dur="1" fill="hold">
                                              <p:stCondLst>
                                                <p:cond delay="0"/>
                                              </p:stCondLst>
                                            </p:cTn>
                                            <p:tgtEl>
                                              <p:spTgt spid="39"/>
                                            </p:tgtEl>
                                            <p:attrNameLst>
                                              <p:attrName>style.visibility</p:attrName>
                                            </p:attrNameLst>
                                          </p:cBhvr>
                                          <p:to>
                                            <p:strVal val="visible"/>
                                          </p:to>
                                        </p:set>
                                        <p:anim calcmode="lin" valueType="num">
                                          <p:cBhvr additive="base">
                                            <p:cTn id="91" dur="2000" fill="hold"/>
                                            <p:tgtEl>
                                              <p:spTgt spid="39"/>
                                            </p:tgtEl>
                                            <p:attrNameLst>
                                              <p:attrName>ppt_x</p:attrName>
                                            </p:attrNameLst>
                                          </p:cBhvr>
                                          <p:tavLst>
                                            <p:tav tm="0">
                                              <p:val>
                                                <p:strVal val="1+#ppt_w/2"/>
                                              </p:val>
                                            </p:tav>
                                            <p:tav tm="100000">
                                              <p:val>
                                                <p:strVal val="#ppt_x"/>
                                              </p:val>
                                            </p:tav>
                                          </p:tavLst>
                                        </p:anim>
                                        <p:anim calcmode="lin" valueType="num">
                                          <p:cBhvr additive="base">
                                            <p:cTn id="92" dur="2000" fill="hold"/>
                                            <p:tgtEl>
                                              <p:spTgt spid="39"/>
                                            </p:tgtEl>
                                            <p:attrNameLst>
                                              <p:attrName>ppt_y</p:attrName>
                                            </p:attrNameLst>
                                          </p:cBhvr>
                                          <p:tavLst>
                                            <p:tav tm="0">
                                              <p:val>
                                                <p:strVal val="#ppt_y"/>
                                              </p:val>
                                            </p:tav>
                                            <p:tav tm="100000">
                                              <p:val>
                                                <p:strVal val="#ppt_y"/>
                                              </p:val>
                                            </p:tav>
                                          </p:tavLst>
                                        </p:anim>
                                      </p:childTnLst>
                                    </p:cTn>
                                  </p:par>
                                  <p:par>
                                    <p:cTn id="93" presetID="2" presetClass="entr" presetSubtype="2" fill="hold" nodeType="withEffect">
                                      <p:stCondLst>
                                        <p:cond delay="10000"/>
                                      </p:stCondLst>
                                      <p:childTnLst>
                                        <p:set>
                                          <p:cBhvr>
                                            <p:cTn id="94" dur="1" fill="hold">
                                              <p:stCondLst>
                                                <p:cond delay="0"/>
                                              </p:stCondLst>
                                            </p:cTn>
                                            <p:tgtEl>
                                              <p:spTgt spid="49"/>
                                            </p:tgtEl>
                                            <p:attrNameLst>
                                              <p:attrName>style.visibility</p:attrName>
                                            </p:attrNameLst>
                                          </p:cBhvr>
                                          <p:to>
                                            <p:strVal val="visible"/>
                                          </p:to>
                                        </p:set>
                                        <p:anim calcmode="lin" valueType="num">
                                          <p:cBhvr additive="base">
                                            <p:cTn id="95" dur="2000" fill="hold"/>
                                            <p:tgtEl>
                                              <p:spTgt spid="49"/>
                                            </p:tgtEl>
                                            <p:attrNameLst>
                                              <p:attrName>ppt_x</p:attrName>
                                            </p:attrNameLst>
                                          </p:cBhvr>
                                          <p:tavLst>
                                            <p:tav tm="0">
                                              <p:val>
                                                <p:strVal val="1+#ppt_w/2"/>
                                              </p:val>
                                            </p:tav>
                                            <p:tav tm="100000">
                                              <p:val>
                                                <p:strVal val="#ppt_x"/>
                                              </p:val>
                                            </p:tav>
                                          </p:tavLst>
                                        </p:anim>
                                        <p:anim calcmode="lin" valueType="num">
                                          <p:cBhvr additive="base">
                                            <p:cTn id="96" dur="2000" fill="hold"/>
                                            <p:tgtEl>
                                              <p:spTgt spid="49"/>
                                            </p:tgtEl>
                                            <p:attrNameLst>
                                              <p:attrName>ppt_y</p:attrName>
                                            </p:attrNameLst>
                                          </p:cBhvr>
                                          <p:tavLst>
                                            <p:tav tm="0">
                                              <p:val>
                                                <p:strVal val="#ppt_y"/>
                                              </p:val>
                                            </p:tav>
                                            <p:tav tm="100000">
                                              <p:val>
                                                <p:strVal val="#ppt_y"/>
                                              </p:val>
                                            </p:tav>
                                          </p:tavLst>
                                        </p:anim>
                                      </p:childTnLst>
                                    </p:cTn>
                                  </p:par>
                                  <p:par>
                                    <p:cTn id="97" presetID="2" presetClass="entr" presetSubtype="2" fill="hold" nodeType="withEffect">
                                      <p:stCondLst>
                                        <p:cond delay="10100"/>
                                      </p:stCondLst>
                                      <p:childTnLst>
                                        <p:set>
                                          <p:cBhvr>
                                            <p:cTn id="98" dur="1" fill="hold">
                                              <p:stCondLst>
                                                <p:cond delay="0"/>
                                              </p:stCondLst>
                                            </p:cTn>
                                            <p:tgtEl>
                                              <p:spTgt spid="47"/>
                                            </p:tgtEl>
                                            <p:attrNameLst>
                                              <p:attrName>style.visibility</p:attrName>
                                            </p:attrNameLst>
                                          </p:cBhvr>
                                          <p:to>
                                            <p:strVal val="visible"/>
                                          </p:to>
                                        </p:set>
                                        <p:anim calcmode="lin" valueType="num">
                                          <p:cBhvr additive="base">
                                            <p:cTn id="99" dur="2000" fill="hold"/>
                                            <p:tgtEl>
                                              <p:spTgt spid="47"/>
                                            </p:tgtEl>
                                            <p:attrNameLst>
                                              <p:attrName>ppt_x</p:attrName>
                                            </p:attrNameLst>
                                          </p:cBhvr>
                                          <p:tavLst>
                                            <p:tav tm="0">
                                              <p:val>
                                                <p:strVal val="1+#ppt_w/2"/>
                                              </p:val>
                                            </p:tav>
                                            <p:tav tm="100000">
                                              <p:val>
                                                <p:strVal val="#ppt_x"/>
                                              </p:val>
                                            </p:tav>
                                          </p:tavLst>
                                        </p:anim>
                                        <p:anim calcmode="lin" valueType="num">
                                          <p:cBhvr additive="base">
                                            <p:cTn id="100" dur="2000" fill="hold"/>
                                            <p:tgtEl>
                                              <p:spTgt spid="47"/>
                                            </p:tgtEl>
                                            <p:attrNameLst>
                                              <p:attrName>ppt_y</p:attrName>
                                            </p:attrNameLst>
                                          </p:cBhvr>
                                          <p:tavLst>
                                            <p:tav tm="0">
                                              <p:val>
                                                <p:strVal val="#ppt_y"/>
                                              </p:val>
                                            </p:tav>
                                            <p:tav tm="100000">
                                              <p:val>
                                                <p:strVal val="#ppt_y"/>
                                              </p:val>
                                            </p:tav>
                                          </p:tavLst>
                                        </p:anim>
                                      </p:childTnLst>
                                    </p:cTn>
                                  </p:par>
                                  <p:par>
                                    <p:cTn id="101" presetID="2" presetClass="entr" presetSubtype="2" fill="hold" nodeType="withEffect">
                                      <p:stCondLst>
                                        <p:cond delay="10200"/>
                                      </p:stCondLst>
                                      <p:childTnLst>
                                        <p:set>
                                          <p:cBhvr>
                                            <p:cTn id="102" dur="1" fill="hold">
                                              <p:stCondLst>
                                                <p:cond delay="0"/>
                                              </p:stCondLst>
                                            </p:cTn>
                                            <p:tgtEl>
                                              <p:spTgt spid="41"/>
                                            </p:tgtEl>
                                            <p:attrNameLst>
                                              <p:attrName>style.visibility</p:attrName>
                                            </p:attrNameLst>
                                          </p:cBhvr>
                                          <p:to>
                                            <p:strVal val="visible"/>
                                          </p:to>
                                        </p:set>
                                        <p:anim calcmode="lin" valueType="num">
                                          <p:cBhvr additive="base">
                                            <p:cTn id="103" dur="2000" fill="hold"/>
                                            <p:tgtEl>
                                              <p:spTgt spid="41"/>
                                            </p:tgtEl>
                                            <p:attrNameLst>
                                              <p:attrName>ppt_x</p:attrName>
                                            </p:attrNameLst>
                                          </p:cBhvr>
                                          <p:tavLst>
                                            <p:tav tm="0">
                                              <p:val>
                                                <p:strVal val="1+#ppt_w/2"/>
                                              </p:val>
                                            </p:tav>
                                            <p:tav tm="100000">
                                              <p:val>
                                                <p:strVal val="#ppt_x"/>
                                              </p:val>
                                            </p:tav>
                                          </p:tavLst>
                                        </p:anim>
                                        <p:anim calcmode="lin" valueType="num">
                                          <p:cBhvr additive="base">
                                            <p:cTn id="104" dur="2000" fill="hold"/>
                                            <p:tgtEl>
                                              <p:spTgt spid="41"/>
                                            </p:tgtEl>
                                            <p:attrNameLst>
                                              <p:attrName>ppt_y</p:attrName>
                                            </p:attrNameLst>
                                          </p:cBhvr>
                                          <p:tavLst>
                                            <p:tav tm="0">
                                              <p:val>
                                                <p:strVal val="#ppt_y"/>
                                              </p:val>
                                            </p:tav>
                                            <p:tav tm="100000">
                                              <p:val>
                                                <p:strVal val="#ppt_y"/>
                                              </p:val>
                                            </p:tav>
                                          </p:tavLst>
                                        </p:anim>
                                      </p:childTnLst>
                                    </p:cTn>
                                  </p:par>
                                  <p:par>
                                    <p:cTn id="105" presetID="2" presetClass="entr" presetSubtype="2" fill="hold" nodeType="withEffect">
                                      <p:stCondLst>
                                        <p:cond delay="10300"/>
                                      </p:stCondLst>
                                      <p:childTnLst>
                                        <p:set>
                                          <p:cBhvr>
                                            <p:cTn id="106" dur="1" fill="hold">
                                              <p:stCondLst>
                                                <p:cond delay="0"/>
                                              </p:stCondLst>
                                            </p:cTn>
                                            <p:tgtEl>
                                              <p:spTgt spid="43"/>
                                            </p:tgtEl>
                                            <p:attrNameLst>
                                              <p:attrName>style.visibility</p:attrName>
                                            </p:attrNameLst>
                                          </p:cBhvr>
                                          <p:to>
                                            <p:strVal val="visible"/>
                                          </p:to>
                                        </p:set>
                                        <p:anim calcmode="lin" valueType="num">
                                          <p:cBhvr additive="base">
                                            <p:cTn id="107" dur="2000" fill="hold"/>
                                            <p:tgtEl>
                                              <p:spTgt spid="43"/>
                                            </p:tgtEl>
                                            <p:attrNameLst>
                                              <p:attrName>ppt_x</p:attrName>
                                            </p:attrNameLst>
                                          </p:cBhvr>
                                          <p:tavLst>
                                            <p:tav tm="0">
                                              <p:val>
                                                <p:strVal val="1+#ppt_w/2"/>
                                              </p:val>
                                            </p:tav>
                                            <p:tav tm="100000">
                                              <p:val>
                                                <p:strVal val="#ppt_x"/>
                                              </p:val>
                                            </p:tav>
                                          </p:tavLst>
                                        </p:anim>
                                        <p:anim calcmode="lin" valueType="num">
                                          <p:cBhvr additive="base">
                                            <p:cTn id="108" dur="2000" fill="hold"/>
                                            <p:tgtEl>
                                              <p:spTgt spid="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77E40-D7E5-E16E-99BC-0F42FBB74950}"/>
            </a:ext>
          </a:extLst>
        </p:cNvPr>
        <p:cNvGrpSpPr/>
        <p:nvPr/>
      </p:nvGrpSpPr>
      <p:grpSpPr>
        <a:xfrm>
          <a:off x="0" y="0"/>
          <a:ext cx="0" cy="0"/>
          <a:chOff x="0" y="0"/>
          <a:chExt cx="0" cy="0"/>
        </a:xfrm>
      </p:grpSpPr>
      <p:pic>
        <p:nvPicPr>
          <p:cNvPr id="6" name="Picture 5" descr="A cartoon of a person in a hooded robe with his hands stretched out&#10;&#10;AI-generated content may be incorrect.">
            <a:extLst>
              <a:ext uri="{FF2B5EF4-FFF2-40B4-BE49-F238E27FC236}">
                <a16:creationId xmlns:a16="http://schemas.microsoft.com/office/drawing/2014/main" id="{DF068B53-7735-63B5-6EB2-CA82031DF5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8059" y="1085084"/>
            <a:ext cx="2745501" cy="2441562"/>
          </a:xfrm>
          <a:prstGeom prst="rect">
            <a:avLst/>
          </a:prstGeom>
        </p:spPr>
      </p:pic>
      <p:sp>
        <p:nvSpPr>
          <p:cNvPr id="2" name="TextBox 1">
            <a:extLst>
              <a:ext uri="{FF2B5EF4-FFF2-40B4-BE49-F238E27FC236}">
                <a16:creationId xmlns:a16="http://schemas.microsoft.com/office/drawing/2014/main" id="{3F1993DE-235A-F25C-C0AC-B62966289337}"/>
              </a:ext>
            </a:extLst>
          </p:cNvPr>
          <p:cNvSpPr txBox="1"/>
          <p:nvPr/>
        </p:nvSpPr>
        <p:spPr>
          <a:xfrm>
            <a:off x="4793988" y="2522321"/>
            <a:ext cx="6888604" cy="769441"/>
          </a:xfrm>
          <a:prstGeom prst="rect">
            <a:avLst/>
          </a:prstGeom>
          <a:noFill/>
        </p:spPr>
        <p:txBody>
          <a:bodyPr wrap="square" rtlCol="1">
            <a:spAutoFit/>
          </a:bodyPr>
          <a:lstStyle/>
          <a:p>
            <a:pPr algn="ct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عداوت و بغضاء = دست شیطان</a:t>
            </a:r>
          </a:p>
        </p:txBody>
      </p:sp>
      <p:sp>
        <p:nvSpPr>
          <p:cNvPr id="178" name="Rectangle 177">
            <a:extLst>
              <a:ext uri="{FF2B5EF4-FFF2-40B4-BE49-F238E27FC236}">
                <a16:creationId xmlns:a16="http://schemas.microsoft.com/office/drawing/2014/main" id="{80F4B158-5D63-ADF6-3E16-D87E92073B8D}"/>
              </a:ext>
            </a:extLst>
          </p:cNvPr>
          <p:cNvSpPr/>
          <p:nvPr/>
        </p:nvSpPr>
        <p:spPr>
          <a:xfrm>
            <a:off x="-1" y="5685351"/>
            <a:ext cx="12192001"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700001D6-C268-B78E-AC2D-8E806B1F5F77}"/>
              </a:ext>
            </a:extLst>
          </p:cNvPr>
          <p:cNvSpPr txBox="1"/>
          <p:nvPr/>
        </p:nvSpPr>
        <p:spPr>
          <a:xfrm>
            <a:off x="5011581" y="3574563"/>
            <a:ext cx="6431551"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اگه جواب ندم، فکر می‌کنن کم آوردم!</a:t>
            </a:r>
          </a:p>
        </p:txBody>
      </p:sp>
      <p:pic>
        <p:nvPicPr>
          <p:cNvPr id="8" name="Picture 7" descr="A yellow coin with a black background&#10;&#10;AI-generated content may be incorrect.">
            <a:extLst>
              <a:ext uri="{FF2B5EF4-FFF2-40B4-BE49-F238E27FC236}">
                <a16:creationId xmlns:a16="http://schemas.microsoft.com/office/drawing/2014/main" id="{16E863BA-BDCC-0DE1-026D-3DDE6E221A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0484" y="1789588"/>
            <a:ext cx="3104282" cy="3104282"/>
          </a:xfrm>
          <a:prstGeom prst="rect">
            <a:avLst/>
          </a:prstGeom>
        </p:spPr>
      </p:pic>
      <p:pic>
        <p:nvPicPr>
          <p:cNvPr id="5" name="Picture 4" descr="A cartoon of a person in a red coat&#10;&#10;AI-generated content may be incorrect.">
            <a:extLst>
              <a:ext uri="{FF2B5EF4-FFF2-40B4-BE49-F238E27FC236}">
                <a16:creationId xmlns:a16="http://schemas.microsoft.com/office/drawing/2014/main" id="{51AB6536-FCF3-F27F-E08F-986F6C864C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19611" y="1561598"/>
            <a:ext cx="1477886" cy="4075612"/>
          </a:xfrm>
          <a:prstGeom prst="rect">
            <a:avLst/>
          </a:prstGeom>
        </p:spPr>
      </p:pic>
      <p:pic>
        <p:nvPicPr>
          <p:cNvPr id="11" name="Picture 10" descr="A cartoon of a cat paw&#10;&#10;AI-generated content may be incorrect.">
            <a:extLst>
              <a:ext uri="{FF2B5EF4-FFF2-40B4-BE49-F238E27FC236}">
                <a16:creationId xmlns:a16="http://schemas.microsoft.com/office/drawing/2014/main" id="{C0CBF15F-BE19-9D9D-F4D1-D8AC45B681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6969" y="2343832"/>
            <a:ext cx="743810" cy="618537"/>
          </a:xfrm>
          <a:prstGeom prst="rect">
            <a:avLst/>
          </a:prstGeom>
        </p:spPr>
      </p:pic>
      <p:pic>
        <p:nvPicPr>
          <p:cNvPr id="14" name="Picture 13" descr="A hand with a black background&#10;&#10;AI-generated content may be incorrect.">
            <a:extLst>
              <a:ext uri="{FF2B5EF4-FFF2-40B4-BE49-F238E27FC236}">
                <a16:creationId xmlns:a16="http://schemas.microsoft.com/office/drawing/2014/main" id="{45457D18-B369-1D13-EF6C-4DF0DD2232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8868" y="3180038"/>
            <a:ext cx="864359" cy="461985"/>
          </a:xfrm>
          <a:prstGeom prst="rect">
            <a:avLst/>
          </a:prstGeom>
        </p:spPr>
      </p:pic>
      <p:pic>
        <p:nvPicPr>
          <p:cNvPr id="17" name="Picture 16" descr="A black and white hand&#10;&#10;AI-generated content may be incorrect.">
            <a:extLst>
              <a:ext uri="{FF2B5EF4-FFF2-40B4-BE49-F238E27FC236}">
                <a16:creationId xmlns:a16="http://schemas.microsoft.com/office/drawing/2014/main" id="{D62B9BFA-5CAB-FA73-B290-BAF32FE19B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4064" y="3661913"/>
            <a:ext cx="626325" cy="751590"/>
          </a:xfrm>
          <a:prstGeom prst="rect">
            <a:avLst/>
          </a:prstGeom>
        </p:spPr>
      </p:pic>
      <p:pic>
        <p:nvPicPr>
          <p:cNvPr id="21" name="Picture 20" descr="A cartoon of a person walking&#10;&#10;AI-generated content may be incorrect.">
            <a:extLst>
              <a:ext uri="{FF2B5EF4-FFF2-40B4-BE49-F238E27FC236}">
                <a16:creationId xmlns:a16="http://schemas.microsoft.com/office/drawing/2014/main" id="{D31417DC-476D-060A-4288-56E10446FCB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19099" y="556028"/>
            <a:ext cx="1894538" cy="1634803"/>
          </a:xfrm>
          <a:prstGeom prst="rect">
            <a:avLst/>
          </a:prstGeom>
        </p:spPr>
      </p:pic>
      <p:pic>
        <p:nvPicPr>
          <p:cNvPr id="24" name="Picture 23" descr="A cartoon of two women in headscarves&#10;&#10;AI-generated content may be incorrect.">
            <a:extLst>
              <a:ext uri="{FF2B5EF4-FFF2-40B4-BE49-F238E27FC236}">
                <a16:creationId xmlns:a16="http://schemas.microsoft.com/office/drawing/2014/main" id="{DAD6951C-0FAE-4478-4B30-D3C51AD9D3F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7011" y="546331"/>
            <a:ext cx="1875426" cy="1625873"/>
          </a:xfrm>
          <a:prstGeom prst="rect">
            <a:avLst/>
          </a:prstGeom>
        </p:spPr>
      </p:pic>
      <p:pic>
        <p:nvPicPr>
          <p:cNvPr id="26" name="Picture 25" descr="A wooden spear with a black background&#10;&#10;AI-generated content may be incorrect.">
            <a:extLst>
              <a:ext uri="{FF2B5EF4-FFF2-40B4-BE49-F238E27FC236}">
                <a16:creationId xmlns:a16="http://schemas.microsoft.com/office/drawing/2014/main" id="{7664F2EB-72AF-D133-6863-02D677571D1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50792" y="4593422"/>
            <a:ext cx="601527" cy="849657"/>
          </a:xfrm>
          <a:prstGeom prst="rect">
            <a:avLst/>
          </a:prstGeom>
        </p:spPr>
      </p:pic>
      <p:pic>
        <p:nvPicPr>
          <p:cNvPr id="29" name="Picture 28" descr="A close up of a dart&#10;&#10;AI-generated content may be incorrect.">
            <a:extLst>
              <a:ext uri="{FF2B5EF4-FFF2-40B4-BE49-F238E27FC236}">
                <a16:creationId xmlns:a16="http://schemas.microsoft.com/office/drawing/2014/main" id="{AE24D14A-2D85-4641-11A1-8145B99EA9C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53650" y="5111539"/>
            <a:ext cx="783883" cy="407016"/>
          </a:xfrm>
          <a:prstGeom prst="rect">
            <a:avLst/>
          </a:prstGeom>
        </p:spPr>
      </p:pic>
      <p:pic>
        <p:nvPicPr>
          <p:cNvPr id="32" name="Picture 31">
            <a:extLst>
              <a:ext uri="{FF2B5EF4-FFF2-40B4-BE49-F238E27FC236}">
                <a16:creationId xmlns:a16="http://schemas.microsoft.com/office/drawing/2014/main" id="{063DF527-7571-1272-3BA9-368DD38B50A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805162" y="5172304"/>
            <a:ext cx="810102" cy="319581"/>
          </a:xfrm>
          <a:prstGeom prst="rect">
            <a:avLst/>
          </a:prstGeom>
        </p:spPr>
      </p:pic>
      <p:pic>
        <p:nvPicPr>
          <p:cNvPr id="34" name="Picture 33">
            <a:extLst>
              <a:ext uri="{FF2B5EF4-FFF2-40B4-BE49-F238E27FC236}">
                <a16:creationId xmlns:a16="http://schemas.microsoft.com/office/drawing/2014/main" id="{01B66349-00EA-DD3C-754F-C5CA2125843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13227" y="5339674"/>
            <a:ext cx="594682" cy="304421"/>
          </a:xfrm>
          <a:prstGeom prst="rect">
            <a:avLst/>
          </a:prstGeom>
        </p:spPr>
      </p:pic>
      <p:pic>
        <p:nvPicPr>
          <p:cNvPr id="38" name="Picture 37">
            <a:extLst>
              <a:ext uri="{FF2B5EF4-FFF2-40B4-BE49-F238E27FC236}">
                <a16:creationId xmlns:a16="http://schemas.microsoft.com/office/drawing/2014/main" id="{840F7AC8-C8B3-1BEF-5495-31749E398FF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066364" y="5502190"/>
            <a:ext cx="130989" cy="87326"/>
          </a:xfrm>
          <a:prstGeom prst="rect">
            <a:avLst/>
          </a:prstGeom>
        </p:spPr>
      </p:pic>
      <p:pic>
        <p:nvPicPr>
          <p:cNvPr id="42" name="Picture 41">
            <a:extLst>
              <a:ext uri="{FF2B5EF4-FFF2-40B4-BE49-F238E27FC236}">
                <a16:creationId xmlns:a16="http://schemas.microsoft.com/office/drawing/2014/main" id="{66F062D9-1F3B-1DE7-96EF-6AECF15A074F}"/>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630509" y="5359601"/>
            <a:ext cx="174653" cy="101881"/>
          </a:xfrm>
          <a:prstGeom prst="rect">
            <a:avLst/>
          </a:prstGeom>
        </p:spPr>
      </p:pic>
      <p:pic>
        <p:nvPicPr>
          <p:cNvPr id="45" name="Picture 44">
            <a:extLst>
              <a:ext uri="{FF2B5EF4-FFF2-40B4-BE49-F238E27FC236}">
                <a16:creationId xmlns:a16="http://schemas.microsoft.com/office/drawing/2014/main" id="{DE50B6F6-8062-EE00-A864-5E357A3F243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750984" y="5534937"/>
            <a:ext cx="160098" cy="109158"/>
          </a:xfrm>
          <a:prstGeom prst="rect">
            <a:avLst/>
          </a:prstGeom>
        </p:spPr>
      </p:pic>
      <p:pic>
        <p:nvPicPr>
          <p:cNvPr id="48" name="Picture 47">
            <a:extLst>
              <a:ext uri="{FF2B5EF4-FFF2-40B4-BE49-F238E27FC236}">
                <a16:creationId xmlns:a16="http://schemas.microsoft.com/office/drawing/2014/main" id="{3F5EC051-DCB1-833E-0CF4-375FF3005CF0}"/>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59540" y="4209185"/>
            <a:ext cx="388220" cy="341630"/>
          </a:xfrm>
          <a:prstGeom prst="rect">
            <a:avLst/>
          </a:prstGeom>
        </p:spPr>
      </p:pic>
      <p:pic>
        <p:nvPicPr>
          <p:cNvPr id="51" name="Picture 50" descr="A black and white image of a person&#10;&#10;AI-generated content may be incorrect.">
            <a:extLst>
              <a:ext uri="{FF2B5EF4-FFF2-40B4-BE49-F238E27FC236}">
                <a16:creationId xmlns:a16="http://schemas.microsoft.com/office/drawing/2014/main" id="{F9956451-AEBE-3B36-355E-E7DAE8C6DE24}"/>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88789" y="3223029"/>
            <a:ext cx="370751" cy="494335"/>
          </a:xfrm>
          <a:prstGeom prst="rect">
            <a:avLst/>
          </a:prstGeom>
        </p:spPr>
      </p:pic>
      <p:pic>
        <p:nvPicPr>
          <p:cNvPr id="53" name="Picture 52">
            <a:extLst>
              <a:ext uri="{FF2B5EF4-FFF2-40B4-BE49-F238E27FC236}">
                <a16:creationId xmlns:a16="http://schemas.microsoft.com/office/drawing/2014/main" id="{56E3C0AC-E3AD-F6F6-EBF2-E91751C5BC7F}"/>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982980" y="2249942"/>
            <a:ext cx="319548" cy="344129"/>
          </a:xfrm>
          <a:prstGeom prst="rect">
            <a:avLst/>
          </a:prstGeom>
        </p:spPr>
      </p:pic>
    </p:spTree>
    <p:extLst>
      <p:ext uri="{BB962C8B-B14F-4D97-AF65-F5344CB8AC3E}">
        <p14:creationId xmlns:p14="http://schemas.microsoft.com/office/powerpoint/2010/main" val="12229397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2" presetClass="entr" presetSubtype="4" fill="hold" nodeType="withEffect">
                                      <p:stCondLst>
                                        <p:cond delay="220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2000"/>
                                            <p:tgtEl>
                                              <p:spTgt spid="6"/>
                                            </p:tgtEl>
                                          </p:cBhvr>
                                        </p:animEffect>
                                      </p:childTnLst>
                                    </p:cTn>
                                  </p:par>
                                  <p:par>
                                    <p:cTn id="12" presetID="56" presetClass="entr" presetSubtype="0" fill="hold" grpId="0" nodeType="withEffect">
                                      <p:stCondLst>
                                        <p:cond delay="4300"/>
                                      </p:stCondLst>
                                      <p:iterate type="lt">
                                        <p:tmPct val="10000"/>
                                      </p:iterate>
                                      <p:childTnLst>
                                        <p:set>
                                          <p:cBhvr>
                                            <p:cTn id="13" dur="1" fill="hold">
                                              <p:stCondLst>
                                                <p:cond delay="0"/>
                                              </p:stCondLst>
                                            </p:cTn>
                                            <p:tgtEl>
                                              <p:spTgt spid="3"/>
                                            </p:tgtEl>
                                            <p:attrNameLst>
                                              <p:attrName>style.visibility</p:attrName>
                                            </p:attrNameLst>
                                          </p:cBhvr>
                                          <p:to>
                                            <p:strVal val="visible"/>
                                          </p:to>
                                        </p:set>
                                        <p:anim by="(-#ppt_w*2)" calcmode="lin" valueType="num">
                                          <p:cBhvr rctx="PPT">
                                            <p:cTn id="14" dur="500" autoRev="1" fill="hold">
                                              <p:stCondLst>
                                                <p:cond delay="0"/>
                                              </p:stCondLst>
                                            </p:cTn>
                                            <p:tgtEl>
                                              <p:spTgt spid="3"/>
                                            </p:tgtEl>
                                            <p:attrNameLst>
                                              <p:attrName>ppt_w</p:attrName>
                                            </p:attrNameLst>
                                          </p:cBhvr>
                                        </p:anim>
                                        <p:anim by="(#ppt_w*0.50)" calcmode="lin" valueType="num">
                                          <p:cBhvr>
                                            <p:cTn id="15" dur="500" decel="50000" autoRev="1" fill="hold">
                                              <p:stCondLst>
                                                <p:cond delay="0"/>
                                              </p:stCondLst>
                                            </p:cTn>
                                            <p:tgtEl>
                                              <p:spTgt spid="3"/>
                                            </p:tgtEl>
                                            <p:attrNameLst>
                                              <p:attrName>ppt_x</p:attrName>
                                            </p:attrNameLst>
                                          </p:cBhvr>
                                        </p:anim>
                                        <p:anim from="(-#ppt_h/2)" to="(#ppt_y)" calcmode="lin" valueType="num">
                                          <p:cBhvr>
                                            <p:cTn id="16" dur="1000" fill="hold">
                                              <p:stCondLst>
                                                <p:cond delay="0"/>
                                              </p:stCondLst>
                                            </p:cTn>
                                            <p:tgtEl>
                                              <p:spTgt spid="3"/>
                                            </p:tgtEl>
                                            <p:attrNameLst>
                                              <p:attrName>ppt_y</p:attrName>
                                            </p:attrNameLst>
                                          </p:cBhvr>
                                        </p:anim>
                                        <p:animRot by="21600000">
                                          <p:cBhvr>
                                            <p:cTn id="17" dur="1000" fill="hold">
                                              <p:stCondLst>
                                                <p:cond delay="0"/>
                                              </p:stCondLst>
                                            </p:cTn>
                                            <p:tgtEl>
                                              <p:spTgt spid="3"/>
                                            </p:tgtEl>
                                            <p:attrNameLst>
                                              <p:attrName>r</p:attrName>
                                            </p:attrNameLst>
                                          </p:cBhvr>
                                        </p:animRot>
                                      </p:childTnLst>
                                    </p:cTn>
                                  </p:par>
                                  <p:par>
                                    <p:cTn id="18" presetID="2" presetClass="entr" presetSubtype="1" fill="hold" nodeType="withEffect" p14:presetBounceEnd="50000">
                                      <p:stCondLst>
                                        <p:cond delay="4000"/>
                                      </p:stCondLst>
                                      <p:childTnLst>
                                        <p:set>
                                          <p:cBhvr>
                                            <p:cTn id="19" dur="1" fill="hold">
                                              <p:stCondLst>
                                                <p:cond delay="0"/>
                                              </p:stCondLst>
                                            </p:cTn>
                                            <p:tgtEl>
                                              <p:spTgt spid="5"/>
                                            </p:tgtEl>
                                            <p:attrNameLst>
                                              <p:attrName>style.visibility</p:attrName>
                                            </p:attrNameLst>
                                          </p:cBhvr>
                                          <p:to>
                                            <p:strVal val="visible"/>
                                          </p:to>
                                        </p:set>
                                        <p:anim calcmode="lin" valueType="num" p14:bounceEnd="50000">
                                          <p:cBhvr additive="base">
                                            <p:cTn id="20" dur="20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21" dur="2000" fill="hold"/>
                                            <p:tgtEl>
                                              <p:spTgt spid="5"/>
                                            </p:tgtEl>
                                            <p:attrNameLst>
                                              <p:attrName>ppt_y</p:attrName>
                                            </p:attrNameLst>
                                          </p:cBhvr>
                                          <p:tavLst>
                                            <p:tav tm="0">
                                              <p:val>
                                                <p:strVal val="0-#ppt_h/2"/>
                                              </p:val>
                                            </p:tav>
                                            <p:tav tm="100000">
                                              <p:val>
                                                <p:strVal val="#ppt_y"/>
                                              </p:val>
                                            </p:tav>
                                          </p:tavLst>
                                        </p:anim>
                                      </p:childTnLst>
                                    </p:cTn>
                                  </p:par>
                                  <p:par>
                                    <p:cTn id="22" presetID="2" presetClass="entr" presetSubtype="1" fill="hold" nodeType="withEffect" p14:presetBounceEnd="50000">
                                      <p:stCondLst>
                                        <p:cond delay="4000"/>
                                      </p:stCondLst>
                                      <p:childTnLst>
                                        <p:set>
                                          <p:cBhvr>
                                            <p:cTn id="23" dur="1" fill="hold">
                                              <p:stCondLst>
                                                <p:cond delay="0"/>
                                              </p:stCondLst>
                                            </p:cTn>
                                            <p:tgtEl>
                                              <p:spTgt spid="8"/>
                                            </p:tgtEl>
                                            <p:attrNameLst>
                                              <p:attrName>style.visibility</p:attrName>
                                            </p:attrNameLst>
                                          </p:cBhvr>
                                          <p:to>
                                            <p:strVal val="visible"/>
                                          </p:to>
                                        </p:set>
                                        <p:anim calcmode="lin" valueType="num" p14:bounceEnd="50000">
                                          <p:cBhvr additive="base">
                                            <p:cTn id="24" dur="2000" fill="hold"/>
                                            <p:tgtEl>
                                              <p:spTgt spid="8"/>
                                            </p:tgtEl>
                                            <p:attrNameLst>
                                              <p:attrName>ppt_x</p:attrName>
                                            </p:attrNameLst>
                                          </p:cBhvr>
                                          <p:tavLst>
                                            <p:tav tm="0">
                                              <p:val>
                                                <p:strVal val="#ppt_x"/>
                                              </p:val>
                                            </p:tav>
                                            <p:tav tm="100000">
                                              <p:val>
                                                <p:strVal val="#ppt_x"/>
                                              </p:val>
                                            </p:tav>
                                          </p:tavLst>
                                        </p:anim>
                                        <p:anim calcmode="lin" valueType="num" p14:bounceEnd="50000">
                                          <p:cBhvr additive="base">
                                            <p:cTn id="25" dur="2000" fill="hold"/>
                                            <p:tgtEl>
                                              <p:spTgt spid="8"/>
                                            </p:tgtEl>
                                            <p:attrNameLst>
                                              <p:attrName>ppt_y</p:attrName>
                                            </p:attrNameLst>
                                          </p:cBhvr>
                                          <p:tavLst>
                                            <p:tav tm="0">
                                              <p:val>
                                                <p:strVal val="0-#ppt_h/2"/>
                                              </p:val>
                                            </p:tav>
                                            <p:tav tm="100000">
                                              <p:val>
                                                <p:strVal val="#ppt_y"/>
                                              </p:val>
                                            </p:tav>
                                          </p:tavLst>
                                        </p:anim>
                                      </p:childTnLst>
                                    </p:cTn>
                                  </p:par>
                                  <p:par>
                                    <p:cTn id="26" presetID="2" presetClass="entr" presetSubtype="8" fill="hold" nodeType="withEffect" p14:presetBounceEnd="75000">
                                      <p:stCondLst>
                                        <p:cond delay="6000"/>
                                      </p:stCondLst>
                                      <p:childTnLst>
                                        <p:set>
                                          <p:cBhvr>
                                            <p:cTn id="27" dur="1" fill="hold">
                                              <p:stCondLst>
                                                <p:cond delay="0"/>
                                              </p:stCondLst>
                                            </p:cTn>
                                            <p:tgtEl>
                                              <p:spTgt spid="11"/>
                                            </p:tgtEl>
                                            <p:attrNameLst>
                                              <p:attrName>style.visibility</p:attrName>
                                            </p:attrNameLst>
                                          </p:cBhvr>
                                          <p:to>
                                            <p:strVal val="visible"/>
                                          </p:to>
                                        </p:set>
                                        <p:anim calcmode="lin" valueType="num" p14:bounceEnd="75000">
                                          <p:cBhvr additive="base">
                                            <p:cTn id="28" dur="2000" fill="hold"/>
                                            <p:tgtEl>
                                              <p:spTgt spid="11"/>
                                            </p:tgtEl>
                                            <p:attrNameLst>
                                              <p:attrName>ppt_x</p:attrName>
                                            </p:attrNameLst>
                                          </p:cBhvr>
                                          <p:tavLst>
                                            <p:tav tm="0">
                                              <p:val>
                                                <p:strVal val="0-#ppt_w/2"/>
                                              </p:val>
                                            </p:tav>
                                            <p:tav tm="100000">
                                              <p:val>
                                                <p:strVal val="#ppt_x"/>
                                              </p:val>
                                            </p:tav>
                                          </p:tavLst>
                                        </p:anim>
                                        <p:anim calcmode="lin" valueType="num" p14:bounceEnd="75000">
                                          <p:cBhvr additive="base">
                                            <p:cTn id="29" dur="2000" fill="hold"/>
                                            <p:tgtEl>
                                              <p:spTgt spid="11"/>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14:presetBounceEnd="75000">
                                      <p:stCondLst>
                                        <p:cond delay="6000"/>
                                      </p:stCondLst>
                                      <p:childTnLst>
                                        <p:set>
                                          <p:cBhvr>
                                            <p:cTn id="31" dur="1" fill="hold">
                                              <p:stCondLst>
                                                <p:cond delay="0"/>
                                              </p:stCondLst>
                                            </p:cTn>
                                            <p:tgtEl>
                                              <p:spTgt spid="53"/>
                                            </p:tgtEl>
                                            <p:attrNameLst>
                                              <p:attrName>style.visibility</p:attrName>
                                            </p:attrNameLst>
                                          </p:cBhvr>
                                          <p:to>
                                            <p:strVal val="visible"/>
                                          </p:to>
                                        </p:set>
                                        <p:anim calcmode="lin" valueType="num" p14:bounceEnd="75000">
                                          <p:cBhvr additive="base">
                                            <p:cTn id="32" dur="2000" fill="hold"/>
                                            <p:tgtEl>
                                              <p:spTgt spid="53"/>
                                            </p:tgtEl>
                                            <p:attrNameLst>
                                              <p:attrName>ppt_x</p:attrName>
                                            </p:attrNameLst>
                                          </p:cBhvr>
                                          <p:tavLst>
                                            <p:tav tm="0">
                                              <p:val>
                                                <p:strVal val="0-#ppt_w/2"/>
                                              </p:val>
                                            </p:tav>
                                            <p:tav tm="100000">
                                              <p:val>
                                                <p:strVal val="#ppt_x"/>
                                              </p:val>
                                            </p:tav>
                                          </p:tavLst>
                                        </p:anim>
                                        <p:anim calcmode="lin" valueType="num" p14:bounceEnd="75000">
                                          <p:cBhvr additive="base">
                                            <p:cTn id="33" dur="2000" fill="hold"/>
                                            <p:tgtEl>
                                              <p:spTgt spid="53"/>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14:presetBounceEnd="75000">
                                      <p:stCondLst>
                                        <p:cond delay="6500"/>
                                      </p:stCondLst>
                                      <p:childTnLst>
                                        <p:set>
                                          <p:cBhvr>
                                            <p:cTn id="35" dur="1" fill="hold">
                                              <p:stCondLst>
                                                <p:cond delay="0"/>
                                              </p:stCondLst>
                                            </p:cTn>
                                            <p:tgtEl>
                                              <p:spTgt spid="14"/>
                                            </p:tgtEl>
                                            <p:attrNameLst>
                                              <p:attrName>style.visibility</p:attrName>
                                            </p:attrNameLst>
                                          </p:cBhvr>
                                          <p:to>
                                            <p:strVal val="visible"/>
                                          </p:to>
                                        </p:set>
                                        <p:anim calcmode="lin" valueType="num" p14:bounceEnd="75000">
                                          <p:cBhvr additive="base">
                                            <p:cTn id="36" dur="2000" fill="hold"/>
                                            <p:tgtEl>
                                              <p:spTgt spid="14"/>
                                            </p:tgtEl>
                                            <p:attrNameLst>
                                              <p:attrName>ppt_x</p:attrName>
                                            </p:attrNameLst>
                                          </p:cBhvr>
                                          <p:tavLst>
                                            <p:tav tm="0">
                                              <p:val>
                                                <p:strVal val="0-#ppt_w/2"/>
                                              </p:val>
                                            </p:tav>
                                            <p:tav tm="100000">
                                              <p:val>
                                                <p:strVal val="#ppt_x"/>
                                              </p:val>
                                            </p:tav>
                                          </p:tavLst>
                                        </p:anim>
                                        <p:anim calcmode="lin" valueType="num" p14:bounceEnd="75000">
                                          <p:cBhvr additive="base">
                                            <p:cTn id="37" dur="2000" fill="hold"/>
                                            <p:tgtEl>
                                              <p:spTgt spid="14"/>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14:presetBounceEnd="75000">
                                      <p:stCondLst>
                                        <p:cond delay="6600"/>
                                      </p:stCondLst>
                                      <p:childTnLst>
                                        <p:set>
                                          <p:cBhvr>
                                            <p:cTn id="39" dur="1" fill="hold">
                                              <p:stCondLst>
                                                <p:cond delay="0"/>
                                              </p:stCondLst>
                                            </p:cTn>
                                            <p:tgtEl>
                                              <p:spTgt spid="17"/>
                                            </p:tgtEl>
                                            <p:attrNameLst>
                                              <p:attrName>style.visibility</p:attrName>
                                            </p:attrNameLst>
                                          </p:cBhvr>
                                          <p:to>
                                            <p:strVal val="visible"/>
                                          </p:to>
                                        </p:set>
                                        <p:anim calcmode="lin" valueType="num" p14:bounceEnd="75000">
                                          <p:cBhvr additive="base">
                                            <p:cTn id="40" dur="2000" fill="hold"/>
                                            <p:tgtEl>
                                              <p:spTgt spid="17"/>
                                            </p:tgtEl>
                                            <p:attrNameLst>
                                              <p:attrName>ppt_x</p:attrName>
                                            </p:attrNameLst>
                                          </p:cBhvr>
                                          <p:tavLst>
                                            <p:tav tm="0">
                                              <p:val>
                                                <p:strVal val="0-#ppt_w/2"/>
                                              </p:val>
                                            </p:tav>
                                            <p:tav tm="100000">
                                              <p:val>
                                                <p:strVal val="#ppt_x"/>
                                              </p:val>
                                            </p:tav>
                                          </p:tavLst>
                                        </p:anim>
                                        <p:anim calcmode="lin" valueType="num" p14:bounceEnd="75000">
                                          <p:cBhvr additive="base">
                                            <p:cTn id="41" dur="2000" fill="hold"/>
                                            <p:tgtEl>
                                              <p:spTgt spid="17"/>
                                            </p:tgtEl>
                                            <p:attrNameLst>
                                              <p:attrName>ppt_y</p:attrName>
                                            </p:attrNameLst>
                                          </p:cBhvr>
                                          <p:tavLst>
                                            <p:tav tm="0">
                                              <p:val>
                                                <p:strVal val="#ppt_y"/>
                                              </p:val>
                                            </p:tav>
                                            <p:tav tm="100000">
                                              <p:val>
                                                <p:strVal val="#ppt_y"/>
                                              </p:val>
                                            </p:tav>
                                          </p:tavLst>
                                        </p:anim>
                                      </p:childTnLst>
                                    </p:cTn>
                                  </p:par>
                                  <p:par>
                                    <p:cTn id="42" presetID="2" presetClass="entr" presetSubtype="8" fill="hold" nodeType="withEffect" p14:presetBounceEnd="75000">
                                      <p:stCondLst>
                                        <p:cond delay="6800"/>
                                      </p:stCondLst>
                                      <p:childTnLst>
                                        <p:set>
                                          <p:cBhvr>
                                            <p:cTn id="43" dur="1" fill="hold">
                                              <p:stCondLst>
                                                <p:cond delay="0"/>
                                              </p:stCondLst>
                                            </p:cTn>
                                            <p:tgtEl>
                                              <p:spTgt spid="51"/>
                                            </p:tgtEl>
                                            <p:attrNameLst>
                                              <p:attrName>style.visibility</p:attrName>
                                            </p:attrNameLst>
                                          </p:cBhvr>
                                          <p:to>
                                            <p:strVal val="visible"/>
                                          </p:to>
                                        </p:set>
                                        <p:anim calcmode="lin" valueType="num" p14:bounceEnd="75000">
                                          <p:cBhvr additive="base">
                                            <p:cTn id="44" dur="2000" fill="hold"/>
                                            <p:tgtEl>
                                              <p:spTgt spid="51"/>
                                            </p:tgtEl>
                                            <p:attrNameLst>
                                              <p:attrName>ppt_x</p:attrName>
                                            </p:attrNameLst>
                                          </p:cBhvr>
                                          <p:tavLst>
                                            <p:tav tm="0">
                                              <p:val>
                                                <p:strVal val="0-#ppt_w/2"/>
                                              </p:val>
                                            </p:tav>
                                            <p:tav tm="100000">
                                              <p:val>
                                                <p:strVal val="#ppt_x"/>
                                              </p:val>
                                            </p:tav>
                                          </p:tavLst>
                                        </p:anim>
                                        <p:anim calcmode="lin" valueType="num" p14:bounceEnd="75000">
                                          <p:cBhvr additive="base">
                                            <p:cTn id="45" dur="2000" fill="hold"/>
                                            <p:tgtEl>
                                              <p:spTgt spid="51"/>
                                            </p:tgtEl>
                                            <p:attrNameLst>
                                              <p:attrName>ppt_y</p:attrName>
                                            </p:attrNameLst>
                                          </p:cBhvr>
                                          <p:tavLst>
                                            <p:tav tm="0">
                                              <p:val>
                                                <p:strVal val="#ppt_y"/>
                                              </p:val>
                                            </p:tav>
                                            <p:tav tm="100000">
                                              <p:val>
                                                <p:strVal val="#ppt_y"/>
                                              </p:val>
                                            </p:tav>
                                          </p:tavLst>
                                        </p:anim>
                                      </p:childTnLst>
                                    </p:cTn>
                                  </p:par>
                                  <p:par>
                                    <p:cTn id="46" presetID="2" presetClass="entr" presetSubtype="8" fill="hold" nodeType="withEffect" p14:presetBounceEnd="75000">
                                      <p:stCondLst>
                                        <p:cond delay="7000"/>
                                      </p:stCondLst>
                                      <p:childTnLst>
                                        <p:set>
                                          <p:cBhvr>
                                            <p:cTn id="47" dur="1" fill="hold">
                                              <p:stCondLst>
                                                <p:cond delay="0"/>
                                              </p:stCondLst>
                                            </p:cTn>
                                            <p:tgtEl>
                                              <p:spTgt spid="48"/>
                                            </p:tgtEl>
                                            <p:attrNameLst>
                                              <p:attrName>style.visibility</p:attrName>
                                            </p:attrNameLst>
                                          </p:cBhvr>
                                          <p:to>
                                            <p:strVal val="visible"/>
                                          </p:to>
                                        </p:set>
                                        <p:anim calcmode="lin" valueType="num" p14:bounceEnd="75000">
                                          <p:cBhvr additive="base">
                                            <p:cTn id="48" dur="2000" fill="hold"/>
                                            <p:tgtEl>
                                              <p:spTgt spid="48"/>
                                            </p:tgtEl>
                                            <p:attrNameLst>
                                              <p:attrName>ppt_x</p:attrName>
                                            </p:attrNameLst>
                                          </p:cBhvr>
                                          <p:tavLst>
                                            <p:tav tm="0">
                                              <p:val>
                                                <p:strVal val="0-#ppt_w/2"/>
                                              </p:val>
                                            </p:tav>
                                            <p:tav tm="100000">
                                              <p:val>
                                                <p:strVal val="#ppt_x"/>
                                              </p:val>
                                            </p:tav>
                                          </p:tavLst>
                                        </p:anim>
                                        <p:anim calcmode="lin" valueType="num" p14:bounceEnd="75000">
                                          <p:cBhvr additive="base">
                                            <p:cTn id="49" dur="2000" fill="hold"/>
                                            <p:tgtEl>
                                              <p:spTgt spid="48"/>
                                            </p:tgtEl>
                                            <p:attrNameLst>
                                              <p:attrName>ppt_y</p:attrName>
                                            </p:attrNameLst>
                                          </p:cBhvr>
                                          <p:tavLst>
                                            <p:tav tm="0">
                                              <p:val>
                                                <p:strVal val="#ppt_y"/>
                                              </p:val>
                                            </p:tav>
                                            <p:tav tm="100000">
                                              <p:val>
                                                <p:strVal val="#ppt_y"/>
                                              </p:val>
                                            </p:tav>
                                          </p:tavLst>
                                        </p:anim>
                                      </p:childTnLst>
                                    </p:cTn>
                                  </p:par>
                                  <p:par>
                                    <p:cTn id="50" presetID="26" presetClass="entr" presetSubtype="0" fill="hold" nodeType="withEffect">
                                      <p:stCondLst>
                                        <p:cond delay="7200"/>
                                      </p:stCondLst>
                                      <p:childTnLst>
                                        <p:set>
                                          <p:cBhvr>
                                            <p:cTn id="51" dur="1" fill="hold">
                                              <p:stCondLst>
                                                <p:cond delay="0"/>
                                              </p:stCondLst>
                                            </p:cTn>
                                            <p:tgtEl>
                                              <p:spTgt spid="24"/>
                                            </p:tgtEl>
                                            <p:attrNameLst>
                                              <p:attrName>style.visibility</p:attrName>
                                            </p:attrNameLst>
                                          </p:cBhvr>
                                          <p:to>
                                            <p:strVal val="visible"/>
                                          </p:to>
                                        </p:set>
                                        <p:animEffect transition="in" filter="wipe(down)">
                                          <p:cBhvr>
                                            <p:cTn id="52" dur="580">
                                              <p:stCondLst>
                                                <p:cond delay="0"/>
                                              </p:stCondLst>
                                            </p:cTn>
                                            <p:tgtEl>
                                              <p:spTgt spid="24"/>
                                            </p:tgtEl>
                                          </p:cBhvr>
                                        </p:animEffect>
                                        <p:anim calcmode="lin" valueType="num">
                                          <p:cBhvr>
                                            <p:cTn id="53"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58" dur="26">
                                              <p:stCondLst>
                                                <p:cond delay="650"/>
                                              </p:stCondLst>
                                            </p:cTn>
                                            <p:tgtEl>
                                              <p:spTgt spid="24"/>
                                            </p:tgtEl>
                                          </p:cBhvr>
                                          <p:to x="100000" y="60000"/>
                                        </p:animScale>
                                        <p:animScale>
                                          <p:cBhvr>
                                            <p:cTn id="59" dur="166" decel="50000">
                                              <p:stCondLst>
                                                <p:cond delay="676"/>
                                              </p:stCondLst>
                                            </p:cTn>
                                            <p:tgtEl>
                                              <p:spTgt spid="24"/>
                                            </p:tgtEl>
                                          </p:cBhvr>
                                          <p:to x="100000" y="100000"/>
                                        </p:animScale>
                                        <p:animScale>
                                          <p:cBhvr>
                                            <p:cTn id="60" dur="26">
                                              <p:stCondLst>
                                                <p:cond delay="1312"/>
                                              </p:stCondLst>
                                            </p:cTn>
                                            <p:tgtEl>
                                              <p:spTgt spid="24"/>
                                            </p:tgtEl>
                                          </p:cBhvr>
                                          <p:to x="100000" y="80000"/>
                                        </p:animScale>
                                        <p:animScale>
                                          <p:cBhvr>
                                            <p:cTn id="61" dur="166" decel="50000">
                                              <p:stCondLst>
                                                <p:cond delay="1338"/>
                                              </p:stCondLst>
                                            </p:cTn>
                                            <p:tgtEl>
                                              <p:spTgt spid="24"/>
                                            </p:tgtEl>
                                          </p:cBhvr>
                                          <p:to x="100000" y="100000"/>
                                        </p:animScale>
                                        <p:animScale>
                                          <p:cBhvr>
                                            <p:cTn id="62" dur="26">
                                              <p:stCondLst>
                                                <p:cond delay="1642"/>
                                              </p:stCondLst>
                                            </p:cTn>
                                            <p:tgtEl>
                                              <p:spTgt spid="24"/>
                                            </p:tgtEl>
                                          </p:cBhvr>
                                          <p:to x="100000" y="90000"/>
                                        </p:animScale>
                                        <p:animScale>
                                          <p:cBhvr>
                                            <p:cTn id="63" dur="166" decel="50000">
                                              <p:stCondLst>
                                                <p:cond delay="1668"/>
                                              </p:stCondLst>
                                            </p:cTn>
                                            <p:tgtEl>
                                              <p:spTgt spid="24"/>
                                            </p:tgtEl>
                                          </p:cBhvr>
                                          <p:to x="100000" y="100000"/>
                                        </p:animScale>
                                        <p:animScale>
                                          <p:cBhvr>
                                            <p:cTn id="64" dur="26">
                                              <p:stCondLst>
                                                <p:cond delay="1808"/>
                                              </p:stCondLst>
                                            </p:cTn>
                                            <p:tgtEl>
                                              <p:spTgt spid="24"/>
                                            </p:tgtEl>
                                          </p:cBhvr>
                                          <p:to x="100000" y="95000"/>
                                        </p:animScale>
                                        <p:animScale>
                                          <p:cBhvr>
                                            <p:cTn id="65" dur="166" decel="50000">
                                              <p:stCondLst>
                                                <p:cond delay="1834"/>
                                              </p:stCondLst>
                                            </p:cTn>
                                            <p:tgtEl>
                                              <p:spTgt spid="24"/>
                                            </p:tgtEl>
                                          </p:cBhvr>
                                          <p:to x="100000" y="100000"/>
                                        </p:animScale>
                                      </p:childTnLst>
                                    </p:cTn>
                                  </p:par>
                                  <p:par>
                                    <p:cTn id="66" presetID="26" presetClass="entr" presetSubtype="0" fill="hold" nodeType="withEffect">
                                      <p:stCondLst>
                                        <p:cond delay="7700"/>
                                      </p:stCondLst>
                                      <p:childTnLst>
                                        <p:set>
                                          <p:cBhvr>
                                            <p:cTn id="67" dur="1" fill="hold">
                                              <p:stCondLst>
                                                <p:cond delay="0"/>
                                              </p:stCondLst>
                                            </p:cTn>
                                            <p:tgtEl>
                                              <p:spTgt spid="21"/>
                                            </p:tgtEl>
                                            <p:attrNameLst>
                                              <p:attrName>style.visibility</p:attrName>
                                            </p:attrNameLst>
                                          </p:cBhvr>
                                          <p:to>
                                            <p:strVal val="visible"/>
                                          </p:to>
                                        </p:set>
                                        <p:animEffect transition="in" filter="wipe(down)">
                                          <p:cBhvr>
                                            <p:cTn id="68" dur="580">
                                              <p:stCondLst>
                                                <p:cond delay="0"/>
                                              </p:stCondLst>
                                            </p:cTn>
                                            <p:tgtEl>
                                              <p:spTgt spid="21"/>
                                            </p:tgtEl>
                                          </p:cBhvr>
                                        </p:animEffect>
                                        <p:anim calcmode="lin" valueType="num">
                                          <p:cBhvr>
                                            <p:cTn id="69"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74" dur="26">
                                              <p:stCondLst>
                                                <p:cond delay="650"/>
                                              </p:stCondLst>
                                            </p:cTn>
                                            <p:tgtEl>
                                              <p:spTgt spid="21"/>
                                            </p:tgtEl>
                                          </p:cBhvr>
                                          <p:to x="100000" y="60000"/>
                                        </p:animScale>
                                        <p:animScale>
                                          <p:cBhvr>
                                            <p:cTn id="75" dur="166" decel="50000">
                                              <p:stCondLst>
                                                <p:cond delay="676"/>
                                              </p:stCondLst>
                                            </p:cTn>
                                            <p:tgtEl>
                                              <p:spTgt spid="21"/>
                                            </p:tgtEl>
                                          </p:cBhvr>
                                          <p:to x="100000" y="100000"/>
                                        </p:animScale>
                                        <p:animScale>
                                          <p:cBhvr>
                                            <p:cTn id="76" dur="26">
                                              <p:stCondLst>
                                                <p:cond delay="1312"/>
                                              </p:stCondLst>
                                            </p:cTn>
                                            <p:tgtEl>
                                              <p:spTgt spid="21"/>
                                            </p:tgtEl>
                                          </p:cBhvr>
                                          <p:to x="100000" y="80000"/>
                                        </p:animScale>
                                        <p:animScale>
                                          <p:cBhvr>
                                            <p:cTn id="77" dur="166" decel="50000">
                                              <p:stCondLst>
                                                <p:cond delay="1338"/>
                                              </p:stCondLst>
                                            </p:cTn>
                                            <p:tgtEl>
                                              <p:spTgt spid="21"/>
                                            </p:tgtEl>
                                          </p:cBhvr>
                                          <p:to x="100000" y="100000"/>
                                        </p:animScale>
                                        <p:animScale>
                                          <p:cBhvr>
                                            <p:cTn id="78" dur="26">
                                              <p:stCondLst>
                                                <p:cond delay="1642"/>
                                              </p:stCondLst>
                                            </p:cTn>
                                            <p:tgtEl>
                                              <p:spTgt spid="21"/>
                                            </p:tgtEl>
                                          </p:cBhvr>
                                          <p:to x="100000" y="90000"/>
                                        </p:animScale>
                                        <p:animScale>
                                          <p:cBhvr>
                                            <p:cTn id="79" dur="166" decel="50000">
                                              <p:stCondLst>
                                                <p:cond delay="1668"/>
                                              </p:stCondLst>
                                            </p:cTn>
                                            <p:tgtEl>
                                              <p:spTgt spid="21"/>
                                            </p:tgtEl>
                                          </p:cBhvr>
                                          <p:to x="100000" y="100000"/>
                                        </p:animScale>
                                        <p:animScale>
                                          <p:cBhvr>
                                            <p:cTn id="80" dur="26">
                                              <p:stCondLst>
                                                <p:cond delay="1808"/>
                                              </p:stCondLst>
                                            </p:cTn>
                                            <p:tgtEl>
                                              <p:spTgt spid="21"/>
                                            </p:tgtEl>
                                          </p:cBhvr>
                                          <p:to x="100000" y="95000"/>
                                        </p:animScale>
                                        <p:animScale>
                                          <p:cBhvr>
                                            <p:cTn id="81" dur="166" decel="50000">
                                              <p:stCondLst>
                                                <p:cond delay="1834"/>
                                              </p:stCondLst>
                                            </p:cTn>
                                            <p:tgtEl>
                                              <p:spTgt spid="21"/>
                                            </p:tgtEl>
                                          </p:cBhvr>
                                          <p:to x="100000" y="100000"/>
                                        </p:animScale>
                                      </p:childTnLst>
                                    </p:cTn>
                                  </p:par>
                                  <p:par>
                                    <p:cTn id="82" presetID="2" presetClass="entr" presetSubtype="9" fill="hold" nodeType="withEffect" p14:presetBounceEnd="75000">
                                      <p:stCondLst>
                                        <p:cond delay="7900"/>
                                      </p:stCondLst>
                                      <p:childTnLst>
                                        <p:set>
                                          <p:cBhvr>
                                            <p:cTn id="83" dur="1" fill="hold">
                                              <p:stCondLst>
                                                <p:cond delay="0"/>
                                              </p:stCondLst>
                                            </p:cTn>
                                            <p:tgtEl>
                                              <p:spTgt spid="26"/>
                                            </p:tgtEl>
                                            <p:attrNameLst>
                                              <p:attrName>style.visibility</p:attrName>
                                            </p:attrNameLst>
                                          </p:cBhvr>
                                          <p:to>
                                            <p:strVal val="visible"/>
                                          </p:to>
                                        </p:set>
                                        <p:anim calcmode="lin" valueType="num" p14:bounceEnd="75000">
                                          <p:cBhvr additive="base">
                                            <p:cTn id="84" dur="2000" fill="hold"/>
                                            <p:tgtEl>
                                              <p:spTgt spid="26"/>
                                            </p:tgtEl>
                                            <p:attrNameLst>
                                              <p:attrName>ppt_x</p:attrName>
                                            </p:attrNameLst>
                                          </p:cBhvr>
                                          <p:tavLst>
                                            <p:tav tm="0">
                                              <p:val>
                                                <p:strVal val="0-#ppt_w/2"/>
                                              </p:val>
                                            </p:tav>
                                            <p:tav tm="100000">
                                              <p:val>
                                                <p:strVal val="#ppt_x"/>
                                              </p:val>
                                            </p:tav>
                                          </p:tavLst>
                                        </p:anim>
                                        <p:anim calcmode="lin" valueType="num" p14:bounceEnd="75000">
                                          <p:cBhvr additive="base">
                                            <p:cTn id="85" dur="2000" fill="hold"/>
                                            <p:tgtEl>
                                              <p:spTgt spid="26"/>
                                            </p:tgtEl>
                                            <p:attrNameLst>
                                              <p:attrName>ppt_y</p:attrName>
                                            </p:attrNameLst>
                                          </p:cBhvr>
                                          <p:tavLst>
                                            <p:tav tm="0">
                                              <p:val>
                                                <p:strVal val="0-#ppt_h/2"/>
                                              </p:val>
                                            </p:tav>
                                            <p:tav tm="100000">
                                              <p:val>
                                                <p:strVal val="#ppt_y"/>
                                              </p:val>
                                            </p:tav>
                                          </p:tavLst>
                                        </p:anim>
                                      </p:childTnLst>
                                    </p:cTn>
                                  </p:par>
                                  <p:par>
                                    <p:cTn id="86" presetID="2" presetClass="entr" presetSubtype="9" fill="hold" nodeType="withEffect" p14:presetBounceEnd="75000">
                                      <p:stCondLst>
                                        <p:cond delay="8000"/>
                                      </p:stCondLst>
                                      <p:childTnLst>
                                        <p:set>
                                          <p:cBhvr>
                                            <p:cTn id="87" dur="1" fill="hold">
                                              <p:stCondLst>
                                                <p:cond delay="0"/>
                                              </p:stCondLst>
                                            </p:cTn>
                                            <p:tgtEl>
                                              <p:spTgt spid="29"/>
                                            </p:tgtEl>
                                            <p:attrNameLst>
                                              <p:attrName>style.visibility</p:attrName>
                                            </p:attrNameLst>
                                          </p:cBhvr>
                                          <p:to>
                                            <p:strVal val="visible"/>
                                          </p:to>
                                        </p:set>
                                        <p:anim calcmode="lin" valueType="num" p14:bounceEnd="75000">
                                          <p:cBhvr additive="base">
                                            <p:cTn id="88" dur="2000" fill="hold"/>
                                            <p:tgtEl>
                                              <p:spTgt spid="29"/>
                                            </p:tgtEl>
                                            <p:attrNameLst>
                                              <p:attrName>ppt_x</p:attrName>
                                            </p:attrNameLst>
                                          </p:cBhvr>
                                          <p:tavLst>
                                            <p:tav tm="0">
                                              <p:val>
                                                <p:strVal val="0-#ppt_w/2"/>
                                              </p:val>
                                            </p:tav>
                                            <p:tav tm="100000">
                                              <p:val>
                                                <p:strVal val="#ppt_x"/>
                                              </p:val>
                                            </p:tav>
                                          </p:tavLst>
                                        </p:anim>
                                        <p:anim calcmode="lin" valueType="num" p14:bounceEnd="75000">
                                          <p:cBhvr additive="base">
                                            <p:cTn id="89" dur="2000" fill="hold"/>
                                            <p:tgtEl>
                                              <p:spTgt spid="29"/>
                                            </p:tgtEl>
                                            <p:attrNameLst>
                                              <p:attrName>ppt_y</p:attrName>
                                            </p:attrNameLst>
                                          </p:cBhvr>
                                          <p:tavLst>
                                            <p:tav tm="0">
                                              <p:val>
                                                <p:strVal val="0-#ppt_h/2"/>
                                              </p:val>
                                            </p:tav>
                                            <p:tav tm="100000">
                                              <p:val>
                                                <p:strVal val="#ppt_y"/>
                                              </p:val>
                                            </p:tav>
                                          </p:tavLst>
                                        </p:anim>
                                      </p:childTnLst>
                                    </p:cTn>
                                  </p:par>
                                  <p:par>
                                    <p:cTn id="90" presetID="2" presetClass="entr" presetSubtype="3" fill="hold" nodeType="withEffect" p14:presetBounceEnd="75000">
                                      <p:stCondLst>
                                        <p:cond delay="8300"/>
                                      </p:stCondLst>
                                      <p:childTnLst>
                                        <p:set>
                                          <p:cBhvr>
                                            <p:cTn id="91" dur="1" fill="hold">
                                              <p:stCondLst>
                                                <p:cond delay="0"/>
                                              </p:stCondLst>
                                            </p:cTn>
                                            <p:tgtEl>
                                              <p:spTgt spid="32"/>
                                            </p:tgtEl>
                                            <p:attrNameLst>
                                              <p:attrName>style.visibility</p:attrName>
                                            </p:attrNameLst>
                                          </p:cBhvr>
                                          <p:to>
                                            <p:strVal val="visible"/>
                                          </p:to>
                                        </p:set>
                                        <p:anim calcmode="lin" valueType="num" p14:bounceEnd="75000">
                                          <p:cBhvr additive="base">
                                            <p:cTn id="92" dur="2000" fill="hold"/>
                                            <p:tgtEl>
                                              <p:spTgt spid="32"/>
                                            </p:tgtEl>
                                            <p:attrNameLst>
                                              <p:attrName>ppt_x</p:attrName>
                                            </p:attrNameLst>
                                          </p:cBhvr>
                                          <p:tavLst>
                                            <p:tav tm="0">
                                              <p:val>
                                                <p:strVal val="1+#ppt_w/2"/>
                                              </p:val>
                                            </p:tav>
                                            <p:tav tm="100000">
                                              <p:val>
                                                <p:strVal val="#ppt_x"/>
                                              </p:val>
                                            </p:tav>
                                          </p:tavLst>
                                        </p:anim>
                                        <p:anim calcmode="lin" valueType="num" p14:bounceEnd="75000">
                                          <p:cBhvr additive="base">
                                            <p:cTn id="93" dur="2000" fill="hold"/>
                                            <p:tgtEl>
                                              <p:spTgt spid="32"/>
                                            </p:tgtEl>
                                            <p:attrNameLst>
                                              <p:attrName>ppt_y</p:attrName>
                                            </p:attrNameLst>
                                          </p:cBhvr>
                                          <p:tavLst>
                                            <p:tav tm="0">
                                              <p:val>
                                                <p:strVal val="0-#ppt_h/2"/>
                                              </p:val>
                                            </p:tav>
                                            <p:tav tm="100000">
                                              <p:val>
                                                <p:strVal val="#ppt_y"/>
                                              </p:val>
                                            </p:tav>
                                          </p:tavLst>
                                        </p:anim>
                                      </p:childTnLst>
                                    </p:cTn>
                                  </p:par>
                                  <p:par>
                                    <p:cTn id="94" presetID="2" presetClass="entr" presetSubtype="3" fill="hold" nodeType="withEffect" p14:presetBounceEnd="75000">
                                      <p:stCondLst>
                                        <p:cond delay="8500"/>
                                      </p:stCondLst>
                                      <p:childTnLst>
                                        <p:set>
                                          <p:cBhvr>
                                            <p:cTn id="95" dur="1" fill="hold">
                                              <p:stCondLst>
                                                <p:cond delay="0"/>
                                              </p:stCondLst>
                                            </p:cTn>
                                            <p:tgtEl>
                                              <p:spTgt spid="42"/>
                                            </p:tgtEl>
                                            <p:attrNameLst>
                                              <p:attrName>style.visibility</p:attrName>
                                            </p:attrNameLst>
                                          </p:cBhvr>
                                          <p:to>
                                            <p:strVal val="visible"/>
                                          </p:to>
                                        </p:set>
                                        <p:anim calcmode="lin" valueType="num" p14:bounceEnd="75000">
                                          <p:cBhvr additive="base">
                                            <p:cTn id="96" dur="2000" fill="hold"/>
                                            <p:tgtEl>
                                              <p:spTgt spid="42"/>
                                            </p:tgtEl>
                                            <p:attrNameLst>
                                              <p:attrName>ppt_x</p:attrName>
                                            </p:attrNameLst>
                                          </p:cBhvr>
                                          <p:tavLst>
                                            <p:tav tm="0">
                                              <p:val>
                                                <p:strVal val="1+#ppt_w/2"/>
                                              </p:val>
                                            </p:tav>
                                            <p:tav tm="100000">
                                              <p:val>
                                                <p:strVal val="#ppt_x"/>
                                              </p:val>
                                            </p:tav>
                                          </p:tavLst>
                                        </p:anim>
                                        <p:anim calcmode="lin" valueType="num" p14:bounceEnd="75000">
                                          <p:cBhvr additive="base">
                                            <p:cTn id="97" dur="2000" fill="hold"/>
                                            <p:tgtEl>
                                              <p:spTgt spid="42"/>
                                            </p:tgtEl>
                                            <p:attrNameLst>
                                              <p:attrName>ppt_y</p:attrName>
                                            </p:attrNameLst>
                                          </p:cBhvr>
                                          <p:tavLst>
                                            <p:tav tm="0">
                                              <p:val>
                                                <p:strVal val="0-#ppt_h/2"/>
                                              </p:val>
                                            </p:tav>
                                            <p:tav tm="100000">
                                              <p:val>
                                                <p:strVal val="#ppt_y"/>
                                              </p:val>
                                            </p:tav>
                                          </p:tavLst>
                                        </p:anim>
                                      </p:childTnLst>
                                    </p:cTn>
                                  </p:par>
                                  <p:par>
                                    <p:cTn id="98" presetID="2" presetClass="entr" presetSubtype="3" fill="hold" nodeType="withEffect" p14:presetBounceEnd="75000">
                                      <p:stCondLst>
                                        <p:cond delay="8700"/>
                                      </p:stCondLst>
                                      <p:childTnLst>
                                        <p:set>
                                          <p:cBhvr>
                                            <p:cTn id="99" dur="1" fill="hold">
                                              <p:stCondLst>
                                                <p:cond delay="0"/>
                                              </p:stCondLst>
                                            </p:cTn>
                                            <p:tgtEl>
                                              <p:spTgt spid="45"/>
                                            </p:tgtEl>
                                            <p:attrNameLst>
                                              <p:attrName>style.visibility</p:attrName>
                                            </p:attrNameLst>
                                          </p:cBhvr>
                                          <p:to>
                                            <p:strVal val="visible"/>
                                          </p:to>
                                        </p:set>
                                        <p:anim calcmode="lin" valueType="num" p14:bounceEnd="75000">
                                          <p:cBhvr additive="base">
                                            <p:cTn id="100" dur="2000" fill="hold"/>
                                            <p:tgtEl>
                                              <p:spTgt spid="45"/>
                                            </p:tgtEl>
                                            <p:attrNameLst>
                                              <p:attrName>ppt_x</p:attrName>
                                            </p:attrNameLst>
                                          </p:cBhvr>
                                          <p:tavLst>
                                            <p:tav tm="0">
                                              <p:val>
                                                <p:strVal val="1+#ppt_w/2"/>
                                              </p:val>
                                            </p:tav>
                                            <p:tav tm="100000">
                                              <p:val>
                                                <p:strVal val="#ppt_x"/>
                                              </p:val>
                                            </p:tav>
                                          </p:tavLst>
                                        </p:anim>
                                        <p:anim calcmode="lin" valueType="num" p14:bounceEnd="75000">
                                          <p:cBhvr additive="base">
                                            <p:cTn id="101" dur="2000" fill="hold"/>
                                            <p:tgtEl>
                                              <p:spTgt spid="45"/>
                                            </p:tgtEl>
                                            <p:attrNameLst>
                                              <p:attrName>ppt_y</p:attrName>
                                            </p:attrNameLst>
                                          </p:cBhvr>
                                          <p:tavLst>
                                            <p:tav tm="0">
                                              <p:val>
                                                <p:strVal val="0-#ppt_h/2"/>
                                              </p:val>
                                            </p:tav>
                                            <p:tav tm="100000">
                                              <p:val>
                                                <p:strVal val="#ppt_y"/>
                                              </p:val>
                                            </p:tav>
                                          </p:tavLst>
                                        </p:anim>
                                      </p:childTnLst>
                                    </p:cTn>
                                  </p:par>
                                  <p:par>
                                    <p:cTn id="102" presetID="2" presetClass="entr" presetSubtype="3" fill="hold" nodeType="withEffect" p14:presetBounceEnd="75000">
                                      <p:stCondLst>
                                        <p:cond delay="8400"/>
                                      </p:stCondLst>
                                      <p:childTnLst>
                                        <p:set>
                                          <p:cBhvr>
                                            <p:cTn id="103" dur="1" fill="hold">
                                              <p:stCondLst>
                                                <p:cond delay="0"/>
                                              </p:stCondLst>
                                            </p:cTn>
                                            <p:tgtEl>
                                              <p:spTgt spid="38"/>
                                            </p:tgtEl>
                                            <p:attrNameLst>
                                              <p:attrName>style.visibility</p:attrName>
                                            </p:attrNameLst>
                                          </p:cBhvr>
                                          <p:to>
                                            <p:strVal val="visible"/>
                                          </p:to>
                                        </p:set>
                                        <p:anim calcmode="lin" valueType="num" p14:bounceEnd="75000">
                                          <p:cBhvr additive="base">
                                            <p:cTn id="104" dur="2000" fill="hold"/>
                                            <p:tgtEl>
                                              <p:spTgt spid="38"/>
                                            </p:tgtEl>
                                            <p:attrNameLst>
                                              <p:attrName>ppt_x</p:attrName>
                                            </p:attrNameLst>
                                          </p:cBhvr>
                                          <p:tavLst>
                                            <p:tav tm="0">
                                              <p:val>
                                                <p:strVal val="1+#ppt_w/2"/>
                                              </p:val>
                                            </p:tav>
                                            <p:tav tm="100000">
                                              <p:val>
                                                <p:strVal val="#ppt_x"/>
                                              </p:val>
                                            </p:tav>
                                          </p:tavLst>
                                        </p:anim>
                                        <p:anim calcmode="lin" valueType="num" p14:bounceEnd="75000">
                                          <p:cBhvr additive="base">
                                            <p:cTn id="105" dur="2000" fill="hold"/>
                                            <p:tgtEl>
                                              <p:spTgt spid="38"/>
                                            </p:tgtEl>
                                            <p:attrNameLst>
                                              <p:attrName>ppt_y</p:attrName>
                                            </p:attrNameLst>
                                          </p:cBhvr>
                                          <p:tavLst>
                                            <p:tav tm="0">
                                              <p:val>
                                                <p:strVal val="0-#ppt_h/2"/>
                                              </p:val>
                                            </p:tav>
                                            <p:tav tm="100000">
                                              <p:val>
                                                <p:strVal val="#ppt_y"/>
                                              </p:val>
                                            </p:tav>
                                          </p:tavLst>
                                        </p:anim>
                                      </p:childTnLst>
                                    </p:cTn>
                                  </p:par>
                                  <p:par>
                                    <p:cTn id="106" presetID="2" presetClass="entr" presetSubtype="9" fill="hold" nodeType="withEffect" p14:presetBounceEnd="75000">
                                      <p:stCondLst>
                                        <p:cond delay="8100"/>
                                      </p:stCondLst>
                                      <p:childTnLst>
                                        <p:set>
                                          <p:cBhvr>
                                            <p:cTn id="107" dur="1" fill="hold">
                                              <p:stCondLst>
                                                <p:cond delay="0"/>
                                              </p:stCondLst>
                                            </p:cTn>
                                            <p:tgtEl>
                                              <p:spTgt spid="34"/>
                                            </p:tgtEl>
                                            <p:attrNameLst>
                                              <p:attrName>style.visibility</p:attrName>
                                            </p:attrNameLst>
                                          </p:cBhvr>
                                          <p:to>
                                            <p:strVal val="visible"/>
                                          </p:to>
                                        </p:set>
                                        <p:anim calcmode="lin" valueType="num" p14:bounceEnd="75000">
                                          <p:cBhvr additive="base">
                                            <p:cTn id="108" dur="2000" fill="hold"/>
                                            <p:tgtEl>
                                              <p:spTgt spid="34"/>
                                            </p:tgtEl>
                                            <p:attrNameLst>
                                              <p:attrName>ppt_x</p:attrName>
                                            </p:attrNameLst>
                                          </p:cBhvr>
                                          <p:tavLst>
                                            <p:tav tm="0">
                                              <p:val>
                                                <p:strVal val="0-#ppt_w/2"/>
                                              </p:val>
                                            </p:tav>
                                            <p:tav tm="100000">
                                              <p:val>
                                                <p:strVal val="#ppt_x"/>
                                              </p:val>
                                            </p:tav>
                                          </p:tavLst>
                                        </p:anim>
                                        <p:anim calcmode="lin" valueType="num" p14:bounceEnd="75000">
                                          <p:cBhvr additive="base">
                                            <p:cTn id="109" dur="2000" fill="hold"/>
                                            <p:tgtEl>
                                              <p:spTgt spid="3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2" presetClass="entr" presetSubtype="4" fill="hold" nodeType="withEffect">
                                      <p:stCondLst>
                                        <p:cond delay="220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2000"/>
                                            <p:tgtEl>
                                              <p:spTgt spid="6"/>
                                            </p:tgtEl>
                                          </p:cBhvr>
                                        </p:animEffect>
                                      </p:childTnLst>
                                    </p:cTn>
                                  </p:par>
                                  <p:par>
                                    <p:cTn id="12" presetID="56" presetClass="entr" presetSubtype="0" fill="hold" grpId="0" nodeType="withEffect">
                                      <p:stCondLst>
                                        <p:cond delay="4300"/>
                                      </p:stCondLst>
                                      <p:iterate type="lt">
                                        <p:tmPct val="10000"/>
                                      </p:iterate>
                                      <p:childTnLst>
                                        <p:set>
                                          <p:cBhvr>
                                            <p:cTn id="13" dur="1" fill="hold">
                                              <p:stCondLst>
                                                <p:cond delay="0"/>
                                              </p:stCondLst>
                                            </p:cTn>
                                            <p:tgtEl>
                                              <p:spTgt spid="3"/>
                                            </p:tgtEl>
                                            <p:attrNameLst>
                                              <p:attrName>style.visibility</p:attrName>
                                            </p:attrNameLst>
                                          </p:cBhvr>
                                          <p:to>
                                            <p:strVal val="visible"/>
                                          </p:to>
                                        </p:set>
                                        <p:anim by="(-#ppt_w*2)" calcmode="lin" valueType="num">
                                          <p:cBhvr rctx="PPT">
                                            <p:cTn id="14" dur="500" autoRev="1" fill="hold">
                                              <p:stCondLst>
                                                <p:cond delay="0"/>
                                              </p:stCondLst>
                                            </p:cTn>
                                            <p:tgtEl>
                                              <p:spTgt spid="3"/>
                                            </p:tgtEl>
                                            <p:attrNameLst>
                                              <p:attrName>ppt_w</p:attrName>
                                            </p:attrNameLst>
                                          </p:cBhvr>
                                        </p:anim>
                                        <p:anim by="(#ppt_w*0.50)" calcmode="lin" valueType="num">
                                          <p:cBhvr>
                                            <p:cTn id="15" dur="500" decel="50000" autoRev="1" fill="hold">
                                              <p:stCondLst>
                                                <p:cond delay="0"/>
                                              </p:stCondLst>
                                            </p:cTn>
                                            <p:tgtEl>
                                              <p:spTgt spid="3"/>
                                            </p:tgtEl>
                                            <p:attrNameLst>
                                              <p:attrName>ppt_x</p:attrName>
                                            </p:attrNameLst>
                                          </p:cBhvr>
                                        </p:anim>
                                        <p:anim from="(-#ppt_h/2)" to="(#ppt_y)" calcmode="lin" valueType="num">
                                          <p:cBhvr>
                                            <p:cTn id="16" dur="1000" fill="hold">
                                              <p:stCondLst>
                                                <p:cond delay="0"/>
                                              </p:stCondLst>
                                            </p:cTn>
                                            <p:tgtEl>
                                              <p:spTgt spid="3"/>
                                            </p:tgtEl>
                                            <p:attrNameLst>
                                              <p:attrName>ppt_y</p:attrName>
                                            </p:attrNameLst>
                                          </p:cBhvr>
                                        </p:anim>
                                        <p:animRot by="21600000">
                                          <p:cBhvr>
                                            <p:cTn id="17" dur="1000" fill="hold">
                                              <p:stCondLst>
                                                <p:cond delay="0"/>
                                              </p:stCondLst>
                                            </p:cTn>
                                            <p:tgtEl>
                                              <p:spTgt spid="3"/>
                                            </p:tgtEl>
                                            <p:attrNameLst>
                                              <p:attrName>r</p:attrName>
                                            </p:attrNameLst>
                                          </p:cBhvr>
                                        </p:animRot>
                                      </p:childTnLst>
                                    </p:cTn>
                                  </p:par>
                                  <p:par>
                                    <p:cTn id="18" presetID="2" presetClass="entr" presetSubtype="1" fill="hold" nodeType="withEffect">
                                      <p:stCondLst>
                                        <p:cond delay="400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2000" fill="hold"/>
                                            <p:tgtEl>
                                              <p:spTgt spid="5"/>
                                            </p:tgtEl>
                                            <p:attrNameLst>
                                              <p:attrName>ppt_x</p:attrName>
                                            </p:attrNameLst>
                                          </p:cBhvr>
                                          <p:tavLst>
                                            <p:tav tm="0">
                                              <p:val>
                                                <p:strVal val="#ppt_x"/>
                                              </p:val>
                                            </p:tav>
                                            <p:tav tm="100000">
                                              <p:val>
                                                <p:strVal val="#ppt_x"/>
                                              </p:val>
                                            </p:tav>
                                          </p:tavLst>
                                        </p:anim>
                                        <p:anim calcmode="lin" valueType="num">
                                          <p:cBhvr additive="base">
                                            <p:cTn id="21" dur="2000" fill="hold"/>
                                            <p:tgtEl>
                                              <p:spTgt spid="5"/>
                                            </p:tgtEl>
                                            <p:attrNameLst>
                                              <p:attrName>ppt_y</p:attrName>
                                            </p:attrNameLst>
                                          </p:cBhvr>
                                          <p:tavLst>
                                            <p:tav tm="0">
                                              <p:val>
                                                <p:strVal val="0-#ppt_h/2"/>
                                              </p:val>
                                            </p:tav>
                                            <p:tav tm="100000">
                                              <p:val>
                                                <p:strVal val="#ppt_y"/>
                                              </p:val>
                                            </p:tav>
                                          </p:tavLst>
                                        </p:anim>
                                      </p:childTnLst>
                                    </p:cTn>
                                  </p:par>
                                  <p:par>
                                    <p:cTn id="22" presetID="2" presetClass="entr" presetSubtype="1" fill="hold" nodeType="withEffect">
                                      <p:stCondLst>
                                        <p:cond delay="400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2000" fill="hold"/>
                                            <p:tgtEl>
                                              <p:spTgt spid="8"/>
                                            </p:tgtEl>
                                            <p:attrNameLst>
                                              <p:attrName>ppt_x</p:attrName>
                                            </p:attrNameLst>
                                          </p:cBhvr>
                                          <p:tavLst>
                                            <p:tav tm="0">
                                              <p:val>
                                                <p:strVal val="#ppt_x"/>
                                              </p:val>
                                            </p:tav>
                                            <p:tav tm="100000">
                                              <p:val>
                                                <p:strVal val="#ppt_x"/>
                                              </p:val>
                                            </p:tav>
                                          </p:tavLst>
                                        </p:anim>
                                        <p:anim calcmode="lin" valueType="num">
                                          <p:cBhvr additive="base">
                                            <p:cTn id="25" dur="2000" fill="hold"/>
                                            <p:tgtEl>
                                              <p:spTgt spid="8"/>
                                            </p:tgtEl>
                                            <p:attrNameLst>
                                              <p:attrName>ppt_y</p:attrName>
                                            </p:attrNameLst>
                                          </p:cBhvr>
                                          <p:tavLst>
                                            <p:tav tm="0">
                                              <p:val>
                                                <p:strVal val="0-#ppt_h/2"/>
                                              </p:val>
                                            </p:tav>
                                            <p:tav tm="100000">
                                              <p:val>
                                                <p:strVal val="#ppt_y"/>
                                              </p:val>
                                            </p:tav>
                                          </p:tavLst>
                                        </p:anim>
                                      </p:childTnLst>
                                    </p:cTn>
                                  </p:par>
                                  <p:par>
                                    <p:cTn id="26" presetID="2" presetClass="entr" presetSubtype="8" fill="hold" nodeType="withEffect">
                                      <p:stCondLst>
                                        <p:cond delay="600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2000" fill="hold"/>
                                            <p:tgtEl>
                                              <p:spTgt spid="11"/>
                                            </p:tgtEl>
                                            <p:attrNameLst>
                                              <p:attrName>ppt_x</p:attrName>
                                            </p:attrNameLst>
                                          </p:cBhvr>
                                          <p:tavLst>
                                            <p:tav tm="0">
                                              <p:val>
                                                <p:strVal val="0-#ppt_w/2"/>
                                              </p:val>
                                            </p:tav>
                                            <p:tav tm="100000">
                                              <p:val>
                                                <p:strVal val="#ppt_x"/>
                                              </p:val>
                                            </p:tav>
                                          </p:tavLst>
                                        </p:anim>
                                        <p:anim calcmode="lin" valueType="num">
                                          <p:cBhvr additive="base">
                                            <p:cTn id="29" dur="2000" fill="hold"/>
                                            <p:tgtEl>
                                              <p:spTgt spid="11"/>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stCondLst>
                                        <p:cond delay="6000"/>
                                      </p:stCondLst>
                                      <p:childTnLst>
                                        <p:set>
                                          <p:cBhvr>
                                            <p:cTn id="31" dur="1" fill="hold">
                                              <p:stCondLst>
                                                <p:cond delay="0"/>
                                              </p:stCondLst>
                                            </p:cTn>
                                            <p:tgtEl>
                                              <p:spTgt spid="53"/>
                                            </p:tgtEl>
                                            <p:attrNameLst>
                                              <p:attrName>style.visibility</p:attrName>
                                            </p:attrNameLst>
                                          </p:cBhvr>
                                          <p:to>
                                            <p:strVal val="visible"/>
                                          </p:to>
                                        </p:set>
                                        <p:anim calcmode="lin" valueType="num">
                                          <p:cBhvr additive="base">
                                            <p:cTn id="32" dur="2000" fill="hold"/>
                                            <p:tgtEl>
                                              <p:spTgt spid="53"/>
                                            </p:tgtEl>
                                            <p:attrNameLst>
                                              <p:attrName>ppt_x</p:attrName>
                                            </p:attrNameLst>
                                          </p:cBhvr>
                                          <p:tavLst>
                                            <p:tav tm="0">
                                              <p:val>
                                                <p:strVal val="0-#ppt_w/2"/>
                                              </p:val>
                                            </p:tav>
                                            <p:tav tm="100000">
                                              <p:val>
                                                <p:strVal val="#ppt_x"/>
                                              </p:val>
                                            </p:tav>
                                          </p:tavLst>
                                        </p:anim>
                                        <p:anim calcmode="lin" valueType="num">
                                          <p:cBhvr additive="base">
                                            <p:cTn id="33" dur="2000" fill="hold"/>
                                            <p:tgtEl>
                                              <p:spTgt spid="53"/>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650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2000" fill="hold"/>
                                            <p:tgtEl>
                                              <p:spTgt spid="14"/>
                                            </p:tgtEl>
                                            <p:attrNameLst>
                                              <p:attrName>ppt_x</p:attrName>
                                            </p:attrNameLst>
                                          </p:cBhvr>
                                          <p:tavLst>
                                            <p:tav tm="0">
                                              <p:val>
                                                <p:strVal val="0-#ppt_w/2"/>
                                              </p:val>
                                            </p:tav>
                                            <p:tav tm="100000">
                                              <p:val>
                                                <p:strVal val="#ppt_x"/>
                                              </p:val>
                                            </p:tav>
                                          </p:tavLst>
                                        </p:anim>
                                        <p:anim calcmode="lin" valueType="num">
                                          <p:cBhvr additive="base">
                                            <p:cTn id="37" dur="2000" fill="hold"/>
                                            <p:tgtEl>
                                              <p:spTgt spid="14"/>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stCondLst>
                                        <p:cond delay="6600"/>
                                      </p:stCondLst>
                                      <p:childTnLst>
                                        <p:set>
                                          <p:cBhvr>
                                            <p:cTn id="39" dur="1" fill="hold">
                                              <p:stCondLst>
                                                <p:cond delay="0"/>
                                              </p:stCondLst>
                                            </p:cTn>
                                            <p:tgtEl>
                                              <p:spTgt spid="17"/>
                                            </p:tgtEl>
                                            <p:attrNameLst>
                                              <p:attrName>style.visibility</p:attrName>
                                            </p:attrNameLst>
                                          </p:cBhvr>
                                          <p:to>
                                            <p:strVal val="visible"/>
                                          </p:to>
                                        </p:set>
                                        <p:anim calcmode="lin" valueType="num">
                                          <p:cBhvr additive="base">
                                            <p:cTn id="40" dur="2000" fill="hold"/>
                                            <p:tgtEl>
                                              <p:spTgt spid="17"/>
                                            </p:tgtEl>
                                            <p:attrNameLst>
                                              <p:attrName>ppt_x</p:attrName>
                                            </p:attrNameLst>
                                          </p:cBhvr>
                                          <p:tavLst>
                                            <p:tav tm="0">
                                              <p:val>
                                                <p:strVal val="0-#ppt_w/2"/>
                                              </p:val>
                                            </p:tav>
                                            <p:tav tm="100000">
                                              <p:val>
                                                <p:strVal val="#ppt_x"/>
                                              </p:val>
                                            </p:tav>
                                          </p:tavLst>
                                        </p:anim>
                                        <p:anim calcmode="lin" valueType="num">
                                          <p:cBhvr additive="base">
                                            <p:cTn id="41" dur="2000" fill="hold"/>
                                            <p:tgtEl>
                                              <p:spTgt spid="17"/>
                                            </p:tgtEl>
                                            <p:attrNameLst>
                                              <p:attrName>ppt_y</p:attrName>
                                            </p:attrNameLst>
                                          </p:cBhvr>
                                          <p:tavLst>
                                            <p:tav tm="0">
                                              <p:val>
                                                <p:strVal val="#ppt_y"/>
                                              </p:val>
                                            </p:tav>
                                            <p:tav tm="100000">
                                              <p:val>
                                                <p:strVal val="#ppt_y"/>
                                              </p:val>
                                            </p:tav>
                                          </p:tavLst>
                                        </p:anim>
                                      </p:childTnLst>
                                    </p:cTn>
                                  </p:par>
                                  <p:par>
                                    <p:cTn id="42" presetID="2" presetClass="entr" presetSubtype="8" fill="hold" nodeType="withEffect">
                                      <p:stCondLst>
                                        <p:cond delay="6800"/>
                                      </p:stCondLst>
                                      <p:childTnLst>
                                        <p:set>
                                          <p:cBhvr>
                                            <p:cTn id="43" dur="1" fill="hold">
                                              <p:stCondLst>
                                                <p:cond delay="0"/>
                                              </p:stCondLst>
                                            </p:cTn>
                                            <p:tgtEl>
                                              <p:spTgt spid="51"/>
                                            </p:tgtEl>
                                            <p:attrNameLst>
                                              <p:attrName>style.visibility</p:attrName>
                                            </p:attrNameLst>
                                          </p:cBhvr>
                                          <p:to>
                                            <p:strVal val="visible"/>
                                          </p:to>
                                        </p:set>
                                        <p:anim calcmode="lin" valueType="num">
                                          <p:cBhvr additive="base">
                                            <p:cTn id="44" dur="2000" fill="hold"/>
                                            <p:tgtEl>
                                              <p:spTgt spid="51"/>
                                            </p:tgtEl>
                                            <p:attrNameLst>
                                              <p:attrName>ppt_x</p:attrName>
                                            </p:attrNameLst>
                                          </p:cBhvr>
                                          <p:tavLst>
                                            <p:tav tm="0">
                                              <p:val>
                                                <p:strVal val="0-#ppt_w/2"/>
                                              </p:val>
                                            </p:tav>
                                            <p:tav tm="100000">
                                              <p:val>
                                                <p:strVal val="#ppt_x"/>
                                              </p:val>
                                            </p:tav>
                                          </p:tavLst>
                                        </p:anim>
                                        <p:anim calcmode="lin" valueType="num">
                                          <p:cBhvr additive="base">
                                            <p:cTn id="45" dur="2000" fill="hold"/>
                                            <p:tgtEl>
                                              <p:spTgt spid="51"/>
                                            </p:tgtEl>
                                            <p:attrNameLst>
                                              <p:attrName>ppt_y</p:attrName>
                                            </p:attrNameLst>
                                          </p:cBhvr>
                                          <p:tavLst>
                                            <p:tav tm="0">
                                              <p:val>
                                                <p:strVal val="#ppt_y"/>
                                              </p:val>
                                            </p:tav>
                                            <p:tav tm="100000">
                                              <p:val>
                                                <p:strVal val="#ppt_y"/>
                                              </p:val>
                                            </p:tav>
                                          </p:tavLst>
                                        </p:anim>
                                      </p:childTnLst>
                                    </p:cTn>
                                  </p:par>
                                  <p:par>
                                    <p:cTn id="46" presetID="2" presetClass="entr" presetSubtype="8" fill="hold" nodeType="withEffect">
                                      <p:stCondLst>
                                        <p:cond delay="7000"/>
                                      </p:stCondLst>
                                      <p:childTnLst>
                                        <p:set>
                                          <p:cBhvr>
                                            <p:cTn id="47" dur="1" fill="hold">
                                              <p:stCondLst>
                                                <p:cond delay="0"/>
                                              </p:stCondLst>
                                            </p:cTn>
                                            <p:tgtEl>
                                              <p:spTgt spid="48"/>
                                            </p:tgtEl>
                                            <p:attrNameLst>
                                              <p:attrName>style.visibility</p:attrName>
                                            </p:attrNameLst>
                                          </p:cBhvr>
                                          <p:to>
                                            <p:strVal val="visible"/>
                                          </p:to>
                                        </p:set>
                                        <p:anim calcmode="lin" valueType="num">
                                          <p:cBhvr additive="base">
                                            <p:cTn id="48" dur="2000" fill="hold"/>
                                            <p:tgtEl>
                                              <p:spTgt spid="48"/>
                                            </p:tgtEl>
                                            <p:attrNameLst>
                                              <p:attrName>ppt_x</p:attrName>
                                            </p:attrNameLst>
                                          </p:cBhvr>
                                          <p:tavLst>
                                            <p:tav tm="0">
                                              <p:val>
                                                <p:strVal val="0-#ppt_w/2"/>
                                              </p:val>
                                            </p:tav>
                                            <p:tav tm="100000">
                                              <p:val>
                                                <p:strVal val="#ppt_x"/>
                                              </p:val>
                                            </p:tav>
                                          </p:tavLst>
                                        </p:anim>
                                        <p:anim calcmode="lin" valueType="num">
                                          <p:cBhvr additive="base">
                                            <p:cTn id="49" dur="2000" fill="hold"/>
                                            <p:tgtEl>
                                              <p:spTgt spid="48"/>
                                            </p:tgtEl>
                                            <p:attrNameLst>
                                              <p:attrName>ppt_y</p:attrName>
                                            </p:attrNameLst>
                                          </p:cBhvr>
                                          <p:tavLst>
                                            <p:tav tm="0">
                                              <p:val>
                                                <p:strVal val="#ppt_y"/>
                                              </p:val>
                                            </p:tav>
                                            <p:tav tm="100000">
                                              <p:val>
                                                <p:strVal val="#ppt_y"/>
                                              </p:val>
                                            </p:tav>
                                          </p:tavLst>
                                        </p:anim>
                                      </p:childTnLst>
                                    </p:cTn>
                                  </p:par>
                                  <p:par>
                                    <p:cTn id="50" presetID="26" presetClass="entr" presetSubtype="0" fill="hold" nodeType="withEffect">
                                      <p:stCondLst>
                                        <p:cond delay="7200"/>
                                      </p:stCondLst>
                                      <p:childTnLst>
                                        <p:set>
                                          <p:cBhvr>
                                            <p:cTn id="51" dur="1" fill="hold">
                                              <p:stCondLst>
                                                <p:cond delay="0"/>
                                              </p:stCondLst>
                                            </p:cTn>
                                            <p:tgtEl>
                                              <p:spTgt spid="24"/>
                                            </p:tgtEl>
                                            <p:attrNameLst>
                                              <p:attrName>style.visibility</p:attrName>
                                            </p:attrNameLst>
                                          </p:cBhvr>
                                          <p:to>
                                            <p:strVal val="visible"/>
                                          </p:to>
                                        </p:set>
                                        <p:animEffect transition="in" filter="wipe(down)">
                                          <p:cBhvr>
                                            <p:cTn id="52" dur="580">
                                              <p:stCondLst>
                                                <p:cond delay="0"/>
                                              </p:stCondLst>
                                            </p:cTn>
                                            <p:tgtEl>
                                              <p:spTgt spid="24"/>
                                            </p:tgtEl>
                                          </p:cBhvr>
                                        </p:animEffect>
                                        <p:anim calcmode="lin" valueType="num">
                                          <p:cBhvr>
                                            <p:cTn id="53"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58" dur="26">
                                              <p:stCondLst>
                                                <p:cond delay="650"/>
                                              </p:stCondLst>
                                            </p:cTn>
                                            <p:tgtEl>
                                              <p:spTgt spid="24"/>
                                            </p:tgtEl>
                                          </p:cBhvr>
                                          <p:to x="100000" y="60000"/>
                                        </p:animScale>
                                        <p:animScale>
                                          <p:cBhvr>
                                            <p:cTn id="59" dur="166" decel="50000">
                                              <p:stCondLst>
                                                <p:cond delay="676"/>
                                              </p:stCondLst>
                                            </p:cTn>
                                            <p:tgtEl>
                                              <p:spTgt spid="24"/>
                                            </p:tgtEl>
                                          </p:cBhvr>
                                          <p:to x="100000" y="100000"/>
                                        </p:animScale>
                                        <p:animScale>
                                          <p:cBhvr>
                                            <p:cTn id="60" dur="26">
                                              <p:stCondLst>
                                                <p:cond delay="1312"/>
                                              </p:stCondLst>
                                            </p:cTn>
                                            <p:tgtEl>
                                              <p:spTgt spid="24"/>
                                            </p:tgtEl>
                                          </p:cBhvr>
                                          <p:to x="100000" y="80000"/>
                                        </p:animScale>
                                        <p:animScale>
                                          <p:cBhvr>
                                            <p:cTn id="61" dur="166" decel="50000">
                                              <p:stCondLst>
                                                <p:cond delay="1338"/>
                                              </p:stCondLst>
                                            </p:cTn>
                                            <p:tgtEl>
                                              <p:spTgt spid="24"/>
                                            </p:tgtEl>
                                          </p:cBhvr>
                                          <p:to x="100000" y="100000"/>
                                        </p:animScale>
                                        <p:animScale>
                                          <p:cBhvr>
                                            <p:cTn id="62" dur="26">
                                              <p:stCondLst>
                                                <p:cond delay="1642"/>
                                              </p:stCondLst>
                                            </p:cTn>
                                            <p:tgtEl>
                                              <p:spTgt spid="24"/>
                                            </p:tgtEl>
                                          </p:cBhvr>
                                          <p:to x="100000" y="90000"/>
                                        </p:animScale>
                                        <p:animScale>
                                          <p:cBhvr>
                                            <p:cTn id="63" dur="166" decel="50000">
                                              <p:stCondLst>
                                                <p:cond delay="1668"/>
                                              </p:stCondLst>
                                            </p:cTn>
                                            <p:tgtEl>
                                              <p:spTgt spid="24"/>
                                            </p:tgtEl>
                                          </p:cBhvr>
                                          <p:to x="100000" y="100000"/>
                                        </p:animScale>
                                        <p:animScale>
                                          <p:cBhvr>
                                            <p:cTn id="64" dur="26">
                                              <p:stCondLst>
                                                <p:cond delay="1808"/>
                                              </p:stCondLst>
                                            </p:cTn>
                                            <p:tgtEl>
                                              <p:spTgt spid="24"/>
                                            </p:tgtEl>
                                          </p:cBhvr>
                                          <p:to x="100000" y="95000"/>
                                        </p:animScale>
                                        <p:animScale>
                                          <p:cBhvr>
                                            <p:cTn id="65" dur="166" decel="50000">
                                              <p:stCondLst>
                                                <p:cond delay="1834"/>
                                              </p:stCondLst>
                                            </p:cTn>
                                            <p:tgtEl>
                                              <p:spTgt spid="24"/>
                                            </p:tgtEl>
                                          </p:cBhvr>
                                          <p:to x="100000" y="100000"/>
                                        </p:animScale>
                                      </p:childTnLst>
                                    </p:cTn>
                                  </p:par>
                                  <p:par>
                                    <p:cTn id="66" presetID="26" presetClass="entr" presetSubtype="0" fill="hold" nodeType="withEffect">
                                      <p:stCondLst>
                                        <p:cond delay="7700"/>
                                      </p:stCondLst>
                                      <p:childTnLst>
                                        <p:set>
                                          <p:cBhvr>
                                            <p:cTn id="67" dur="1" fill="hold">
                                              <p:stCondLst>
                                                <p:cond delay="0"/>
                                              </p:stCondLst>
                                            </p:cTn>
                                            <p:tgtEl>
                                              <p:spTgt spid="21"/>
                                            </p:tgtEl>
                                            <p:attrNameLst>
                                              <p:attrName>style.visibility</p:attrName>
                                            </p:attrNameLst>
                                          </p:cBhvr>
                                          <p:to>
                                            <p:strVal val="visible"/>
                                          </p:to>
                                        </p:set>
                                        <p:animEffect transition="in" filter="wipe(down)">
                                          <p:cBhvr>
                                            <p:cTn id="68" dur="580">
                                              <p:stCondLst>
                                                <p:cond delay="0"/>
                                              </p:stCondLst>
                                            </p:cTn>
                                            <p:tgtEl>
                                              <p:spTgt spid="21"/>
                                            </p:tgtEl>
                                          </p:cBhvr>
                                        </p:animEffect>
                                        <p:anim calcmode="lin" valueType="num">
                                          <p:cBhvr>
                                            <p:cTn id="69"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74" dur="26">
                                              <p:stCondLst>
                                                <p:cond delay="650"/>
                                              </p:stCondLst>
                                            </p:cTn>
                                            <p:tgtEl>
                                              <p:spTgt spid="21"/>
                                            </p:tgtEl>
                                          </p:cBhvr>
                                          <p:to x="100000" y="60000"/>
                                        </p:animScale>
                                        <p:animScale>
                                          <p:cBhvr>
                                            <p:cTn id="75" dur="166" decel="50000">
                                              <p:stCondLst>
                                                <p:cond delay="676"/>
                                              </p:stCondLst>
                                            </p:cTn>
                                            <p:tgtEl>
                                              <p:spTgt spid="21"/>
                                            </p:tgtEl>
                                          </p:cBhvr>
                                          <p:to x="100000" y="100000"/>
                                        </p:animScale>
                                        <p:animScale>
                                          <p:cBhvr>
                                            <p:cTn id="76" dur="26">
                                              <p:stCondLst>
                                                <p:cond delay="1312"/>
                                              </p:stCondLst>
                                            </p:cTn>
                                            <p:tgtEl>
                                              <p:spTgt spid="21"/>
                                            </p:tgtEl>
                                          </p:cBhvr>
                                          <p:to x="100000" y="80000"/>
                                        </p:animScale>
                                        <p:animScale>
                                          <p:cBhvr>
                                            <p:cTn id="77" dur="166" decel="50000">
                                              <p:stCondLst>
                                                <p:cond delay="1338"/>
                                              </p:stCondLst>
                                            </p:cTn>
                                            <p:tgtEl>
                                              <p:spTgt spid="21"/>
                                            </p:tgtEl>
                                          </p:cBhvr>
                                          <p:to x="100000" y="100000"/>
                                        </p:animScale>
                                        <p:animScale>
                                          <p:cBhvr>
                                            <p:cTn id="78" dur="26">
                                              <p:stCondLst>
                                                <p:cond delay="1642"/>
                                              </p:stCondLst>
                                            </p:cTn>
                                            <p:tgtEl>
                                              <p:spTgt spid="21"/>
                                            </p:tgtEl>
                                          </p:cBhvr>
                                          <p:to x="100000" y="90000"/>
                                        </p:animScale>
                                        <p:animScale>
                                          <p:cBhvr>
                                            <p:cTn id="79" dur="166" decel="50000">
                                              <p:stCondLst>
                                                <p:cond delay="1668"/>
                                              </p:stCondLst>
                                            </p:cTn>
                                            <p:tgtEl>
                                              <p:spTgt spid="21"/>
                                            </p:tgtEl>
                                          </p:cBhvr>
                                          <p:to x="100000" y="100000"/>
                                        </p:animScale>
                                        <p:animScale>
                                          <p:cBhvr>
                                            <p:cTn id="80" dur="26">
                                              <p:stCondLst>
                                                <p:cond delay="1808"/>
                                              </p:stCondLst>
                                            </p:cTn>
                                            <p:tgtEl>
                                              <p:spTgt spid="21"/>
                                            </p:tgtEl>
                                          </p:cBhvr>
                                          <p:to x="100000" y="95000"/>
                                        </p:animScale>
                                        <p:animScale>
                                          <p:cBhvr>
                                            <p:cTn id="81" dur="166" decel="50000">
                                              <p:stCondLst>
                                                <p:cond delay="1834"/>
                                              </p:stCondLst>
                                            </p:cTn>
                                            <p:tgtEl>
                                              <p:spTgt spid="21"/>
                                            </p:tgtEl>
                                          </p:cBhvr>
                                          <p:to x="100000" y="100000"/>
                                        </p:animScale>
                                      </p:childTnLst>
                                    </p:cTn>
                                  </p:par>
                                  <p:par>
                                    <p:cTn id="82" presetID="2" presetClass="entr" presetSubtype="9" fill="hold" nodeType="withEffect">
                                      <p:stCondLst>
                                        <p:cond delay="7900"/>
                                      </p:stCondLst>
                                      <p:childTnLst>
                                        <p:set>
                                          <p:cBhvr>
                                            <p:cTn id="83" dur="1" fill="hold">
                                              <p:stCondLst>
                                                <p:cond delay="0"/>
                                              </p:stCondLst>
                                            </p:cTn>
                                            <p:tgtEl>
                                              <p:spTgt spid="26"/>
                                            </p:tgtEl>
                                            <p:attrNameLst>
                                              <p:attrName>style.visibility</p:attrName>
                                            </p:attrNameLst>
                                          </p:cBhvr>
                                          <p:to>
                                            <p:strVal val="visible"/>
                                          </p:to>
                                        </p:set>
                                        <p:anim calcmode="lin" valueType="num">
                                          <p:cBhvr additive="base">
                                            <p:cTn id="84" dur="2000" fill="hold"/>
                                            <p:tgtEl>
                                              <p:spTgt spid="26"/>
                                            </p:tgtEl>
                                            <p:attrNameLst>
                                              <p:attrName>ppt_x</p:attrName>
                                            </p:attrNameLst>
                                          </p:cBhvr>
                                          <p:tavLst>
                                            <p:tav tm="0">
                                              <p:val>
                                                <p:strVal val="0-#ppt_w/2"/>
                                              </p:val>
                                            </p:tav>
                                            <p:tav tm="100000">
                                              <p:val>
                                                <p:strVal val="#ppt_x"/>
                                              </p:val>
                                            </p:tav>
                                          </p:tavLst>
                                        </p:anim>
                                        <p:anim calcmode="lin" valueType="num">
                                          <p:cBhvr additive="base">
                                            <p:cTn id="85" dur="2000" fill="hold"/>
                                            <p:tgtEl>
                                              <p:spTgt spid="26"/>
                                            </p:tgtEl>
                                            <p:attrNameLst>
                                              <p:attrName>ppt_y</p:attrName>
                                            </p:attrNameLst>
                                          </p:cBhvr>
                                          <p:tavLst>
                                            <p:tav tm="0">
                                              <p:val>
                                                <p:strVal val="0-#ppt_h/2"/>
                                              </p:val>
                                            </p:tav>
                                            <p:tav tm="100000">
                                              <p:val>
                                                <p:strVal val="#ppt_y"/>
                                              </p:val>
                                            </p:tav>
                                          </p:tavLst>
                                        </p:anim>
                                      </p:childTnLst>
                                    </p:cTn>
                                  </p:par>
                                  <p:par>
                                    <p:cTn id="86" presetID="2" presetClass="entr" presetSubtype="9" fill="hold" nodeType="withEffect">
                                      <p:stCondLst>
                                        <p:cond delay="8000"/>
                                      </p:stCondLst>
                                      <p:childTnLst>
                                        <p:set>
                                          <p:cBhvr>
                                            <p:cTn id="87" dur="1" fill="hold">
                                              <p:stCondLst>
                                                <p:cond delay="0"/>
                                              </p:stCondLst>
                                            </p:cTn>
                                            <p:tgtEl>
                                              <p:spTgt spid="29"/>
                                            </p:tgtEl>
                                            <p:attrNameLst>
                                              <p:attrName>style.visibility</p:attrName>
                                            </p:attrNameLst>
                                          </p:cBhvr>
                                          <p:to>
                                            <p:strVal val="visible"/>
                                          </p:to>
                                        </p:set>
                                        <p:anim calcmode="lin" valueType="num">
                                          <p:cBhvr additive="base">
                                            <p:cTn id="88" dur="2000" fill="hold"/>
                                            <p:tgtEl>
                                              <p:spTgt spid="29"/>
                                            </p:tgtEl>
                                            <p:attrNameLst>
                                              <p:attrName>ppt_x</p:attrName>
                                            </p:attrNameLst>
                                          </p:cBhvr>
                                          <p:tavLst>
                                            <p:tav tm="0">
                                              <p:val>
                                                <p:strVal val="0-#ppt_w/2"/>
                                              </p:val>
                                            </p:tav>
                                            <p:tav tm="100000">
                                              <p:val>
                                                <p:strVal val="#ppt_x"/>
                                              </p:val>
                                            </p:tav>
                                          </p:tavLst>
                                        </p:anim>
                                        <p:anim calcmode="lin" valueType="num">
                                          <p:cBhvr additive="base">
                                            <p:cTn id="89" dur="2000" fill="hold"/>
                                            <p:tgtEl>
                                              <p:spTgt spid="29"/>
                                            </p:tgtEl>
                                            <p:attrNameLst>
                                              <p:attrName>ppt_y</p:attrName>
                                            </p:attrNameLst>
                                          </p:cBhvr>
                                          <p:tavLst>
                                            <p:tav tm="0">
                                              <p:val>
                                                <p:strVal val="0-#ppt_h/2"/>
                                              </p:val>
                                            </p:tav>
                                            <p:tav tm="100000">
                                              <p:val>
                                                <p:strVal val="#ppt_y"/>
                                              </p:val>
                                            </p:tav>
                                          </p:tavLst>
                                        </p:anim>
                                      </p:childTnLst>
                                    </p:cTn>
                                  </p:par>
                                  <p:par>
                                    <p:cTn id="90" presetID="2" presetClass="entr" presetSubtype="3" fill="hold" nodeType="withEffect">
                                      <p:stCondLst>
                                        <p:cond delay="8300"/>
                                      </p:stCondLst>
                                      <p:childTnLst>
                                        <p:set>
                                          <p:cBhvr>
                                            <p:cTn id="91" dur="1" fill="hold">
                                              <p:stCondLst>
                                                <p:cond delay="0"/>
                                              </p:stCondLst>
                                            </p:cTn>
                                            <p:tgtEl>
                                              <p:spTgt spid="32"/>
                                            </p:tgtEl>
                                            <p:attrNameLst>
                                              <p:attrName>style.visibility</p:attrName>
                                            </p:attrNameLst>
                                          </p:cBhvr>
                                          <p:to>
                                            <p:strVal val="visible"/>
                                          </p:to>
                                        </p:set>
                                        <p:anim calcmode="lin" valueType="num">
                                          <p:cBhvr additive="base">
                                            <p:cTn id="92" dur="2000" fill="hold"/>
                                            <p:tgtEl>
                                              <p:spTgt spid="32"/>
                                            </p:tgtEl>
                                            <p:attrNameLst>
                                              <p:attrName>ppt_x</p:attrName>
                                            </p:attrNameLst>
                                          </p:cBhvr>
                                          <p:tavLst>
                                            <p:tav tm="0">
                                              <p:val>
                                                <p:strVal val="1+#ppt_w/2"/>
                                              </p:val>
                                            </p:tav>
                                            <p:tav tm="100000">
                                              <p:val>
                                                <p:strVal val="#ppt_x"/>
                                              </p:val>
                                            </p:tav>
                                          </p:tavLst>
                                        </p:anim>
                                        <p:anim calcmode="lin" valueType="num">
                                          <p:cBhvr additive="base">
                                            <p:cTn id="93" dur="2000" fill="hold"/>
                                            <p:tgtEl>
                                              <p:spTgt spid="32"/>
                                            </p:tgtEl>
                                            <p:attrNameLst>
                                              <p:attrName>ppt_y</p:attrName>
                                            </p:attrNameLst>
                                          </p:cBhvr>
                                          <p:tavLst>
                                            <p:tav tm="0">
                                              <p:val>
                                                <p:strVal val="0-#ppt_h/2"/>
                                              </p:val>
                                            </p:tav>
                                            <p:tav tm="100000">
                                              <p:val>
                                                <p:strVal val="#ppt_y"/>
                                              </p:val>
                                            </p:tav>
                                          </p:tavLst>
                                        </p:anim>
                                      </p:childTnLst>
                                    </p:cTn>
                                  </p:par>
                                  <p:par>
                                    <p:cTn id="94" presetID="2" presetClass="entr" presetSubtype="3" fill="hold" nodeType="withEffect">
                                      <p:stCondLst>
                                        <p:cond delay="8500"/>
                                      </p:stCondLst>
                                      <p:childTnLst>
                                        <p:set>
                                          <p:cBhvr>
                                            <p:cTn id="95" dur="1" fill="hold">
                                              <p:stCondLst>
                                                <p:cond delay="0"/>
                                              </p:stCondLst>
                                            </p:cTn>
                                            <p:tgtEl>
                                              <p:spTgt spid="42"/>
                                            </p:tgtEl>
                                            <p:attrNameLst>
                                              <p:attrName>style.visibility</p:attrName>
                                            </p:attrNameLst>
                                          </p:cBhvr>
                                          <p:to>
                                            <p:strVal val="visible"/>
                                          </p:to>
                                        </p:set>
                                        <p:anim calcmode="lin" valueType="num">
                                          <p:cBhvr additive="base">
                                            <p:cTn id="96" dur="2000" fill="hold"/>
                                            <p:tgtEl>
                                              <p:spTgt spid="42"/>
                                            </p:tgtEl>
                                            <p:attrNameLst>
                                              <p:attrName>ppt_x</p:attrName>
                                            </p:attrNameLst>
                                          </p:cBhvr>
                                          <p:tavLst>
                                            <p:tav tm="0">
                                              <p:val>
                                                <p:strVal val="1+#ppt_w/2"/>
                                              </p:val>
                                            </p:tav>
                                            <p:tav tm="100000">
                                              <p:val>
                                                <p:strVal val="#ppt_x"/>
                                              </p:val>
                                            </p:tav>
                                          </p:tavLst>
                                        </p:anim>
                                        <p:anim calcmode="lin" valueType="num">
                                          <p:cBhvr additive="base">
                                            <p:cTn id="97" dur="2000" fill="hold"/>
                                            <p:tgtEl>
                                              <p:spTgt spid="42"/>
                                            </p:tgtEl>
                                            <p:attrNameLst>
                                              <p:attrName>ppt_y</p:attrName>
                                            </p:attrNameLst>
                                          </p:cBhvr>
                                          <p:tavLst>
                                            <p:tav tm="0">
                                              <p:val>
                                                <p:strVal val="0-#ppt_h/2"/>
                                              </p:val>
                                            </p:tav>
                                            <p:tav tm="100000">
                                              <p:val>
                                                <p:strVal val="#ppt_y"/>
                                              </p:val>
                                            </p:tav>
                                          </p:tavLst>
                                        </p:anim>
                                      </p:childTnLst>
                                    </p:cTn>
                                  </p:par>
                                  <p:par>
                                    <p:cTn id="98" presetID="2" presetClass="entr" presetSubtype="3" fill="hold" nodeType="withEffect">
                                      <p:stCondLst>
                                        <p:cond delay="8700"/>
                                      </p:stCondLst>
                                      <p:childTnLst>
                                        <p:set>
                                          <p:cBhvr>
                                            <p:cTn id="99" dur="1" fill="hold">
                                              <p:stCondLst>
                                                <p:cond delay="0"/>
                                              </p:stCondLst>
                                            </p:cTn>
                                            <p:tgtEl>
                                              <p:spTgt spid="45"/>
                                            </p:tgtEl>
                                            <p:attrNameLst>
                                              <p:attrName>style.visibility</p:attrName>
                                            </p:attrNameLst>
                                          </p:cBhvr>
                                          <p:to>
                                            <p:strVal val="visible"/>
                                          </p:to>
                                        </p:set>
                                        <p:anim calcmode="lin" valueType="num">
                                          <p:cBhvr additive="base">
                                            <p:cTn id="100" dur="2000" fill="hold"/>
                                            <p:tgtEl>
                                              <p:spTgt spid="45"/>
                                            </p:tgtEl>
                                            <p:attrNameLst>
                                              <p:attrName>ppt_x</p:attrName>
                                            </p:attrNameLst>
                                          </p:cBhvr>
                                          <p:tavLst>
                                            <p:tav tm="0">
                                              <p:val>
                                                <p:strVal val="1+#ppt_w/2"/>
                                              </p:val>
                                            </p:tav>
                                            <p:tav tm="100000">
                                              <p:val>
                                                <p:strVal val="#ppt_x"/>
                                              </p:val>
                                            </p:tav>
                                          </p:tavLst>
                                        </p:anim>
                                        <p:anim calcmode="lin" valueType="num">
                                          <p:cBhvr additive="base">
                                            <p:cTn id="101" dur="2000" fill="hold"/>
                                            <p:tgtEl>
                                              <p:spTgt spid="45"/>
                                            </p:tgtEl>
                                            <p:attrNameLst>
                                              <p:attrName>ppt_y</p:attrName>
                                            </p:attrNameLst>
                                          </p:cBhvr>
                                          <p:tavLst>
                                            <p:tav tm="0">
                                              <p:val>
                                                <p:strVal val="0-#ppt_h/2"/>
                                              </p:val>
                                            </p:tav>
                                            <p:tav tm="100000">
                                              <p:val>
                                                <p:strVal val="#ppt_y"/>
                                              </p:val>
                                            </p:tav>
                                          </p:tavLst>
                                        </p:anim>
                                      </p:childTnLst>
                                    </p:cTn>
                                  </p:par>
                                  <p:par>
                                    <p:cTn id="102" presetID="2" presetClass="entr" presetSubtype="3" fill="hold" nodeType="withEffect">
                                      <p:stCondLst>
                                        <p:cond delay="8400"/>
                                      </p:stCondLst>
                                      <p:childTnLst>
                                        <p:set>
                                          <p:cBhvr>
                                            <p:cTn id="103" dur="1" fill="hold">
                                              <p:stCondLst>
                                                <p:cond delay="0"/>
                                              </p:stCondLst>
                                            </p:cTn>
                                            <p:tgtEl>
                                              <p:spTgt spid="38"/>
                                            </p:tgtEl>
                                            <p:attrNameLst>
                                              <p:attrName>style.visibility</p:attrName>
                                            </p:attrNameLst>
                                          </p:cBhvr>
                                          <p:to>
                                            <p:strVal val="visible"/>
                                          </p:to>
                                        </p:set>
                                        <p:anim calcmode="lin" valueType="num">
                                          <p:cBhvr additive="base">
                                            <p:cTn id="104" dur="2000" fill="hold"/>
                                            <p:tgtEl>
                                              <p:spTgt spid="38"/>
                                            </p:tgtEl>
                                            <p:attrNameLst>
                                              <p:attrName>ppt_x</p:attrName>
                                            </p:attrNameLst>
                                          </p:cBhvr>
                                          <p:tavLst>
                                            <p:tav tm="0">
                                              <p:val>
                                                <p:strVal val="1+#ppt_w/2"/>
                                              </p:val>
                                            </p:tav>
                                            <p:tav tm="100000">
                                              <p:val>
                                                <p:strVal val="#ppt_x"/>
                                              </p:val>
                                            </p:tav>
                                          </p:tavLst>
                                        </p:anim>
                                        <p:anim calcmode="lin" valueType="num">
                                          <p:cBhvr additive="base">
                                            <p:cTn id="105" dur="2000" fill="hold"/>
                                            <p:tgtEl>
                                              <p:spTgt spid="38"/>
                                            </p:tgtEl>
                                            <p:attrNameLst>
                                              <p:attrName>ppt_y</p:attrName>
                                            </p:attrNameLst>
                                          </p:cBhvr>
                                          <p:tavLst>
                                            <p:tav tm="0">
                                              <p:val>
                                                <p:strVal val="0-#ppt_h/2"/>
                                              </p:val>
                                            </p:tav>
                                            <p:tav tm="100000">
                                              <p:val>
                                                <p:strVal val="#ppt_y"/>
                                              </p:val>
                                            </p:tav>
                                          </p:tavLst>
                                        </p:anim>
                                      </p:childTnLst>
                                    </p:cTn>
                                  </p:par>
                                  <p:par>
                                    <p:cTn id="106" presetID="2" presetClass="entr" presetSubtype="9" fill="hold" nodeType="withEffect">
                                      <p:stCondLst>
                                        <p:cond delay="8100"/>
                                      </p:stCondLst>
                                      <p:childTnLst>
                                        <p:set>
                                          <p:cBhvr>
                                            <p:cTn id="107" dur="1" fill="hold">
                                              <p:stCondLst>
                                                <p:cond delay="0"/>
                                              </p:stCondLst>
                                            </p:cTn>
                                            <p:tgtEl>
                                              <p:spTgt spid="34"/>
                                            </p:tgtEl>
                                            <p:attrNameLst>
                                              <p:attrName>style.visibility</p:attrName>
                                            </p:attrNameLst>
                                          </p:cBhvr>
                                          <p:to>
                                            <p:strVal val="visible"/>
                                          </p:to>
                                        </p:set>
                                        <p:anim calcmode="lin" valueType="num">
                                          <p:cBhvr additive="base">
                                            <p:cTn id="108" dur="2000" fill="hold"/>
                                            <p:tgtEl>
                                              <p:spTgt spid="34"/>
                                            </p:tgtEl>
                                            <p:attrNameLst>
                                              <p:attrName>ppt_x</p:attrName>
                                            </p:attrNameLst>
                                          </p:cBhvr>
                                          <p:tavLst>
                                            <p:tav tm="0">
                                              <p:val>
                                                <p:strVal val="0-#ppt_w/2"/>
                                              </p:val>
                                            </p:tav>
                                            <p:tav tm="100000">
                                              <p:val>
                                                <p:strVal val="#ppt_x"/>
                                              </p:val>
                                            </p:tav>
                                          </p:tavLst>
                                        </p:anim>
                                        <p:anim calcmode="lin" valueType="num">
                                          <p:cBhvr additive="base">
                                            <p:cTn id="109" dur="2000" fill="hold"/>
                                            <p:tgtEl>
                                              <p:spTgt spid="3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FBA32-40BA-1378-6781-24086F7B8822}"/>
            </a:ext>
          </a:extLst>
        </p:cNvPr>
        <p:cNvGrpSpPr/>
        <p:nvPr/>
      </p:nvGrpSpPr>
      <p:grpSpPr>
        <a:xfrm>
          <a:off x="0" y="0"/>
          <a:ext cx="0" cy="0"/>
          <a:chOff x="0" y="0"/>
          <a:chExt cx="0" cy="0"/>
        </a:xfrm>
      </p:grpSpPr>
      <p:pic>
        <p:nvPicPr>
          <p:cNvPr id="5" name="Picture 4" descr="A cartoon of a person in a hooded robe with his hands stretched out&#10;&#10;AI-generated content may be incorrect.">
            <a:extLst>
              <a:ext uri="{FF2B5EF4-FFF2-40B4-BE49-F238E27FC236}">
                <a16:creationId xmlns:a16="http://schemas.microsoft.com/office/drawing/2014/main" id="{022CCE33-2906-AAF2-F35E-5689E59F5F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561" y="1205024"/>
            <a:ext cx="4151346" cy="3691774"/>
          </a:xfrm>
          <a:prstGeom prst="rect">
            <a:avLst/>
          </a:prstGeom>
        </p:spPr>
      </p:pic>
      <p:sp>
        <p:nvSpPr>
          <p:cNvPr id="2" name="TextBox 1">
            <a:extLst>
              <a:ext uri="{FF2B5EF4-FFF2-40B4-BE49-F238E27FC236}">
                <a16:creationId xmlns:a16="http://schemas.microsoft.com/office/drawing/2014/main" id="{BC63273C-EE11-EFCD-3776-95A73C57D6CA}"/>
              </a:ext>
            </a:extLst>
          </p:cNvPr>
          <p:cNvSpPr txBox="1"/>
          <p:nvPr/>
        </p:nvSpPr>
        <p:spPr>
          <a:xfrm>
            <a:off x="7112338" y="740253"/>
            <a:ext cx="4721431" cy="769441"/>
          </a:xfrm>
          <a:prstGeom prst="rect">
            <a:avLst/>
          </a:prstGeom>
          <a:noFill/>
        </p:spPr>
        <p:txBody>
          <a:bodyPr wrap="square" rtlCol="1">
            <a:spAutoFit/>
          </a:bodyPr>
          <a:lstStyle/>
          <a:p>
            <a:pPr algn="ct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روش تکراری شیطان!</a:t>
            </a:r>
          </a:p>
        </p:txBody>
      </p:sp>
      <p:sp>
        <p:nvSpPr>
          <p:cNvPr id="3" name="TextBox 2">
            <a:extLst>
              <a:ext uri="{FF2B5EF4-FFF2-40B4-BE49-F238E27FC236}">
                <a16:creationId xmlns:a16="http://schemas.microsoft.com/office/drawing/2014/main" id="{B47EC8ED-BA22-ADB3-BA09-DD2DE20BEA16}"/>
              </a:ext>
            </a:extLst>
          </p:cNvPr>
          <p:cNvSpPr txBox="1"/>
          <p:nvPr/>
        </p:nvSpPr>
        <p:spPr>
          <a:xfrm>
            <a:off x="8297463" y="2448368"/>
            <a:ext cx="3473338" cy="1118255"/>
          </a:xfrm>
          <a:prstGeom prst="rect">
            <a:avLst/>
          </a:prstGeom>
          <a:noFill/>
        </p:spPr>
        <p:txBody>
          <a:bodyPr wrap="square" rtlCol="1">
            <a:spAutoFit/>
          </a:bodyPr>
          <a:lstStyle/>
          <a:p>
            <a:pPr algn="justLow" rtl="1">
              <a:lnSpc>
                <a:spcPts val="4000"/>
              </a:lnSpc>
            </a:pPr>
            <a:r>
              <a:rPr lang="fa-IR" sz="2800"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دو تیم قدیمی که حالا باهم تیم ملی شدند!</a:t>
            </a:r>
          </a:p>
        </p:txBody>
      </p:sp>
      <p:sp>
        <p:nvSpPr>
          <p:cNvPr id="7" name="TextBox 6">
            <a:extLst>
              <a:ext uri="{FF2B5EF4-FFF2-40B4-BE49-F238E27FC236}">
                <a16:creationId xmlns:a16="http://schemas.microsoft.com/office/drawing/2014/main" id="{3825C0F5-5B0E-0368-5286-C4250D22558C}"/>
              </a:ext>
            </a:extLst>
          </p:cNvPr>
          <p:cNvSpPr txBox="1"/>
          <p:nvPr/>
        </p:nvSpPr>
        <p:spPr>
          <a:xfrm>
            <a:off x="8593218" y="3729884"/>
            <a:ext cx="3167739" cy="2154436"/>
          </a:xfrm>
          <a:prstGeom prst="rect">
            <a:avLst/>
          </a:prstGeom>
          <a:noFill/>
        </p:spPr>
        <p:txBody>
          <a:bodyPr wrap="square" rtlCol="1">
            <a:spAutoFit/>
          </a:bodyPr>
          <a:lstStyle/>
          <a:p>
            <a:pPr algn="just" rtl="1">
              <a:lnSpc>
                <a:spcPts val="4000"/>
              </a:lnSpc>
            </a:pPr>
            <a:r>
              <a:rPr lang="fa-IR" sz="2800" spc="-100"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انصاری داد زد: ای انصار، بیایین کمک!</a:t>
            </a:r>
          </a:p>
          <a:p>
            <a:pPr algn="just" rtl="1">
              <a:lnSpc>
                <a:spcPts val="4000"/>
              </a:lnSpc>
            </a:pPr>
            <a:r>
              <a:rPr lang="fa-IR" sz="2800" spc="-150"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 مهاجر گفت: ای مهاجرها، کمک کنین!</a:t>
            </a:r>
          </a:p>
        </p:txBody>
      </p:sp>
      <p:pic>
        <p:nvPicPr>
          <p:cNvPr id="12" name="Picture 11" descr="A group of men wearing robes pointing&#10;&#10;AI-generated content may be incorrect.">
            <a:extLst>
              <a:ext uri="{FF2B5EF4-FFF2-40B4-BE49-F238E27FC236}">
                <a16:creationId xmlns:a16="http://schemas.microsoft.com/office/drawing/2014/main" id="{05A6ED12-AFC9-B402-4966-E368F48076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900" y="2492117"/>
            <a:ext cx="4392778" cy="4199043"/>
          </a:xfrm>
          <a:prstGeom prst="rect">
            <a:avLst/>
          </a:prstGeom>
        </p:spPr>
      </p:pic>
      <p:pic>
        <p:nvPicPr>
          <p:cNvPr id="15" name="Picture 14" descr="A group of men wearing robes pointing&#10;&#10;AI-generated content may be incorrect.">
            <a:extLst>
              <a:ext uri="{FF2B5EF4-FFF2-40B4-BE49-F238E27FC236}">
                <a16:creationId xmlns:a16="http://schemas.microsoft.com/office/drawing/2014/main" id="{DCD9870F-CDEF-8326-4890-4DA0106A13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5609" y="2382288"/>
            <a:ext cx="4173490" cy="4513781"/>
          </a:xfrm>
          <a:prstGeom prst="rect">
            <a:avLst/>
          </a:prstGeom>
        </p:spPr>
      </p:pic>
      <p:pic>
        <p:nvPicPr>
          <p:cNvPr id="18" name="Picture 17" descr="A silhouette of a person with gloves&#10;&#10;AI-generated content may be incorrect.">
            <a:extLst>
              <a:ext uri="{FF2B5EF4-FFF2-40B4-BE49-F238E27FC236}">
                <a16:creationId xmlns:a16="http://schemas.microsoft.com/office/drawing/2014/main" id="{372B0599-0964-E3A3-2565-B89C38B9D2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05357" y="-3651246"/>
            <a:ext cx="1306576" cy="2522731"/>
          </a:xfrm>
          <a:prstGeom prst="rect">
            <a:avLst/>
          </a:prstGeom>
        </p:spPr>
      </p:pic>
      <p:pic>
        <p:nvPicPr>
          <p:cNvPr id="20" name="Picture 19" descr="A water well with a stone wall&#10;&#10;AI-generated content may be incorrect.">
            <a:extLst>
              <a:ext uri="{FF2B5EF4-FFF2-40B4-BE49-F238E27FC236}">
                <a16:creationId xmlns:a16="http://schemas.microsoft.com/office/drawing/2014/main" id="{F9D20F0F-651C-FC74-608D-A7DEAF5BB40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01318" y="5462473"/>
            <a:ext cx="2944421" cy="1696125"/>
          </a:xfrm>
          <a:prstGeom prst="rect">
            <a:avLst/>
          </a:prstGeom>
        </p:spPr>
      </p:pic>
      <p:pic>
        <p:nvPicPr>
          <p:cNvPr id="23" name="Picture 22" descr="A blue river flowing through a black background&#10;&#10;AI-generated content may be incorrect.">
            <a:extLst>
              <a:ext uri="{FF2B5EF4-FFF2-40B4-BE49-F238E27FC236}">
                <a16:creationId xmlns:a16="http://schemas.microsoft.com/office/drawing/2014/main" id="{30601938-FD89-E43C-F0C9-CAA67688101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02539" y="6244620"/>
            <a:ext cx="2533545" cy="782386"/>
          </a:xfrm>
          <a:prstGeom prst="rect">
            <a:avLst/>
          </a:prstGeom>
        </p:spPr>
      </p:pic>
      <p:pic>
        <p:nvPicPr>
          <p:cNvPr id="27" name="Picture 26" descr="A white leaf on a black background&#10;&#10;AI-generated content may be incorrect.">
            <a:extLst>
              <a:ext uri="{FF2B5EF4-FFF2-40B4-BE49-F238E27FC236}">
                <a16:creationId xmlns:a16="http://schemas.microsoft.com/office/drawing/2014/main" id="{F512396E-0FBF-13E0-705E-C339C9F5D3B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33187" y="6000085"/>
            <a:ext cx="292461" cy="350953"/>
          </a:xfrm>
          <a:prstGeom prst="rect">
            <a:avLst/>
          </a:prstGeom>
        </p:spPr>
      </p:pic>
      <p:pic>
        <p:nvPicPr>
          <p:cNvPr id="30" name="Picture 29" descr="A white object on a black background&#10;&#10;AI-generated content may be incorrect.">
            <a:extLst>
              <a:ext uri="{FF2B5EF4-FFF2-40B4-BE49-F238E27FC236}">
                <a16:creationId xmlns:a16="http://schemas.microsoft.com/office/drawing/2014/main" id="{089BA026-0985-7CF0-B46B-AB241AE7F76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28550" y="6455517"/>
            <a:ext cx="418920" cy="235643"/>
          </a:xfrm>
          <a:prstGeom prst="rect">
            <a:avLst/>
          </a:prstGeom>
        </p:spPr>
      </p:pic>
      <p:pic>
        <p:nvPicPr>
          <p:cNvPr id="33" name="Picture 32" descr="A white object on a black background&#10;&#10;AI-generated content may be incorrect.">
            <a:extLst>
              <a:ext uri="{FF2B5EF4-FFF2-40B4-BE49-F238E27FC236}">
                <a16:creationId xmlns:a16="http://schemas.microsoft.com/office/drawing/2014/main" id="{CC573EDF-0432-9703-6A31-68F5B5E7BDF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27579" y="6399456"/>
            <a:ext cx="235857" cy="123825"/>
          </a:xfrm>
          <a:prstGeom prst="rect">
            <a:avLst/>
          </a:prstGeom>
        </p:spPr>
      </p:pic>
      <p:pic>
        <p:nvPicPr>
          <p:cNvPr id="36" name="Picture 35" descr="A white exclamation mark on a black background&#10;&#10;AI-generated content may be incorrect.">
            <a:extLst>
              <a:ext uri="{FF2B5EF4-FFF2-40B4-BE49-F238E27FC236}">
                <a16:creationId xmlns:a16="http://schemas.microsoft.com/office/drawing/2014/main" id="{D564AB67-4783-F1CF-557A-65DAF6857F4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20053049">
            <a:off x="2101584" y="1923117"/>
            <a:ext cx="316814" cy="469265"/>
          </a:xfrm>
          <a:prstGeom prst="rect">
            <a:avLst/>
          </a:prstGeom>
        </p:spPr>
      </p:pic>
      <p:pic>
        <p:nvPicPr>
          <p:cNvPr id="39" name="Picture 38" descr="A white exclamation mark on a black background&#10;&#10;AI-generated content may be incorrect.">
            <a:extLst>
              <a:ext uri="{FF2B5EF4-FFF2-40B4-BE49-F238E27FC236}">
                <a16:creationId xmlns:a16="http://schemas.microsoft.com/office/drawing/2014/main" id="{0321E86A-807B-E25E-0138-9CFD08649D1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259993" y="2001307"/>
            <a:ext cx="287469" cy="390857"/>
          </a:xfrm>
          <a:prstGeom prst="rect">
            <a:avLst/>
          </a:prstGeom>
        </p:spPr>
      </p:pic>
      <p:pic>
        <p:nvPicPr>
          <p:cNvPr id="40" name="Picture 39" descr="A white exclamation mark on a black background&#10;&#10;AI-generated content may be incorrect.">
            <a:extLst>
              <a:ext uri="{FF2B5EF4-FFF2-40B4-BE49-F238E27FC236}">
                <a16:creationId xmlns:a16="http://schemas.microsoft.com/office/drawing/2014/main" id="{6F4BD4AF-4055-FEA1-8103-B83397FE62D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9113353">
            <a:off x="1951106" y="2002468"/>
            <a:ext cx="269612" cy="399349"/>
          </a:xfrm>
          <a:prstGeom prst="rect">
            <a:avLst/>
          </a:prstGeom>
        </p:spPr>
      </p:pic>
      <p:pic>
        <p:nvPicPr>
          <p:cNvPr id="41" name="Picture 40" descr="A white exclamation mark on a black background&#10;&#10;AI-generated content may be incorrect.">
            <a:extLst>
              <a:ext uri="{FF2B5EF4-FFF2-40B4-BE49-F238E27FC236}">
                <a16:creationId xmlns:a16="http://schemas.microsoft.com/office/drawing/2014/main" id="{F97257A4-CD04-8F7E-8B81-96C5E88FAC0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20638533">
            <a:off x="2690302" y="2036064"/>
            <a:ext cx="259450" cy="384298"/>
          </a:xfrm>
          <a:prstGeom prst="rect">
            <a:avLst/>
          </a:prstGeom>
        </p:spPr>
      </p:pic>
      <p:pic>
        <p:nvPicPr>
          <p:cNvPr id="43" name="Picture 42" descr="A white exclamation mark on a black background&#10;&#10;AI-generated content may be incorrect.">
            <a:extLst>
              <a:ext uri="{FF2B5EF4-FFF2-40B4-BE49-F238E27FC236}">
                <a16:creationId xmlns:a16="http://schemas.microsoft.com/office/drawing/2014/main" id="{D05A459B-A04C-5A13-54D4-D03209132A6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837070" y="2050785"/>
            <a:ext cx="269612" cy="399349"/>
          </a:xfrm>
          <a:prstGeom prst="rect">
            <a:avLst/>
          </a:prstGeom>
        </p:spPr>
      </p:pic>
      <p:pic>
        <p:nvPicPr>
          <p:cNvPr id="46" name="Picture 45" descr="A white exclamation mark on a black background&#10;&#10;AI-generated content may be incorrect.">
            <a:extLst>
              <a:ext uri="{FF2B5EF4-FFF2-40B4-BE49-F238E27FC236}">
                <a16:creationId xmlns:a16="http://schemas.microsoft.com/office/drawing/2014/main" id="{4874F815-7003-5D38-3EFF-ECA80DB5EFE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287882" y="2106889"/>
            <a:ext cx="246832" cy="432502"/>
          </a:xfrm>
          <a:prstGeom prst="rect">
            <a:avLst/>
          </a:prstGeom>
        </p:spPr>
      </p:pic>
      <p:pic>
        <p:nvPicPr>
          <p:cNvPr id="49" name="Picture 48" descr="A close-up of a white object&#10;&#10;AI-generated content may be incorrect.">
            <a:extLst>
              <a:ext uri="{FF2B5EF4-FFF2-40B4-BE49-F238E27FC236}">
                <a16:creationId xmlns:a16="http://schemas.microsoft.com/office/drawing/2014/main" id="{A053DE78-043F-AD10-6D23-B6933E7C37E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520616" y="2032114"/>
            <a:ext cx="206905" cy="496998"/>
          </a:xfrm>
          <a:prstGeom prst="rect">
            <a:avLst/>
          </a:prstGeom>
        </p:spPr>
      </p:pic>
      <p:pic>
        <p:nvPicPr>
          <p:cNvPr id="52" name="Picture 51" descr="A white exclamation mark on a black background&#10;&#10;AI-generated content may be incorrect.">
            <a:extLst>
              <a:ext uri="{FF2B5EF4-FFF2-40B4-BE49-F238E27FC236}">
                <a16:creationId xmlns:a16="http://schemas.microsoft.com/office/drawing/2014/main" id="{A320F769-AC70-7A2D-081C-094238E13B8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679115" y="2143716"/>
            <a:ext cx="281140" cy="464787"/>
          </a:xfrm>
          <a:prstGeom prst="rect">
            <a:avLst/>
          </a:prstGeom>
        </p:spPr>
      </p:pic>
      <p:pic>
        <p:nvPicPr>
          <p:cNvPr id="54" name="Picture 53" descr="A close-up of a white object&#10;&#10;AI-generated content may be incorrect.">
            <a:extLst>
              <a:ext uri="{FF2B5EF4-FFF2-40B4-BE49-F238E27FC236}">
                <a16:creationId xmlns:a16="http://schemas.microsoft.com/office/drawing/2014/main" id="{67A49BCA-EC52-14DE-0642-CEB61C24D9B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20316914" flipH="1">
            <a:off x="6725523" y="2370472"/>
            <a:ext cx="132087" cy="317280"/>
          </a:xfrm>
          <a:prstGeom prst="rect">
            <a:avLst/>
          </a:prstGeom>
        </p:spPr>
      </p:pic>
      <p:pic>
        <p:nvPicPr>
          <p:cNvPr id="55" name="Picture 54" descr="A white exclamation mark on a black background&#10;&#10;AI-generated content may be incorrect.">
            <a:extLst>
              <a:ext uri="{FF2B5EF4-FFF2-40B4-BE49-F238E27FC236}">
                <a16:creationId xmlns:a16="http://schemas.microsoft.com/office/drawing/2014/main" id="{4C078483-B2B6-735A-FD94-F9A1746027A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71004" flipH="1">
            <a:off x="6808384" y="2399717"/>
            <a:ext cx="168836" cy="279124"/>
          </a:xfrm>
          <a:prstGeom prst="rect">
            <a:avLst/>
          </a:prstGeom>
        </p:spPr>
      </p:pic>
      <p:pic>
        <p:nvPicPr>
          <p:cNvPr id="61" name="Picture 60" descr="A white curved road with a shadow on the ground&#10;&#10;AI-generated content may be incorrect.">
            <a:extLst>
              <a:ext uri="{FF2B5EF4-FFF2-40B4-BE49-F238E27FC236}">
                <a16:creationId xmlns:a16="http://schemas.microsoft.com/office/drawing/2014/main" id="{ACF76643-2052-7A22-C404-C83D95461F7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7466116" y="1644783"/>
            <a:ext cx="2399283" cy="2769940"/>
          </a:xfrm>
          <a:prstGeom prst="rect">
            <a:avLst/>
          </a:prstGeom>
        </p:spPr>
      </p:pic>
      <p:pic>
        <p:nvPicPr>
          <p:cNvPr id="57" name="Picture 56" descr="A cartoon of a person&#10;&#10;AI-generated content may be incorrect.">
            <a:extLst>
              <a:ext uri="{FF2B5EF4-FFF2-40B4-BE49-F238E27FC236}">
                <a16:creationId xmlns:a16="http://schemas.microsoft.com/office/drawing/2014/main" id="{1B55164F-7D1B-7422-3D9B-60BBA2543EB8}"/>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6342060" y="237688"/>
            <a:ext cx="1755779" cy="3730494"/>
          </a:xfrm>
          <a:prstGeom prst="rect">
            <a:avLst/>
          </a:prstGeom>
        </p:spPr>
      </p:pic>
      <p:pic>
        <p:nvPicPr>
          <p:cNvPr id="63" name="Picture 62" descr="A black background with a black square&#10;&#10;AI-generated content may be incorrect.">
            <a:extLst>
              <a:ext uri="{FF2B5EF4-FFF2-40B4-BE49-F238E27FC236}">
                <a16:creationId xmlns:a16="http://schemas.microsoft.com/office/drawing/2014/main" id="{3DCECC06-59CA-9B41-51C2-61703684F539}"/>
              </a:ext>
            </a:extLst>
          </p:cNvPr>
          <p:cNvPicPr>
            <a:picLocks noChangeAspect="1"/>
          </p:cNvPicPr>
          <p:nvPr/>
        </p:nvPicPr>
        <p:blipFill>
          <a:blip r:embed="rId19">
            <a:extLst>
              <a:ext uri="{28A0092B-C50C-407E-A947-70E740481C1C}">
                <a14:useLocalDpi xmlns:a14="http://schemas.microsoft.com/office/drawing/2010/main" val="0"/>
              </a:ext>
            </a:extLst>
          </a:blip>
          <a:srcRect l="66865"/>
          <a:stretch/>
        </p:blipFill>
        <p:spPr>
          <a:xfrm rot="21262231" flipH="1">
            <a:off x="17629160" y="1648152"/>
            <a:ext cx="664388" cy="656431"/>
          </a:xfrm>
          <a:prstGeom prst="rect">
            <a:avLst/>
          </a:prstGeom>
        </p:spPr>
      </p:pic>
      <p:pic>
        <p:nvPicPr>
          <p:cNvPr id="129" name="Picture 128" descr="A camel with a camel on its back&#10;&#10;AI-generated content may be incorrect.">
            <a:extLst>
              <a:ext uri="{FF2B5EF4-FFF2-40B4-BE49-F238E27FC236}">
                <a16:creationId xmlns:a16="http://schemas.microsoft.com/office/drawing/2014/main" id="{FEF1089C-A566-38ED-F851-3A1B08DA6B25}"/>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flipH="1">
            <a:off x="18370090" y="1399725"/>
            <a:ext cx="407686" cy="607994"/>
          </a:xfrm>
          <a:prstGeom prst="rect">
            <a:avLst/>
          </a:prstGeom>
        </p:spPr>
      </p:pic>
      <p:pic>
        <p:nvPicPr>
          <p:cNvPr id="131" name="Picture 130" descr="A person holding a umbrella&#10;&#10;AI-generated content may be incorrect.">
            <a:extLst>
              <a:ext uri="{FF2B5EF4-FFF2-40B4-BE49-F238E27FC236}">
                <a16:creationId xmlns:a16="http://schemas.microsoft.com/office/drawing/2014/main" id="{0E8A34F5-596A-AAD1-9D0E-2353A946AFE5}"/>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flipH="1">
            <a:off x="18084781" y="1644783"/>
            <a:ext cx="252421" cy="510643"/>
          </a:xfrm>
          <a:prstGeom prst="rect">
            <a:avLst/>
          </a:prstGeom>
        </p:spPr>
      </p:pic>
      <p:pic>
        <p:nvPicPr>
          <p:cNvPr id="133" name="Picture 132" descr="A silhouette of a person with a camel&#10;&#10;AI-generated content may be incorrect.">
            <a:extLst>
              <a:ext uri="{FF2B5EF4-FFF2-40B4-BE49-F238E27FC236}">
                <a16:creationId xmlns:a16="http://schemas.microsoft.com/office/drawing/2014/main" id="{32B4EC0F-D791-2E41-6436-B1208D8955D0}"/>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rot="20424566" flipH="1">
            <a:off x="18849079" y="1524433"/>
            <a:ext cx="478323" cy="435777"/>
          </a:xfrm>
          <a:prstGeom prst="rect">
            <a:avLst/>
          </a:prstGeom>
        </p:spPr>
      </p:pic>
      <p:pic>
        <p:nvPicPr>
          <p:cNvPr id="135" name="Picture 134" descr="A red and white circle with a sad face&#10;&#10;AI-generated content may be incorrect.">
            <a:extLst>
              <a:ext uri="{FF2B5EF4-FFF2-40B4-BE49-F238E27FC236}">
                <a16:creationId xmlns:a16="http://schemas.microsoft.com/office/drawing/2014/main" id="{D3A4A643-B829-09BC-F635-BF98BBCE1A0C}"/>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484222" y="452389"/>
            <a:ext cx="557566" cy="562027"/>
          </a:xfrm>
          <a:prstGeom prst="rect">
            <a:avLst/>
          </a:prstGeom>
        </p:spPr>
      </p:pic>
      <p:pic>
        <p:nvPicPr>
          <p:cNvPr id="137" name="Picture 136" descr="A close-up of a person's foot print&#10;&#10;AI-generated content may be incorrect.">
            <a:extLst>
              <a:ext uri="{FF2B5EF4-FFF2-40B4-BE49-F238E27FC236}">
                <a16:creationId xmlns:a16="http://schemas.microsoft.com/office/drawing/2014/main" id="{D99FC243-EBBD-2460-EACE-656D5BCDFDFD}"/>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395074" y="-1512713"/>
            <a:ext cx="700303" cy="562027"/>
          </a:xfrm>
          <a:prstGeom prst="rect">
            <a:avLst/>
          </a:prstGeom>
        </p:spPr>
      </p:pic>
      <p:pic>
        <p:nvPicPr>
          <p:cNvPr id="139" name="Picture 138" descr="A person with a beard sleeping&#10;&#10;AI-generated content may be incorrect.">
            <a:extLst>
              <a:ext uri="{FF2B5EF4-FFF2-40B4-BE49-F238E27FC236}">
                <a16:creationId xmlns:a16="http://schemas.microsoft.com/office/drawing/2014/main" id="{87C01CB4-730F-8664-1542-7B6BBE653862}"/>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3584253" y="-1508252"/>
            <a:ext cx="553105" cy="557566"/>
          </a:xfrm>
          <a:prstGeom prst="rect">
            <a:avLst/>
          </a:prstGeom>
        </p:spPr>
      </p:pic>
      <p:pic>
        <p:nvPicPr>
          <p:cNvPr id="141" name="Picture 140" descr="A yellow and white sun with a smiling face&#10;&#10;AI-generated content may be incorrect.">
            <a:extLst>
              <a:ext uri="{FF2B5EF4-FFF2-40B4-BE49-F238E27FC236}">
                <a16:creationId xmlns:a16="http://schemas.microsoft.com/office/drawing/2014/main" id="{5D08F00C-854B-D3D4-00DC-CD26768AC3A8}"/>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4212855" y="-1630098"/>
            <a:ext cx="1532192" cy="1059376"/>
          </a:xfrm>
          <a:prstGeom prst="rect">
            <a:avLst/>
          </a:prstGeom>
        </p:spPr>
      </p:pic>
      <p:pic>
        <p:nvPicPr>
          <p:cNvPr id="144" name="Picture 143" descr="A white arrow pointing to the left&#10;&#10;AI-generated content may be incorrect.">
            <a:extLst>
              <a:ext uri="{FF2B5EF4-FFF2-40B4-BE49-F238E27FC236}">
                <a16:creationId xmlns:a16="http://schemas.microsoft.com/office/drawing/2014/main" id="{D94316EF-2AE1-6A8A-46F3-E5B680A3AF26}"/>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2097249" y="636756"/>
            <a:ext cx="377953" cy="182880"/>
          </a:xfrm>
          <a:prstGeom prst="rect">
            <a:avLst/>
          </a:prstGeom>
        </p:spPr>
      </p:pic>
      <p:pic>
        <p:nvPicPr>
          <p:cNvPr id="145" name="Picture 144" descr="A white arrow pointing to the left&#10;&#10;AI-generated content may be incorrect.">
            <a:extLst>
              <a:ext uri="{FF2B5EF4-FFF2-40B4-BE49-F238E27FC236}">
                <a16:creationId xmlns:a16="http://schemas.microsoft.com/office/drawing/2014/main" id="{2284439F-137B-7170-0902-F978AEBC402E}"/>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3164555" y="-1314445"/>
            <a:ext cx="377953" cy="182880"/>
          </a:xfrm>
          <a:prstGeom prst="rect">
            <a:avLst/>
          </a:prstGeom>
        </p:spPr>
      </p:pic>
      <p:pic>
        <p:nvPicPr>
          <p:cNvPr id="147" name="Picture 146" descr="A white arrow pointing to the left&#10;&#10;AI-generated content may be incorrect.">
            <a:extLst>
              <a:ext uri="{FF2B5EF4-FFF2-40B4-BE49-F238E27FC236}">
                <a16:creationId xmlns:a16="http://schemas.microsoft.com/office/drawing/2014/main" id="{CFC55951-90FA-B497-8FFF-3921B81165B9}"/>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4212855" y="-1314445"/>
            <a:ext cx="377953" cy="182880"/>
          </a:xfrm>
          <a:prstGeom prst="rect">
            <a:avLst/>
          </a:prstGeom>
        </p:spPr>
      </p:pic>
      <p:sp>
        <p:nvSpPr>
          <p:cNvPr id="4" name="TextBox 3">
            <a:extLst>
              <a:ext uri="{FF2B5EF4-FFF2-40B4-BE49-F238E27FC236}">
                <a16:creationId xmlns:a16="http://schemas.microsoft.com/office/drawing/2014/main" id="{37373043-1FB6-1874-881D-729E42B6B062}"/>
              </a:ext>
            </a:extLst>
          </p:cNvPr>
          <p:cNvSpPr txBox="1"/>
          <p:nvPr/>
        </p:nvSpPr>
        <p:spPr>
          <a:xfrm>
            <a:off x="8158697" y="1676384"/>
            <a:ext cx="3473338" cy="605294"/>
          </a:xfrm>
          <a:prstGeom prst="rect">
            <a:avLst/>
          </a:prstGeom>
          <a:noFill/>
        </p:spPr>
        <p:txBody>
          <a:bodyPr wrap="square" rtlCol="1">
            <a:spAutoFit/>
          </a:bodyPr>
          <a:lstStyle/>
          <a:p>
            <a:pPr algn="justLow" rtl="1">
              <a:lnSpc>
                <a:spcPts val="4000"/>
              </a:lnSpc>
            </a:pPr>
            <a:r>
              <a:rPr lang="fa-IR" sz="32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مـهـــاجـریــن و انــصـار؛</a:t>
            </a:r>
          </a:p>
        </p:txBody>
      </p:sp>
      <p:sp>
        <p:nvSpPr>
          <p:cNvPr id="178" name="Rectangle 177">
            <a:extLst>
              <a:ext uri="{FF2B5EF4-FFF2-40B4-BE49-F238E27FC236}">
                <a16:creationId xmlns:a16="http://schemas.microsoft.com/office/drawing/2014/main" id="{8F3251B0-139B-DC15-F8D9-78E33AC6F27F}"/>
              </a:ext>
            </a:extLst>
          </p:cNvPr>
          <p:cNvSpPr/>
          <p:nvPr/>
        </p:nvSpPr>
        <p:spPr>
          <a:xfrm rot="5400000">
            <a:off x="-2938285" y="2844305"/>
            <a:ext cx="6858000"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Tree>
    <p:extLst>
      <p:ext uri="{BB962C8B-B14F-4D97-AF65-F5344CB8AC3E}">
        <p14:creationId xmlns:p14="http://schemas.microsoft.com/office/powerpoint/2010/main" val="30719892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50000">
                                      <p:stCondLst>
                                        <p:cond delay="2600"/>
                                      </p:stCondLst>
                                      <p:childTnLst>
                                        <p:set>
                                          <p:cBhvr>
                                            <p:cTn id="10" dur="1" fill="hold">
                                              <p:stCondLst>
                                                <p:cond delay="0"/>
                                              </p:stCondLst>
                                            </p:cTn>
                                            <p:tgtEl>
                                              <p:spTgt spid="4"/>
                                            </p:tgtEl>
                                            <p:attrNameLst>
                                              <p:attrName>style.visibility</p:attrName>
                                            </p:attrNameLst>
                                          </p:cBhvr>
                                          <p:to>
                                            <p:strVal val="visible"/>
                                          </p:to>
                                        </p:set>
                                        <p:anim calcmode="lin" valueType="num" p14:bounceEnd="50000">
                                          <p:cBhvr additive="base">
                                            <p:cTn id="11" dur="2000" fill="hold"/>
                                            <p:tgtEl>
                                              <p:spTgt spid="4"/>
                                            </p:tgtEl>
                                            <p:attrNameLst>
                                              <p:attrName>ppt_x</p:attrName>
                                            </p:attrNameLst>
                                          </p:cBhvr>
                                          <p:tavLst>
                                            <p:tav tm="0">
                                              <p:val>
                                                <p:strVal val="1+#ppt_w/2"/>
                                              </p:val>
                                            </p:tav>
                                            <p:tav tm="100000">
                                              <p:val>
                                                <p:strVal val="#ppt_x"/>
                                              </p:val>
                                            </p:tav>
                                          </p:tavLst>
                                        </p:anim>
                                        <p:anim calcmode="lin" valueType="num" p14:bounceEnd="50000">
                                          <p:cBhvr additive="base">
                                            <p:cTn id="12" dur="20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14:presetBounceEnd="50000">
                                      <p:stCondLst>
                                        <p:cond delay="2600"/>
                                      </p:stCondLst>
                                      <p:childTnLst>
                                        <p:set>
                                          <p:cBhvr>
                                            <p:cTn id="14" dur="1" fill="hold">
                                              <p:stCondLst>
                                                <p:cond delay="0"/>
                                              </p:stCondLst>
                                            </p:cTn>
                                            <p:tgtEl>
                                              <p:spTgt spid="135"/>
                                            </p:tgtEl>
                                            <p:attrNameLst>
                                              <p:attrName>style.visibility</p:attrName>
                                            </p:attrNameLst>
                                          </p:cBhvr>
                                          <p:to>
                                            <p:strVal val="visible"/>
                                          </p:to>
                                        </p:set>
                                        <p:anim calcmode="lin" valueType="num" p14:bounceEnd="50000">
                                          <p:cBhvr additive="base">
                                            <p:cTn id="15" dur="2000" fill="hold"/>
                                            <p:tgtEl>
                                              <p:spTgt spid="135"/>
                                            </p:tgtEl>
                                            <p:attrNameLst>
                                              <p:attrName>ppt_x</p:attrName>
                                            </p:attrNameLst>
                                          </p:cBhvr>
                                          <p:tavLst>
                                            <p:tav tm="0">
                                              <p:val>
                                                <p:strVal val="0-#ppt_w/2"/>
                                              </p:val>
                                            </p:tav>
                                            <p:tav tm="100000">
                                              <p:val>
                                                <p:strVal val="#ppt_x"/>
                                              </p:val>
                                            </p:tav>
                                          </p:tavLst>
                                        </p:anim>
                                        <p:anim calcmode="lin" valueType="num" p14:bounceEnd="50000">
                                          <p:cBhvr additive="base">
                                            <p:cTn id="16" dur="2000" fill="hold"/>
                                            <p:tgtEl>
                                              <p:spTgt spid="135"/>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14:presetBounceEnd="50000">
                                      <p:stCondLst>
                                        <p:cond delay="2600"/>
                                      </p:stCondLst>
                                      <p:childTnLst>
                                        <p:set>
                                          <p:cBhvr>
                                            <p:cTn id="18" dur="1" fill="hold">
                                              <p:stCondLst>
                                                <p:cond delay="0"/>
                                              </p:stCondLst>
                                            </p:cTn>
                                            <p:tgtEl>
                                              <p:spTgt spid="144"/>
                                            </p:tgtEl>
                                            <p:attrNameLst>
                                              <p:attrName>style.visibility</p:attrName>
                                            </p:attrNameLst>
                                          </p:cBhvr>
                                          <p:to>
                                            <p:strVal val="visible"/>
                                          </p:to>
                                        </p:set>
                                        <p:anim calcmode="lin" valueType="num" p14:bounceEnd="50000">
                                          <p:cBhvr additive="base">
                                            <p:cTn id="19" dur="2000" fill="hold"/>
                                            <p:tgtEl>
                                              <p:spTgt spid="144"/>
                                            </p:tgtEl>
                                            <p:attrNameLst>
                                              <p:attrName>ppt_x</p:attrName>
                                            </p:attrNameLst>
                                          </p:cBhvr>
                                          <p:tavLst>
                                            <p:tav tm="0">
                                              <p:val>
                                                <p:strVal val="0-#ppt_w/2"/>
                                              </p:val>
                                            </p:tav>
                                            <p:tav tm="100000">
                                              <p:val>
                                                <p:strVal val="#ppt_x"/>
                                              </p:val>
                                            </p:tav>
                                          </p:tavLst>
                                        </p:anim>
                                        <p:anim calcmode="lin" valueType="num" p14:bounceEnd="50000">
                                          <p:cBhvr additive="base">
                                            <p:cTn id="20" dur="2000" fill="hold"/>
                                            <p:tgtEl>
                                              <p:spTgt spid="144"/>
                                            </p:tgtEl>
                                            <p:attrNameLst>
                                              <p:attrName>ppt_y</p:attrName>
                                            </p:attrNameLst>
                                          </p:cBhvr>
                                          <p:tavLst>
                                            <p:tav tm="0">
                                              <p:val>
                                                <p:strVal val="#ppt_y"/>
                                              </p:val>
                                            </p:tav>
                                            <p:tav tm="100000">
                                              <p:val>
                                                <p:strVal val="#ppt_y"/>
                                              </p:val>
                                            </p:tav>
                                          </p:tavLst>
                                        </p:anim>
                                      </p:childTnLst>
                                    </p:cTn>
                                  </p:par>
                                  <p:par>
                                    <p:cTn id="21" presetID="56" presetClass="entr" presetSubtype="0" fill="hold" grpId="0" nodeType="withEffect">
                                      <p:stCondLst>
                                        <p:cond delay="4600"/>
                                      </p:stCondLst>
                                      <p:iterate type="lt">
                                        <p:tmPct val="10000"/>
                                      </p:iterate>
                                      <p:childTnLst>
                                        <p:set>
                                          <p:cBhvr>
                                            <p:cTn id="22" dur="1" fill="hold">
                                              <p:stCondLst>
                                                <p:cond delay="0"/>
                                              </p:stCondLst>
                                            </p:cTn>
                                            <p:tgtEl>
                                              <p:spTgt spid="3"/>
                                            </p:tgtEl>
                                            <p:attrNameLst>
                                              <p:attrName>style.visibility</p:attrName>
                                            </p:attrNameLst>
                                          </p:cBhvr>
                                          <p:to>
                                            <p:strVal val="visible"/>
                                          </p:to>
                                        </p:set>
                                        <p:anim by="(-#ppt_w*2)" calcmode="lin" valueType="num">
                                          <p:cBhvr rctx="PPT">
                                            <p:cTn id="23" dur="500" autoRev="1" fill="hold">
                                              <p:stCondLst>
                                                <p:cond delay="0"/>
                                              </p:stCondLst>
                                            </p:cTn>
                                            <p:tgtEl>
                                              <p:spTgt spid="3"/>
                                            </p:tgtEl>
                                            <p:attrNameLst>
                                              <p:attrName>ppt_w</p:attrName>
                                            </p:attrNameLst>
                                          </p:cBhvr>
                                        </p:anim>
                                        <p:anim by="(#ppt_w*0.50)" calcmode="lin" valueType="num">
                                          <p:cBhvr>
                                            <p:cTn id="24" dur="500" decel="50000" autoRev="1" fill="hold">
                                              <p:stCondLst>
                                                <p:cond delay="0"/>
                                              </p:stCondLst>
                                            </p:cTn>
                                            <p:tgtEl>
                                              <p:spTgt spid="3"/>
                                            </p:tgtEl>
                                            <p:attrNameLst>
                                              <p:attrName>ppt_x</p:attrName>
                                            </p:attrNameLst>
                                          </p:cBhvr>
                                        </p:anim>
                                        <p:anim from="(-#ppt_h/2)" to="(#ppt_y)" calcmode="lin" valueType="num">
                                          <p:cBhvr>
                                            <p:cTn id="25" dur="1000" fill="hold">
                                              <p:stCondLst>
                                                <p:cond delay="0"/>
                                              </p:stCondLst>
                                            </p:cTn>
                                            <p:tgtEl>
                                              <p:spTgt spid="3"/>
                                            </p:tgtEl>
                                            <p:attrNameLst>
                                              <p:attrName>ppt_y</p:attrName>
                                            </p:attrNameLst>
                                          </p:cBhvr>
                                        </p:anim>
                                        <p:animRot by="21600000">
                                          <p:cBhvr>
                                            <p:cTn id="26" dur="1000" fill="hold">
                                              <p:stCondLst>
                                                <p:cond delay="0"/>
                                              </p:stCondLst>
                                            </p:cTn>
                                            <p:tgtEl>
                                              <p:spTgt spid="3"/>
                                            </p:tgtEl>
                                            <p:attrNameLst>
                                              <p:attrName>r</p:attrName>
                                            </p:attrNameLst>
                                          </p:cBhvr>
                                        </p:animRot>
                                      </p:childTnLst>
                                    </p:cTn>
                                  </p:par>
                                  <p:par>
                                    <p:cTn id="27" presetID="22" presetClass="entr" presetSubtype="4" fill="hold" nodeType="withEffect">
                                      <p:stCondLst>
                                        <p:cond delay="420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2000"/>
                                            <p:tgtEl>
                                              <p:spTgt spid="5"/>
                                            </p:tgtEl>
                                          </p:cBhvr>
                                        </p:animEffect>
                                      </p:childTnLst>
                                    </p:cTn>
                                  </p:par>
                                  <p:par>
                                    <p:cTn id="30" presetID="2" presetClass="entr" presetSubtype="8" fill="hold" nodeType="withEffect" p14:presetBounceEnd="50000">
                                      <p:stCondLst>
                                        <p:cond delay="2200"/>
                                      </p:stCondLst>
                                      <p:childTnLst>
                                        <p:set>
                                          <p:cBhvr>
                                            <p:cTn id="31" dur="1" fill="hold">
                                              <p:stCondLst>
                                                <p:cond delay="0"/>
                                              </p:stCondLst>
                                            </p:cTn>
                                            <p:tgtEl>
                                              <p:spTgt spid="12"/>
                                            </p:tgtEl>
                                            <p:attrNameLst>
                                              <p:attrName>style.visibility</p:attrName>
                                            </p:attrNameLst>
                                          </p:cBhvr>
                                          <p:to>
                                            <p:strVal val="visible"/>
                                          </p:to>
                                        </p:set>
                                        <p:anim calcmode="lin" valueType="num" p14:bounceEnd="50000">
                                          <p:cBhvr additive="base">
                                            <p:cTn id="32" dur="20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33" dur="2000" fill="hold"/>
                                            <p:tgtEl>
                                              <p:spTgt spid="12"/>
                                            </p:tgtEl>
                                            <p:attrNameLst>
                                              <p:attrName>ppt_y</p:attrName>
                                            </p:attrNameLst>
                                          </p:cBhvr>
                                          <p:tavLst>
                                            <p:tav tm="0">
                                              <p:val>
                                                <p:strVal val="#ppt_y"/>
                                              </p:val>
                                            </p:tav>
                                            <p:tav tm="100000">
                                              <p:val>
                                                <p:strVal val="#ppt_y"/>
                                              </p:val>
                                            </p:tav>
                                          </p:tavLst>
                                        </p:anim>
                                      </p:childTnLst>
                                    </p:cTn>
                                  </p:par>
                                  <p:par>
                                    <p:cTn id="34" presetID="2" presetClass="entr" presetSubtype="2" fill="hold" nodeType="withEffect" p14:presetBounceEnd="50000">
                                      <p:stCondLst>
                                        <p:cond delay="2200"/>
                                      </p:stCondLst>
                                      <p:childTnLst>
                                        <p:set>
                                          <p:cBhvr>
                                            <p:cTn id="35" dur="1" fill="hold">
                                              <p:stCondLst>
                                                <p:cond delay="0"/>
                                              </p:stCondLst>
                                            </p:cTn>
                                            <p:tgtEl>
                                              <p:spTgt spid="15"/>
                                            </p:tgtEl>
                                            <p:attrNameLst>
                                              <p:attrName>style.visibility</p:attrName>
                                            </p:attrNameLst>
                                          </p:cBhvr>
                                          <p:to>
                                            <p:strVal val="visible"/>
                                          </p:to>
                                        </p:set>
                                        <p:anim calcmode="lin" valueType="num" p14:bounceEnd="50000">
                                          <p:cBhvr additive="base">
                                            <p:cTn id="36" dur="2000" fill="hold"/>
                                            <p:tgtEl>
                                              <p:spTgt spid="15"/>
                                            </p:tgtEl>
                                            <p:attrNameLst>
                                              <p:attrName>ppt_x</p:attrName>
                                            </p:attrNameLst>
                                          </p:cBhvr>
                                          <p:tavLst>
                                            <p:tav tm="0">
                                              <p:val>
                                                <p:strVal val="1+#ppt_w/2"/>
                                              </p:val>
                                            </p:tav>
                                            <p:tav tm="100000">
                                              <p:val>
                                                <p:strVal val="#ppt_x"/>
                                              </p:val>
                                            </p:tav>
                                          </p:tavLst>
                                        </p:anim>
                                        <p:anim calcmode="lin" valueType="num" p14:bounceEnd="50000">
                                          <p:cBhvr additive="base">
                                            <p:cTn id="37" dur="2000" fill="hold"/>
                                            <p:tgtEl>
                                              <p:spTgt spid="15"/>
                                            </p:tgtEl>
                                            <p:attrNameLst>
                                              <p:attrName>ppt_y</p:attrName>
                                            </p:attrNameLst>
                                          </p:cBhvr>
                                          <p:tavLst>
                                            <p:tav tm="0">
                                              <p:val>
                                                <p:strVal val="#ppt_y"/>
                                              </p:val>
                                            </p:tav>
                                            <p:tav tm="100000">
                                              <p:val>
                                                <p:strVal val="#ppt_y"/>
                                              </p:val>
                                            </p:tav>
                                          </p:tavLst>
                                        </p:anim>
                                      </p:childTnLst>
                                    </p:cTn>
                                  </p:par>
                                  <p:par>
                                    <p:cTn id="38" presetID="22" presetClass="entr" presetSubtype="1" fill="hold" nodeType="withEffect">
                                      <p:stCondLst>
                                        <p:cond delay="2300"/>
                                      </p:stCondLst>
                                      <p:childTnLst>
                                        <p:set>
                                          <p:cBhvr>
                                            <p:cTn id="39" dur="1" fill="hold">
                                              <p:stCondLst>
                                                <p:cond delay="0"/>
                                              </p:stCondLst>
                                            </p:cTn>
                                            <p:tgtEl>
                                              <p:spTgt spid="20"/>
                                            </p:tgtEl>
                                            <p:attrNameLst>
                                              <p:attrName>style.visibility</p:attrName>
                                            </p:attrNameLst>
                                          </p:cBhvr>
                                          <p:to>
                                            <p:strVal val="visible"/>
                                          </p:to>
                                        </p:set>
                                        <p:animEffect transition="in" filter="wipe(up)">
                                          <p:cBhvr>
                                            <p:cTn id="40" dur="500"/>
                                            <p:tgtEl>
                                              <p:spTgt spid="20"/>
                                            </p:tgtEl>
                                          </p:cBhvr>
                                        </p:animEffect>
                                      </p:childTnLst>
                                    </p:cTn>
                                  </p:par>
                                  <p:par>
                                    <p:cTn id="41" presetID="22" presetClass="entr" presetSubtype="1" fill="hold" nodeType="withEffect">
                                      <p:stCondLst>
                                        <p:cond delay="2300"/>
                                      </p:stCondLst>
                                      <p:childTnLst>
                                        <p:set>
                                          <p:cBhvr>
                                            <p:cTn id="42" dur="1" fill="hold">
                                              <p:stCondLst>
                                                <p:cond delay="0"/>
                                              </p:stCondLst>
                                            </p:cTn>
                                            <p:tgtEl>
                                              <p:spTgt spid="23"/>
                                            </p:tgtEl>
                                            <p:attrNameLst>
                                              <p:attrName>style.visibility</p:attrName>
                                            </p:attrNameLst>
                                          </p:cBhvr>
                                          <p:to>
                                            <p:strVal val="visible"/>
                                          </p:to>
                                        </p:set>
                                        <p:animEffect transition="in" filter="wipe(up)">
                                          <p:cBhvr>
                                            <p:cTn id="43" dur="500"/>
                                            <p:tgtEl>
                                              <p:spTgt spid="23"/>
                                            </p:tgtEl>
                                          </p:cBhvr>
                                        </p:animEffect>
                                      </p:childTnLst>
                                    </p:cTn>
                                  </p:par>
                                  <p:par>
                                    <p:cTn id="44" presetID="26" presetClass="entr" presetSubtype="0" fill="hold" nodeType="withEffect">
                                      <p:stCondLst>
                                        <p:cond delay="2400"/>
                                      </p:stCondLst>
                                      <p:childTnLst>
                                        <p:set>
                                          <p:cBhvr>
                                            <p:cTn id="45" dur="1" fill="hold">
                                              <p:stCondLst>
                                                <p:cond delay="0"/>
                                              </p:stCondLst>
                                            </p:cTn>
                                            <p:tgtEl>
                                              <p:spTgt spid="27"/>
                                            </p:tgtEl>
                                            <p:attrNameLst>
                                              <p:attrName>style.visibility</p:attrName>
                                            </p:attrNameLst>
                                          </p:cBhvr>
                                          <p:to>
                                            <p:strVal val="visible"/>
                                          </p:to>
                                        </p:set>
                                        <p:animEffect transition="in" filter="wipe(down)">
                                          <p:cBhvr>
                                            <p:cTn id="46" dur="580">
                                              <p:stCondLst>
                                                <p:cond delay="0"/>
                                              </p:stCondLst>
                                            </p:cTn>
                                            <p:tgtEl>
                                              <p:spTgt spid="27"/>
                                            </p:tgtEl>
                                          </p:cBhvr>
                                        </p:animEffect>
                                        <p:anim calcmode="lin" valueType="num">
                                          <p:cBhvr>
                                            <p:cTn id="47"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52" dur="26">
                                              <p:stCondLst>
                                                <p:cond delay="650"/>
                                              </p:stCondLst>
                                            </p:cTn>
                                            <p:tgtEl>
                                              <p:spTgt spid="27"/>
                                            </p:tgtEl>
                                          </p:cBhvr>
                                          <p:to x="100000" y="60000"/>
                                        </p:animScale>
                                        <p:animScale>
                                          <p:cBhvr>
                                            <p:cTn id="53" dur="166" decel="50000">
                                              <p:stCondLst>
                                                <p:cond delay="676"/>
                                              </p:stCondLst>
                                            </p:cTn>
                                            <p:tgtEl>
                                              <p:spTgt spid="27"/>
                                            </p:tgtEl>
                                          </p:cBhvr>
                                          <p:to x="100000" y="100000"/>
                                        </p:animScale>
                                        <p:animScale>
                                          <p:cBhvr>
                                            <p:cTn id="54" dur="26">
                                              <p:stCondLst>
                                                <p:cond delay="1312"/>
                                              </p:stCondLst>
                                            </p:cTn>
                                            <p:tgtEl>
                                              <p:spTgt spid="27"/>
                                            </p:tgtEl>
                                          </p:cBhvr>
                                          <p:to x="100000" y="80000"/>
                                        </p:animScale>
                                        <p:animScale>
                                          <p:cBhvr>
                                            <p:cTn id="55" dur="166" decel="50000">
                                              <p:stCondLst>
                                                <p:cond delay="1338"/>
                                              </p:stCondLst>
                                            </p:cTn>
                                            <p:tgtEl>
                                              <p:spTgt spid="27"/>
                                            </p:tgtEl>
                                          </p:cBhvr>
                                          <p:to x="100000" y="100000"/>
                                        </p:animScale>
                                        <p:animScale>
                                          <p:cBhvr>
                                            <p:cTn id="56" dur="26">
                                              <p:stCondLst>
                                                <p:cond delay="1642"/>
                                              </p:stCondLst>
                                            </p:cTn>
                                            <p:tgtEl>
                                              <p:spTgt spid="27"/>
                                            </p:tgtEl>
                                          </p:cBhvr>
                                          <p:to x="100000" y="90000"/>
                                        </p:animScale>
                                        <p:animScale>
                                          <p:cBhvr>
                                            <p:cTn id="57" dur="166" decel="50000">
                                              <p:stCondLst>
                                                <p:cond delay="1668"/>
                                              </p:stCondLst>
                                            </p:cTn>
                                            <p:tgtEl>
                                              <p:spTgt spid="27"/>
                                            </p:tgtEl>
                                          </p:cBhvr>
                                          <p:to x="100000" y="100000"/>
                                        </p:animScale>
                                        <p:animScale>
                                          <p:cBhvr>
                                            <p:cTn id="58" dur="26">
                                              <p:stCondLst>
                                                <p:cond delay="1808"/>
                                              </p:stCondLst>
                                            </p:cTn>
                                            <p:tgtEl>
                                              <p:spTgt spid="27"/>
                                            </p:tgtEl>
                                          </p:cBhvr>
                                          <p:to x="100000" y="95000"/>
                                        </p:animScale>
                                        <p:animScale>
                                          <p:cBhvr>
                                            <p:cTn id="59" dur="166" decel="50000">
                                              <p:stCondLst>
                                                <p:cond delay="1834"/>
                                              </p:stCondLst>
                                            </p:cTn>
                                            <p:tgtEl>
                                              <p:spTgt spid="27"/>
                                            </p:tgtEl>
                                          </p:cBhvr>
                                          <p:to x="100000" y="100000"/>
                                        </p:animScale>
                                      </p:childTnLst>
                                    </p:cTn>
                                  </p:par>
                                  <p:par>
                                    <p:cTn id="60" presetID="26" presetClass="entr" presetSubtype="0" fill="hold" nodeType="withEffect">
                                      <p:stCondLst>
                                        <p:cond delay="2500"/>
                                      </p:stCondLst>
                                      <p:childTnLst>
                                        <p:set>
                                          <p:cBhvr>
                                            <p:cTn id="61" dur="1" fill="hold">
                                              <p:stCondLst>
                                                <p:cond delay="0"/>
                                              </p:stCondLst>
                                            </p:cTn>
                                            <p:tgtEl>
                                              <p:spTgt spid="33"/>
                                            </p:tgtEl>
                                            <p:attrNameLst>
                                              <p:attrName>style.visibility</p:attrName>
                                            </p:attrNameLst>
                                          </p:cBhvr>
                                          <p:to>
                                            <p:strVal val="visible"/>
                                          </p:to>
                                        </p:set>
                                        <p:animEffect transition="in" filter="wipe(down)">
                                          <p:cBhvr>
                                            <p:cTn id="62" dur="580">
                                              <p:stCondLst>
                                                <p:cond delay="0"/>
                                              </p:stCondLst>
                                            </p:cTn>
                                            <p:tgtEl>
                                              <p:spTgt spid="33"/>
                                            </p:tgtEl>
                                          </p:cBhvr>
                                        </p:animEffect>
                                        <p:anim calcmode="lin" valueType="num">
                                          <p:cBhvr>
                                            <p:cTn id="63"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68" dur="26">
                                              <p:stCondLst>
                                                <p:cond delay="650"/>
                                              </p:stCondLst>
                                            </p:cTn>
                                            <p:tgtEl>
                                              <p:spTgt spid="33"/>
                                            </p:tgtEl>
                                          </p:cBhvr>
                                          <p:to x="100000" y="60000"/>
                                        </p:animScale>
                                        <p:animScale>
                                          <p:cBhvr>
                                            <p:cTn id="69" dur="166" decel="50000">
                                              <p:stCondLst>
                                                <p:cond delay="676"/>
                                              </p:stCondLst>
                                            </p:cTn>
                                            <p:tgtEl>
                                              <p:spTgt spid="33"/>
                                            </p:tgtEl>
                                          </p:cBhvr>
                                          <p:to x="100000" y="100000"/>
                                        </p:animScale>
                                        <p:animScale>
                                          <p:cBhvr>
                                            <p:cTn id="70" dur="26">
                                              <p:stCondLst>
                                                <p:cond delay="1312"/>
                                              </p:stCondLst>
                                            </p:cTn>
                                            <p:tgtEl>
                                              <p:spTgt spid="33"/>
                                            </p:tgtEl>
                                          </p:cBhvr>
                                          <p:to x="100000" y="80000"/>
                                        </p:animScale>
                                        <p:animScale>
                                          <p:cBhvr>
                                            <p:cTn id="71" dur="166" decel="50000">
                                              <p:stCondLst>
                                                <p:cond delay="1338"/>
                                              </p:stCondLst>
                                            </p:cTn>
                                            <p:tgtEl>
                                              <p:spTgt spid="33"/>
                                            </p:tgtEl>
                                          </p:cBhvr>
                                          <p:to x="100000" y="100000"/>
                                        </p:animScale>
                                        <p:animScale>
                                          <p:cBhvr>
                                            <p:cTn id="72" dur="26">
                                              <p:stCondLst>
                                                <p:cond delay="1642"/>
                                              </p:stCondLst>
                                            </p:cTn>
                                            <p:tgtEl>
                                              <p:spTgt spid="33"/>
                                            </p:tgtEl>
                                          </p:cBhvr>
                                          <p:to x="100000" y="90000"/>
                                        </p:animScale>
                                        <p:animScale>
                                          <p:cBhvr>
                                            <p:cTn id="73" dur="166" decel="50000">
                                              <p:stCondLst>
                                                <p:cond delay="1668"/>
                                              </p:stCondLst>
                                            </p:cTn>
                                            <p:tgtEl>
                                              <p:spTgt spid="33"/>
                                            </p:tgtEl>
                                          </p:cBhvr>
                                          <p:to x="100000" y="100000"/>
                                        </p:animScale>
                                        <p:animScale>
                                          <p:cBhvr>
                                            <p:cTn id="74" dur="26">
                                              <p:stCondLst>
                                                <p:cond delay="1808"/>
                                              </p:stCondLst>
                                            </p:cTn>
                                            <p:tgtEl>
                                              <p:spTgt spid="33"/>
                                            </p:tgtEl>
                                          </p:cBhvr>
                                          <p:to x="100000" y="95000"/>
                                        </p:animScale>
                                        <p:animScale>
                                          <p:cBhvr>
                                            <p:cTn id="75" dur="166" decel="50000">
                                              <p:stCondLst>
                                                <p:cond delay="1834"/>
                                              </p:stCondLst>
                                            </p:cTn>
                                            <p:tgtEl>
                                              <p:spTgt spid="33"/>
                                            </p:tgtEl>
                                          </p:cBhvr>
                                          <p:to x="100000" y="100000"/>
                                        </p:animScale>
                                      </p:childTnLst>
                                    </p:cTn>
                                  </p:par>
                                  <p:par>
                                    <p:cTn id="76" presetID="26" presetClass="entr" presetSubtype="0" fill="hold" nodeType="withEffect">
                                      <p:stCondLst>
                                        <p:cond delay="2700"/>
                                      </p:stCondLst>
                                      <p:childTnLst>
                                        <p:set>
                                          <p:cBhvr>
                                            <p:cTn id="77" dur="1" fill="hold">
                                              <p:stCondLst>
                                                <p:cond delay="0"/>
                                              </p:stCondLst>
                                            </p:cTn>
                                            <p:tgtEl>
                                              <p:spTgt spid="30"/>
                                            </p:tgtEl>
                                            <p:attrNameLst>
                                              <p:attrName>style.visibility</p:attrName>
                                            </p:attrNameLst>
                                          </p:cBhvr>
                                          <p:to>
                                            <p:strVal val="visible"/>
                                          </p:to>
                                        </p:set>
                                        <p:animEffect transition="in" filter="wipe(down)">
                                          <p:cBhvr>
                                            <p:cTn id="78" dur="580">
                                              <p:stCondLst>
                                                <p:cond delay="0"/>
                                              </p:stCondLst>
                                            </p:cTn>
                                            <p:tgtEl>
                                              <p:spTgt spid="30"/>
                                            </p:tgtEl>
                                          </p:cBhvr>
                                        </p:animEffect>
                                        <p:anim calcmode="lin" valueType="num">
                                          <p:cBhvr>
                                            <p:cTn id="79"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84" dur="26">
                                              <p:stCondLst>
                                                <p:cond delay="650"/>
                                              </p:stCondLst>
                                            </p:cTn>
                                            <p:tgtEl>
                                              <p:spTgt spid="30"/>
                                            </p:tgtEl>
                                          </p:cBhvr>
                                          <p:to x="100000" y="60000"/>
                                        </p:animScale>
                                        <p:animScale>
                                          <p:cBhvr>
                                            <p:cTn id="85" dur="166" decel="50000">
                                              <p:stCondLst>
                                                <p:cond delay="676"/>
                                              </p:stCondLst>
                                            </p:cTn>
                                            <p:tgtEl>
                                              <p:spTgt spid="30"/>
                                            </p:tgtEl>
                                          </p:cBhvr>
                                          <p:to x="100000" y="100000"/>
                                        </p:animScale>
                                        <p:animScale>
                                          <p:cBhvr>
                                            <p:cTn id="86" dur="26">
                                              <p:stCondLst>
                                                <p:cond delay="1312"/>
                                              </p:stCondLst>
                                            </p:cTn>
                                            <p:tgtEl>
                                              <p:spTgt spid="30"/>
                                            </p:tgtEl>
                                          </p:cBhvr>
                                          <p:to x="100000" y="80000"/>
                                        </p:animScale>
                                        <p:animScale>
                                          <p:cBhvr>
                                            <p:cTn id="87" dur="166" decel="50000">
                                              <p:stCondLst>
                                                <p:cond delay="1338"/>
                                              </p:stCondLst>
                                            </p:cTn>
                                            <p:tgtEl>
                                              <p:spTgt spid="30"/>
                                            </p:tgtEl>
                                          </p:cBhvr>
                                          <p:to x="100000" y="100000"/>
                                        </p:animScale>
                                        <p:animScale>
                                          <p:cBhvr>
                                            <p:cTn id="88" dur="26">
                                              <p:stCondLst>
                                                <p:cond delay="1642"/>
                                              </p:stCondLst>
                                            </p:cTn>
                                            <p:tgtEl>
                                              <p:spTgt spid="30"/>
                                            </p:tgtEl>
                                          </p:cBhvr>
                                          <p:to x="100000" y="90000"/>
                                        </p:animScale>
                                        <p:animScale>
                                          <p:cBhvr>
                                            <p:cTn id="89" dur="166" decel="50000">
                                              <p:stCondLst>
                                                <p:cond delay="1668"/>
                                              </p:stCondLst>
                                            </p:cTn>
                                            <p:tgtEl>
                                              <p:spTgt spid="30"/>
                                            </p:tgtEl>
                                          </p:cBhvr>
                                          <p:to x="100000" y="100000"/>
                                        </p:animScale>
                                        <p:animScale>
                                          <p:cBhvr>
                                            <p:cTn id="90" dur="26">
                                              <p:stCondLst>
                                                <p:cond delay="1808"/>
                                              </p:stCondLst>
                                            </p:cTn>
                                            <p:tgtEl>
                                              <p:spTgt spid="30"/>
                                            </p:tgtEl>
                                          </p:cBhvr>
                                          <p:to x="100000" y="95000"/>
                                        </p:animScale>
                                        <p:animScale>
                                          <p:cBhvr>
                                            <p:cTn id="91" dur="166" decel="50000">
                                              <p:stCondLst>
                                                <p:cond delay="1834"/>
                                              </p:stCondLst>
                                            </p:cTn>
                                            <p:tgtEl>
                                              <p:spTgt spid="30"/>
                                            </p:tgtEl>
                                          </p:cBhvr>
                                          <p:to x="100000" y="100000"/>
                                        </p:animScale>
                                      </p:childTnLst>
                                    </p:cTn>
                                  </p:par>
                                  <p:par>
                                    <p:cTn id="92" presetID="26" presetClass="entr" presetSubtype="0" fill="hold" nodeType="withEffect">
                                      <p:stCondLst>
                                        <p:cond delay="3000"/>
                                      </p:stCondLst>
                                      <p:childTnLst>
                                        <p:set>
                                          <p:cBhvr>
                                            <p:cTn id="93" dur="1" fill="hold">
                                              <p:stCondLst>
                                                <p:cond delay="0"/>
                                              </p:stCondLst>
                                            </p:cTn>
                                            <p:tgtEl>
                                              <p:spTgt spid="52"/>
                                            </p:tgtEl>
                                            <p:attrNameLst>
                                              <p:attrName>style.visibility</p:attrName>
                                            </p:attrNameLst>
                                          </p:cBhvr>
                                          <p:to>
                                            <p:strVal val="visible"/>
                                          </p:to>
                                        </p:set>
                                        <p:animEffect transition="in" filter="wipe(down)">
                                          <p:cBhvr>
                                            <p:cTn id="94" dur="580">
                                              <p:stCondLst>
                                                <p:cond delay="0"/>
                                              </p:stCondLst>
                                            </p:cTn>
                                            <p:tgtEl>
                                              <p:spTgt spid="52"/>
                                            </p:tgtEl>
                                          </p:cBhvr>
                                        </p:animEffect>
                                        <p:anim calcmode="lin" valueType="num">
                                          <p:cBhvr>
                                            <p:cTn id="95" dur="1822" tmFilter="0,0; 0.14,0.36; 0.43,0.73; 0.71,0.91; 1.0,1.0">
                                              <p:stCondLst>
                                                <p:cond delay="0"/>
                                              </p:stCondLst>
                                            </p:cTn>
                                            <p:tgtEl>
                                              <p:spTgt spid="52"/>
                                            </p:tgtEl>
                                            <p:attrNameLst>
                                              <p:attrName>ppt_x</p:attrName>
                                            </p:attrNameLst>
                                          </p:cBhvr>
                                          <p:tavLst>
                                            <p:tav tm="0">
                                              <p:val>
                                                <p:strVal val="#ppt_x-0.25"/>
                                              </p:val>
                                            </p:tav>
                                            <p:tav tm="100000">
                                              <p:val>
                                                <p:strVal val="#ppt_x"/>
                                              </p:val>
                                            </p:tav>
                                          </p:tavLst>
                                        </p:anim>
                                        <p:anim calcmode="lin" valueType="num">
                                          <p:cBhvr>
                                            <p:cTn id="96" dur="664" tmFilter="0.0,0.0; 0.25,0.07; 0.50,0.2; 0.75,0.467; 1.0,1.0">
                                              <p:stCondLst>
                                                <p:cond delay="0"/>
                                              </p:stCondLst>
                                            </p:cTn>
                                            <p:tgtEl>
                                              <p:spTgt spid="52"/>
                                            </p:tgtEl>
                                            <p:attrNameLst>
                                              <p:attrName>ppt_y</p:attrName>
                                            </p:attrNameLst>
                                          </p:cBhvr>
                                          <p:tavLst>
                                            <p:tav tm="0" fmla="#ppt_y-sin(pi*$)/3">
                                              <p:val>
                                                <p:fltVal val="0.5"/>
                                              </p:val>
                                            </p:tav>
                                            <p:tav tm="100000">
                                              <p:val>
                                                <p:fltVal val="1"/>
                                              </p:val>
                                            </p:tav>
                                          </p:tavLst>
                                        </p:anim>
                                        <p:anim calcmode="lin" valueType="num">
                                          <p:cBhvr>
                                            <p:cTn id="97" dur="664" tmFilter="0, 0; 0.125,0.2665; 0.25,0.4; 0.375,0.465; 0.5,0.5;  0.625,0.535; 0.75,0.6; 0.875,0.7335; 1,1">
                                              <p:stCondLst>
                                                <p:cond delay="664"/>
                                              </p:stCondLst>
                                            </p:cTn>
                                            <p:tgtEl>
                                              <p:spTgt spid="52"/>
                                            </p:tgtEl>
                                            <p:attrNameLst>
                                              <p:attrName>ppt_y</p:attrName>
                                            </p:attrNameLst>
                                          </p:cBhvr>
                                          <p:tavLst>
                                            <p:tav tm="0" fmla="#ppt_y-sin(pi*$)/9">
                                              <p:val>
                                                <p:fltVal val="0"/>
                                              </p:val>
                                            </p:tav>
                                            <p:tav tm="100000">
                                              <p:val>
                                                <p:fltVal val="1"/>
                                              </p:val>
                                            </p:tav>
                                          </p:tavLst>
                                        </p:anim>
                                        <p:anim calcmode="lin" valueType="num">
                                          <p:cBhvr>
                                            <p:cTn id="98" dur="332" tmFilter="0, 0; 0.125,0.2665; 0.25,0.4; 0.375,0.465; 0.5,0.5;  0.625,0.535; 0.75,0.6; 0.875,0.7335; 1,1">
                                              <p:stCondLst>
                                                <p:cond delay="1324"/>
                                              </p:stCondLst>
                                            </p:cTn>
                                            <p:tgtEl>
                                              <p:spTgt spid="52"/>
                                            </p:tgtEl>
                                            <p:attrNameLst>
                                              <p:attrName>ppt_y</p:attrName>
                                            </p:attrNameLst>
                                          </p:cBhvr>
                                          <p:tavLst>
                                            <p:tav tm="0" fmla="#ppt_y-sin(pi*$)/27">
                                              <p:val>
                                                <p:fltVal val="0"/>
                                              </p:val>
                                            </p:tav>
                                            <p:tav tm="100000">
                                              <p:val>
                                                <p:fltVal val="1"/>
                                              </p:val>
                                            </p:tav>
                                          </p:tavLst>
                                        </p:anim>
                                        <p:anim calcmode="lin" valueType="num">
                                          <p:cBhvr>
                                            <p:cTn id="99" dur="164" tmFilter="0, 0; 0.125,0.2665; 0.25,0.4; 0.375,0.465; 0.5,0.5;  0.625,0.535; 0.75,0.6; 0.875,0.7335; 1,1">
                                              <p:stCondLst>
                                                <p:cond delay="1656"/>
                                              </p:stCondLst>
                                            </p:cTn>
                                            <p:tgtEl>
                                              <p:spTgt spid="52"/>
                                            </p:tgtEl>
                                            <p:attrNameLst>
                                              <p:attrName>ppt_y</p:attrName>
                                            </p:attrNameLst>
                                          </p:cBhvr>
                                          <p:tavLst>
                                            <p:tav tm="0" fmla="#ppt_y-sin(pi*$)/81">
                                              <p:val>
                                                <p:fltVal val="0"/>
                                              </p:val>
                                            </p:tav>
                                            <p:tav tm="100000">
                                              <p:val>
                                                <p:fltVal val="1"/>
                                              </p:val>
                                            </p:tav>
                                          </p:tavLst>
                                        </p:anim>
                                        <p:animScale>
                                          <p:cBhvr>
                                            <p:cTn id="100" dur="26">
                                              <p:stCondLst>
                                                <p:cond delay="650"/>
                                              </p:stCondLst>
                                            </p:cTn>
                                            <p:tgtEl>
                                              <p:spTgt spid="52"/>
                                            </p:tgtEl>
                                          </p:cBhvr>
                                          <p:to x="100000" y="60000"/>
                                        </p:animScale>
                                        <p:animScale>
                                          <p:cBhvr>
                                            <p:cTn id="101" dur="166" decel="50000">
                                              <p:stCondLst>
                                                <p:cond delay="676"/>
                                              </p:stCondLst>
                                            </p:cTn>
                                            <p:tgtEl>
                                              <p:spTgt spid="52"/>
                                            </p:tgtEl>
                                          </p:cBhvr>
                                          <p:to x="100000" y="100000"/>
                                        </p:animScale>
                                        <p:animScale>
                                          <p:cBhvr>
                                            <p:cTn id="102" dur="26">
                                              <p:stCondLst>
                                                <p:cond delay="1312"/>
                                              </p:stCondLst>
                                            </p:cTn>
                                            <p:tgtEl>
                                              <p:spTgt spid="52"/>
                                            </p:tgtEl>
                                          </p:cBhvr>
                                          <p:to x="100000" y="80000"/>
                                        </p:animScale>
                                        <p:animScale>
                                          <p:cBhvr>
                                            <p:cTn id="103" dur="166" decel="50000">
                                              <p:stCondLst>
                                                <p:cond delay="1338"/>
                                              </p:stCondLst>
                                            </p:cTn>
                                            <p:tgtEl>
                                              <p:spTgt spid="52"/>
                                            </p:tgtEl>
                                          </p:cBhvr>
                                          <p:to x="100000" y="100000"/>
                                        </p:animScale>
                                        <p:animScale>
                                          <p:cBhvr>
                                            <p:cTn id="104" dur="26">
                                              <p:stCondLst>
                                                <p:cond delay="1642"/>
                                              </p:stCondLst>
                                            </p:cTn>
                                            <p:tgtEl>
                                              <p:spTgt spid="52"/>
                                            </p:tgtEl>
                                          </p:cBhvr>
                                          <p:to x="100000" y="90000"/>
                                        </p:animScale>
                                        <p:animScale>
                                          <p:cBhvr>
                                            <p:cTn id="105" dur="166" decel="50000">
                                              <p:stCondLst>
                                                <p:cond delay="1668"/>
                                              </p:stCondLst>
                                            </p:cTn>
                                            <p:tgtEl>
                                              <p:spTgt spid="52"/>
                                            </p:tgtEl>
                                          </p:cBhvr>
                                          <p:to x="100000" y="100000"/>
                                        </p:animScale>
                                        <p:animScale>
                                          <p:cBhvr>
                                            <p:cTn id="106" dur="26">
                                              <p:stCondLst>
                                                <p:cond delay="1808"/>
                                              </p:stCondLst>
                                            </p:cTn>
                                            <p:tgtEl>
                                              <p:spTgt spid="52"/>
                                            </p:tgtEl>
                                          </p:cBhvr>
                                          <p:to x="100000" y="95000"/>
                                        </p:animScale>
                                        <p:animScale>
                                          <p:cBhvr>
                                            <p:cTn id="107" dur="166" decel="50000">
                                              <p:stCondLst>
                                                <p:cond delay="1834"/>
                                              </p:stCondLst>
                                            </p:cTn>
                                            <p:tgtEl>
                                              <p:spTgt spid="52"/>
                                            </p:tgtEl>
                                          </p:cBhvr>
                                          <p:to x="100000" y="100000"/>
                                        </p:animScale>
                                      </p:childTnLst>
                                    </p:cTn>
                                  </p:par>
                                  <p:par>
                                    <p:cTn id="108" presetID="26" presetClass="entr" presetSubtype="0" fill="hold" nodeType="withEffect">
                                      <p:stCondLst>
                                        <p:cond delay="3200"/>
                                      </p:stCondLst>
                                      <p:childTnLst>
                                        <p:set>
                                          <p:cBhvr>
                                            <p:cTn id="109" dur="1" fill="hold">
                                              <p:stCondLst>
                                                <p:cond delay="0"/>
                                              </p:stCondLst>
                                            </p:cTn>
                                            <p:tgtEl>
                                              <p:spTgt spid="49"/>
                                            </p:tgtEl>
                                            <p:attrNameLst>
                                              <p:attrName>style.visibility</p:attrName>
                                            </p:attrNameLst>
                                          </p:cBhvr>
                                          <p:to>
                                            <p:strVal val="visible"/>
                                          </p:to>
                                        </p:set>
                                        <p:animEffect transition="in" filter="wipe(down)">
                                          <p:cBhvr>
                                            <p:cTn id="110" dur="580">
                                              <p:stCondLst>
                                                <p:cond delay="0"/>
                                              </p:stCondLst>
                                            </p:cTn>
                                            <p:tgtEl>
                                              <p:spTgt spid="49"/>
                                            </p:tgtEl>
                                          </p:cBhvr>
                                        </p:animEffect>
                                        <p:anim calcmode="lin" valueType="num">
                                          <p:cBhvr>
                                            <p:cTn id="111" dur="1822" tmFilter="0,0; 0.14,0.36; 0.43,0.73; 0.71,0.91; 1.0,1.0">
                                              <p:stCondLst>
                                                <p:cond delay="0"/>
                                              </p:stCondLst>
                                            </p:cTn>
                                            <p:tgtEl>
                                              <p:spTgt spid="49"/>
                                            </p:tgtEl>
                                            <p:attrNameLst>
                                              <p:attrName>ppt_x</p:attrName>
                                            </p:attrNameLst>
                                          </p:cBhvr>
                                          <p:tavLst>
                                            <p:tav tm="0">
                                              <p:val>
                                                <p:strVal val="#ppt_x-0.25"/>
                                              </p:val>
                                            </p:tav>
                                            <p:tav tm="100000">
                                              <p:val>
                                                <p:strVal val="#ppt_x"/>
                                              </p:val>
                                            </p:tav>
                                          </p:tavLst>
                                        </p:anim>
                                        <p:anim calcmode="lin" valueType="num">
                                          <p:cBhvr>
                                            <p:cTn id="112" dur="664" tmFilter="0.0,0.0; 0.25,0.07; 0.50,0.2; 0.75,0.467; 1.0,1.0">
                                              <p:stCondLst>
                                                <p:cond delay="0"/>
                                              </p:stCondLst>
                                            </p:cTn>
                                            <p:tgtEl>
                                              <p:spTgt spid="49"/>
                                            </p:tgtEl>
                                            <p:attrNameLst>
                                              <p:attrName>ppt_y</p:attrName>
                                            </p:attrNameLst>
                                          </p:cBhvr>
                                          <p:tavLst>
                                            <p:tav tm="0" fmla="#ppt_y-sin(pi*$)/3">
                                              <p:val>
                                                <p:fltVal val="0.5"/>
                                              </p:val>
                                            </p:tav>
                                            <p:tav tm="100000">
                                              <p:val>
                                                <p:fltVal val="1"/>
                                              </p:val>
                                            </p:tav>
                                          </p:tavLst>
                                        </p:anim>
                                        <p:anim calcmode="lin" valueType="num">
                                          <p:cBhvr>
                                            <p:cTn id="113" dur="664" tmFilter="0, 0; 0.125,0.2665; 0.25,0.4; 0.375,0.465; 0.5,0.5;  0.625,0.535; 0.75,0.6; 0.875,0.7335; 1,1">
                                              <p:stCondLst>
                                                <p:cond delay="664"/>
                                              </p:stCondLst>
                                            </p:cTn>
                                            <p:tgtEl>
                                              <p:spTgt spid="49"/>
                                            </p:tgtEl>
                                            <p:attrNameLst>
                                              <p:attrName>ppt_y</p:attrName>
                                            </p:attrNameLst>
                                          </p:cBhvr>
                                          <p:tavLst>
                                            <p:tav tm="0" fmla="#ppt_y-sin(pi*$)/9">
                                              <p:val>
                                                <p:fltVal val="0"/>
                                              </p:val>
                                            </p:tav>
                                            <p:tav tm="100000">
                                              <p:val>
                                                <p:fltVal val="1"/>
                                              </p:val>
                                            </p:tav>
                                          </p:tavLst>
                                        </p:anim>
                                        <p:anim calcmode="lin" valueType="num">
                                          <p:cBhvr>
                                            <p:cTn id="114" dur="332" tmFilter="0, 0; 0.125,0.2665; 0.25,0.4; 0.375,0.465; 0.5,0.5;  0.625,0.535; 0.75,0.6; 0.875,0.7335; 1,1">
                                              <p:stCondLst>
                                                <p:cond delay="1324"/>
                                              </p:stCondLst>
                                            </p:cTn>
                                            <p:tgtEl>
                                              <p:spTgt spid="49"/>
                                            </p:tgtEl>
                                            <p:attrNameLst>
                                              <p:attrName>ppt_y</p:attrName>
                                            </p:attrNameLst>
                                          </p:cBhvr>
                                          <p:tavLst>
                                            <p:tav tm="0" fmla="#ppt_y-sin(pi*$)/27">
                                              <p:val>
                                                <p:fltVal val="0"/>
                                              </p:val>
                                            </p:tav>
                                            <p:tav tm="100000">
                                              <p:val>
                                                <p:fltVal val="1"/>
                                              </p:val>
                                            </p:tav>
                                          </p:tavLst>
                                        </p:anim>
                                        <p:anim calcmode="lin" valueType="num">
                                          <p:cBhvr>
                                            <p:cTn id="115" dur="164" tmFilter="0, 0; 0.125,0.2665; 0.25,0.4; 0.375,0.465; 0.5,0.5;  0.625,0.535; 0.75,0.6; 0.875,0.7335; 1,1">
                                              <p:stCondLst>
                                                <p:cond delay="1656"/>
                                              </p:stCondLst>
                                            </p:cTn>
                                            <p:tgtEl>
                                              <p:spTgt spid="49"/>
                                            </p:tgtEl>
                                            <p:attrNameLst>
                                              <p:attrName>ppt_y</p:attrName>
                                            </p:attrNameLst>
                                          </p:cBhvr>
                                          <p:tavLst>
                                            <p:tav tm="0" fmla="#ppt_y-sin(pi*$)/81">
                                              <p:val>
                                                <p:fltVal val="0"/>
                                              </p:val>
                                            </p:tav>
                                            <p:tav tm="100000">
                                              <p:val>
                                                <p:fltVal val="1"/>
                                              </p:val>
                                            </p:tav>
                                          </p:tavLst>
                                        </p:anim>
                                        <p:animScale>
                                          <p:cBhvr>
                                            <p:cTn id="116" dur="26">
                                              <p:stCondLst>
                                                <p:cond delay="650"/>
                                              </p:stCondLst>
                                            </p:cTn>
                                            <p:tgtEl>
                                              <p:spTgt spid="49"/>
                                            </p:tgtEl>
                                          </p:cBhvr>
                                          <p:to x="100000" y="60000"/>
                                        </p:animScale>
                                        <p:animScale>
                                          <p:cBhvr>
                                            <p:cTn id="117" dur="166" decel="50000">
                                              <p:stCondLst>
                                                <p:cond delay="676"/>
                                              </p:stCondLst>
                                            </p:cTn>
                                            <p:tgtEl>
                                              <p:spTgt spid="49"/>
                                            </p:tgtEl>
                                          </p:cBhvr>
                                          <p:to x="100000" y="100000"/>
                                        </p:animScale>
                                        <p:animScale>
                                          <p:cBhvr>
                                            <p:cTn id="118" dur="26">
                                              <p:stCondLst>
                                                <p:cond delay="1312"/>
                                              </p:stCondLst>
                                            </p:cTn>
                                            <p:tgtEl>
                                              <p:spTgt spid="49"/>
                                            </p:tgtEl>
                                          </p:cBhvr>
                                          <p:to x="100000" y="80000"/>
                                        </p:animScale>
                                        <p:animScale>
                                          <p:cBhvr>
                                            <p:cTn id="119" dur="166" decel="50000">
                                              <p:stCondLst>
                                                <p:cond delay="1338"/>
                                              </p:stCondLst>
                                            </p:cTn>
                                            <p:tgtEl>
                                              <p:spTgt spid="49"/>
                                            </p:tgtEl>
                                          </p:cBhvr>
                                          <p:to x="100000" y="100000"/>
                                        </p:animScale>
                                        <p:animScale>
                                          <p:cBhvr>
                                            <p:cTn id="120" dur="26">
                                              <p:stCondLst>
                                                <p:cond delay="1642"/>
                                              </p:stCondLst>
                                            </p:cTn>
                                            <p:tgtEl>
                                              <p:spTgt spid="49"/>
                                            </p:tgtEl>
                                          </p:cBhvr>
                                          <p:to x="100000" y="90000"/>
                                        </p:animScale>
                                        <p:animScale>
                                          <p:cBhvr>
                                            <p:cTn id="121" dur="166" decel="50000">
                                              <p:stCondLst>
                                                <p:cond delay="1668"/>
                                              </p:stCondLst>
                                            </p:cTn>
                                            <p:tgtEl>
                                              <p:spTgt spid="49"/>
                                            </p:tgtEl>
                                          </p:cBhvr>
                                          <p:to x="100000" y="100000"/>
                                        </p:animScale>
                                        <p:animScale>
                                          <p:cBhvr>
                                            <p:cTn id="122" dur="26">
                                              <p:stCondLst>
                                                <p:cond delay="1808"/>
                                              </p:stCondLst>
                                            </p:cTn>
                                            <p:tgtEl>
                                              <p:spTgt spid="49"/>
                                            </p:tgtEl>
                                          </p:cBhvr>
                                          <p:to x="100000" y="95000"/>
                                        </p:animScale>
                                        <p:animScale>
                                          <p:cBhvr>
                                            <p:cTn id="123" dur="166" decel="50000">
                                              <p:stCondLst>
                                                <p:cond delay="1834"/>
                                              </p:stCondLst>
                                            </p:cTn>
                                            <p:tgtEl>
                                              <p:spTgt spid="49"/>
                                            </p:tgtEl>
                                          </p:cBhvr>
                                          <p:to x="100000" y="100000"/>
                                        </p:animScale>
                                      </p:childTnLst>
                                    </p:cTn>
                                  </p:par>
                                  <p:par>
                                    <p:cTn id="124" presetID="26" presetClass="entr" presetSubtype="0" fill="hold" nodeType="withEffect">
                                      <p:stCondLst>
                                        <p:cond delay="3400"/>
                                      </p:stCondLst>
                                      <p:childTnLst>
                                        <p:set>
                                          <p:cBhvr>
                                            <p:cTn id="125" dur="1" fill="hold">
                                              <p:stCondLst>
                                                <p:cond delay="0"/>
                                              </p:stCondLst>
                                            </p:cTn>
                                            <p:tgtEl>
                                              <p:spTgt spid="46"/>
                                            </p:tgtEl>
                                            <p:attrNameLst>
                                              <p:attrName>style.visibility</p:attrName>
                                            </p:attrNameLst>
                                          </p:cBhvr>
                                          <p:to>
                                            <p:strVal val="visible"/>
                                          </p:to>
                                        </p:set>
                                        <p:animEffect transition="in" filter="wipe(down)">
                                          <p:cBhvr>
                                            <p:cTn id="126" dur="580">
                                              <p:stCondLst>
                                                <p:cond delay="0"/>
                                              </p:stCondLst>
                                            </p:cTn>
                                            <p:tgtEl>
                                              <p:spTgt spid="46"/>
                                            </p:tgtEl>
                                          </p:cBhvr>
                                        </p:animEffect>
                                        <p:anim calcmode="lin" valueType="num">
                                          <p:cBhvr>
                                            <p:cTn id="127"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128"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129"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130"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131"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132" dur="26">
                                              <p:stCondLst>
                                                <p:cond delay="650"/>
                                              </p:stCondLst>
                                            </p:cTn>
                                            <p:tgtEl>
                                              <p:spTgt spid="46"/>
                                            </p:tgtEl>
                                          </p:cBhvr>
                                          <p:to x="100000" y="60000"/>
                                        </p:animScale>
                                        <p:animScale>
                                          <p:cBhvr>
                                            <p:cTn id="133" dur="166" decel="50000">
                                              <p:stCondLst>
                                                <p:cond delay="676"/>
                                              </p:stCondLst>
                                            </p:cTn>
                                            <p:tgtEl>
                                              <p:spTgt spid="46"/>
                                            </p:tgtEl>
                                          </p:cBhvr>
                                          <p:to x="100000" y="100000"/>
                                        </p:animScale>
                                        <p:animScale>
                                          <p:cBhvr>
                                            <p:cTn id="134" dur="26">
                                              <p:stCondLst>
                                                <p:cond delay="1312"/>
                                              </p:stCondLst>
                                            </p:cTn>
                                            <p:tgtEl>
                                              <p:spTgt spid="46"/>
                                            </p:tgtEl>
                                          </p:cBhvr>
                                          <p:to x="100000" y="80000"/>
                                        </p:animScale>
                                        <p:animScale>
                                          <p:cBhvr>
                                            <p:cTn id="135" dur="166" decel="50000">
                                              <p:stCondLst>
                                                <p:cond delay="1338"/>
                                              </p:stCondLst>
                                            </p:cTn>
                                            <p:tgtEl>
                                              <p:spTgt spid="46"/>
                                            </p:tgtEl>
                                          </p:cBhvr>
                                          <p:to x="100000" y="100000"/>
                                        </p:animScale>
                                        <p:animScale>
                                          <p:cBhvr>
                                            <p:cTn id="136" dur="26">
                                              <p:stCondLst>
                                                <p:cond delay="1642"/>
                                              </p:stCondLst>
                                            </p:cTn>
                                            <p:tgtEl>
                                              <p:spTgt spid="46"/>
                                            </p:tgtEl>
                                          </p:cBhvr>
                                          <p:to x="100000" y="90000"/>
                                        </p:animScale>
                                        <p:animScale>
                                          <p:cBhvr>
                                            <p:cTn id="137" dur="166" decel="50000">
                                              <p:stCondLst>
                                                <p:cond delay="1668"/>
                                              </p:stCondLst>
                                            </p:cTn>
                                            <p:tgtEl>
                                              <p:spTgt spid="46"/>
                                            </p:tgtEl>
                                          </p:cBhvr>
                                          <p:to x="100000" y="100000"/>
                                        </p:animScale>
                                        <p:animScale>
                                          <p:cBhvr>
                                            <p:cTn id="138" dur="26">
                                              <p:stCondLst>
                                                <p:cond delay="1808"/>
                                              </p:stCondLst>
                                            </p:cTn>
                                            <p:tgtEl>
                                              <p:spTgt spid="46"/>
                                            </p:tgtEl>
                                          </p:cBhvr>
                                          <p:to x="100000" y="95000"/>
                                        </p:animScale>
                                        <p:animScale>
                                          <p:cBhvr>
                                            <p:cTn id="139" dur="166" decel="50000">
                                              <p:stCondLst>
                                                <p:cond delay="1834"/>
                                              </p:stCondLst>
                                            </p:cTn>
                                            <p:tgtEl>
                                              <p:spTgt spid="46"/>
                                            </p:tgtEl>
                                          </p:cBhvr>
                                          <p:to x="100000" y="100000"/>
                                        </p:animScale>
                                      </p:childTnLst>
                                    </p:cTn>
                                  </p:par>
                                  <p:par>
                                    <p:cTn id="140" presetID="26" presetClass="entr" presetSubtype="0" fill="hold" nodeType="withEffect">
                                      <p:stCondLst>
                                        <p:cond delay="3600"/>
                                      </p:stCondLst>
                                      <p:childTnLst>
                                        <p:set>
                                          <p:cBhvr>
                                            <p:cTn id="141" dur="1" fill="hold">
                                              <p:stCondLst>
                                                <p:cond delay="0"/>
                                              </p:stCondLst>
                                            </p:cTn>
                                            <p:tgtEl>
                                              <p:spTgt spid="55"/>
                                            </p:tgtEl>
                                            <p:attrNameLst>
                                              <p:attrName>style.visibility</p:attrName>
                                            </p:attrNameLst>
                                          </p:cBhvr>
                                          <p:to>
                                            <p:strVal val="visible"/>
                                          </p:to>
                                        </p:set>
                                        <p:animEffect transition="in" filter="wipe(down)">
                                          <p:cBhvr>
                                            <p:cTn id="142" dur="580">
                                              <p:stCondLst>
                                                <p:cond delay="0"/>
                                              </p:stCondLst>
                                            </p:cTn>
                                            <p:tgtEl>
                                              <p:spTgt spid="55"/>
                                            </p:tgtEl>
                                          </p:cBhvr>
                                        </p:animEffect>
                                        <p:anim calcmode="lin" valueType="num">
                                          <p:cBhvr>
                                            <p:cTn id="143"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144"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145"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146"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147"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148" dur="26">
                                              <p:stCondLst>
                                                <p:cond delay="650"/>
                                              </p:stCondLst>
                                            </p:cTn>
                                            <p:tgtEl>
                                              <p:spTgt spid="55"/>
                                            </p:tgtEl>
                                          </p:cBhvr>
                                          <p:to x="100000" y="60000"/>
                                        </p:animScale>
                                        <p:animScale>
                                          <p:cBhvr>
                                            <p:cTn id="149" dur="166" decel="50000">
                                              <p:stCondLst>
                                                <p:cond delay="676"/>
                                              </p:stCondLst>
                                            </p:cTn>
                                            <p:tgtEl>
                                              <p:spTgt spid="55"/>
                                            </p:tgtEl>
                                          </p:cBhvr>
                                          <p:to x="100000" y="100000"/>
                                        </p:animScale>
                                        <p:animScale>
                                          <p:cBhvr>
                                            <p:cTn id="150" dur="26">
                                              <p:stCondLst>
                                                <p:cond delay="1312"/>
                                              </p:stCondLst>
                                            </p:cTn>
                                            <p:tgtEl>
                                              <p:spTgt spid="55"/>
                                            </p:tgtEl>
                                          </p:cBhvr>
                                          <p:to x="100000" y="80000"/>
                                        </p:animScale>
                                        <p:animScale>
                                          <p:cBhvr>
                                            <p:cTn id="151" dur="166" decel="50000">
                                              <p:stCondLst>
                                                <p:cond delay="1338"/>
                                              </p:stCondLst>
                                            </p:cTn>
                                            <p:tgtEl>
                                              <p:spTgt spid="55"/>
                                            </p:tgtEl>
                                          </p:cBhvr>
                                          <p:to x="100000" y="100000"/>
                                        </p:animScale>
                                        <p:animScale>
                                          <p:cBhvr>
                                            <p:cTn id="152" dur="26">
                                              <p:stCondLst>
                                                <p:cond delay="1642"/>
                                              </p:stCondLst>
                                            </p:cTn>
                                            <p:tgtEl>
                                              <p:spTgt spid="55"/>
                                            </p:tgtEl>
                                          </p:cBhvr>
                                          <p:to x="100000" y="90000"/>
                                        </p:animScale>
                                        <p:animScale>
                                          <p:cBhvr>
                                            <p:cTn id="153" dur="166" decel="50000">
                                              <p:stCondLst>
                                                <p:cond delay="1668"/>
                                              </p:stCondLst>
                                            </p:cTn>
                                            <p:tgtEl>
                                              <p:spTgt spid="55"/>
                                            </p:tgtEl>
                                          </p:cBhvr>
                                          <p:to x="100000" y="100000"/>
                                        </p:animScale>
                                        <p:animScale>
                                          <p:cBhvr>
                                            <p:cTn id="154" dur="26">
                                              <p:stCondLst>
                                                <p:cond delay="1808"/>
                                              </p:stCondLst>
                                            </p:cTn>
                                            <p:tgtEl>
                                              <p:spTgt spid="55"/>
                                            </p:tgtEl>
                                          </p:cBhvr>
                                          <p:to x="100000" y="95000"/>
                                        </p:animScale>
                                        <p:animScale>
                                          <p:cBhvr>
                                            <p:cTn id="155" dur="166" decel="50000">
                                              <p:stCondLst>
                                                <p:cond delay="1834"/>
                                              </p:stCondLst>
                                            </p:cTn>
                                            <p:tgtEl>
                                              <p:spTgt spid="55"/>
                                            </p:tgtEl>
                                          </p:cBhvr>
                                          <p:to x="100000" y="100000"/>
                                        </p:animScale>
                                      </p:childTnLst>
                                    </p:cTn>
                                  </p:par>
                                  <p:par>
                                    <p:cTn id="156" presetID="26" presetClass="entr" presetSubtype="0" fill="hold" nodeType="withEffect">
                                      <p:stCondLst>
                                        <p:cond delay="3800"/>
                                      </p:stCondLst>
                                      <p:childTnLst>
                                        <p:set>
                                          <p:cBhvr>
                                            <p:cTn id="157" dur="1" fill="hold">
                                              <p:stCondLst>
                                                <p:cond delay="0"/>
                                              </p:stCondLst>
                                            </p:cTn>
                                            <p:tgtEl>
                                              <p:spTgt spid="54"/>
                                            </p:tgtEl>
                                            <p:attrNameLst>
                                              <p:attrName>style.visibility</p:attrName>
                                            </p:attrNameLst>
                                          </p:cBhvr>
                                          <p:to>
                                            <p:strVal val="visible"/>
                                          </p:to>
                                        </p:set>
                                        <p:animEffect transition="in" filter="wipe(down)">
                                          <p:cBhvr>
                                            <p:cTn id="158" dur="580">
                                              <p:stCondLst>
                                                <p:cond delay="0"/>
                                              </p:stCondLst>
                                            </p:cTn>
                                            <p:tgtEl>
                                              <p:spTgt spid="54"/>
                                            </p:tgtEl>
                                          </p:cBhvr>
                                        </p:animEffect>
                                        <p:anim calcmode="lin" valueType="num">
                                          <p:cBhvr>
                                            <p:cTn id="159" dur="1822"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160" dur="664"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161" dur="664" tmFilter="0, 0; 0.125,0.2665; 0.25,0.4; 0.375,0.465; 0.5,0.5;  0.625,0.535; 0.75,0.6; 0.875,0.7335; 1,1">
                                              <p:stCondLst>
                                                <p:cond delay="664"/>
                                              </p:stCondLst>
                                            </p:cTn>
                                            <p:tgtEl>
                                              <p:spTgt spid="54"/>
                                            </p:tgtEl>
                                            <p:attrNameLst>
                                              <p:attrName>ppt_y</p:attrName>
                                            </p:attrNameLst>
                                          </p:cBhvr>
                                          <p:tavLst>
                                            <p:tav tm="0" fmla="#ppt_y-sin(pi*$)/9">
                                              <p:val>
                                                <p:fltVal val="0"/>
                                              </p:val>
                                            </p:tav>
                                            <p:tav tm="100000">
                                              <p:val>
                                                <p:fltVal val="1"/>
                                              </p:val>
                                            </p:tav>
                                          </p:tavLst>
                                        </p:anim>
                                        <p:anim calcmode="lin" valueType="num">
                                          <p:cBhvr>
                                            <p:cTn id="162" dur="332" tmFilter="0, 0; 0.125,0.2665; 0.25,0.4; 0.375,0.465; 0.5,0.5;  0.625,0.535; 0.75,0.6; 0.875,0.7335; 1,1">
                                              <p:stCondLst>
                                                <p:cond delay="1324"/>
                                              </p:stCondLst>
                                            </p:cTn>
                                            <p:tgtEl>
                                              <p:spTgt spid="54"/>
                                            </p:tgtEl>
                                            <p:attrNameLst>
                                              <p:attrName>ppt_y</p:attrName>
                                            </p:attrNameLst>
                                          </p:cBhvr>
                                          <p:tavLst>
                                            <p:tav tm="0" fmla="#ppt_y-sin(pi*$)/27">
                                              <p:val>
                                                <p:fltVal val="0"/>
                                              </p:val>
                                            </p:tav>
                                            <p:tav tm="100000">
                                              <p:val>
                                                <p:fltVal val="1"/>
                                              </p:val>
                                            </p:tav>
                                          </p:tavLst>
                                        </p:anim>
                                        <p:anim calcmode="lin" valueType="num">
                                          <p:cBhvr>
                                            <p:cTn id="163" dur="164" tmFilter="0, 0; 0.125,0.2665; 0.25,0.4; 0.375,0.465; 0.5,0.5;  0.625,0.535; 0.75,0.6; 0.875,0.7335; 1,1">
                                              <p:stCondLst>
                                                <p:cond delay="1656"/>
                                              </p:stCondLst>
                                            </p:cTn>
                                            <p:tgtEl>
                                              <p:spTgt spid="54"/>
                                            </p:tgtEl>
                                            <p:attrNameLst>
                                              <p:attrName>ppt_y</p:attrName>
                                            </p:attrNameLst>
                                          </p:cBhvr>
                                          <p:tavLst>
                                            <p:tav tm="0" fmla="#ppt_y-sin(pi*$)/81">
                                              <p:val>
                                                <p:fltVal val="0"/>
                                              </p:val>
                                            </p:tav>
                                            <p:tav tm="100000">
                                              <p:val>
                                                <p:fltVal val="1"/>
                                              </p:val>
                                            </p:tav>
                                          </p:tavLst>
                                        </p:anim>
                                        <p:animScale>
                                          <p:cBhvr>
                                            <p:cTn id="164" dur="26">
                                              <p:stCondLst>
                                                <p:cond delay="650"/>
                                              </p:stCondLst>
                                            </p:cTn>
                                            <p:tgtEl>
                                              <p:spTgt spid="54"/>
                                            </p:tgtEl>
                                          </p:cBhvr>
                                          <p:to x="100000" y="60000"/>
                                        </p:animScale>
                                        <p:animScale>
                                          <p:cBhvr>
                                            <p:cTn id="165" dur="166" decel="50000">
                                              <p:stCondLst>
                                                <p:cond delay="676"/>
                                              </p:stCondLst>
                                            </p:cTn>
                                            <p:tgtEl>
                                              <p:spTgt spid="54"/>
                                            </p:tgtEl>
                                          </p:cBhvr>
                                          <p:to x="100000" y="100000"/>
                                        </p:animScale>
                                        <p:animScale>
                                          <p:cBhvr>
                                            <p:cTn id="166" dur="26">
                                              <p:stCondLst>
                                                <p:cond delay="1312"/>
                                              </p:stCondLst>
                                            </p:cTn>
                                            <p:tgtEl>
                                              <p:spTgt spid="54"/>
                                            </p:tgtEl>
                                          </p:cBhvr>
                                          <p:to x="100000" y="80000"/>
                                        </p:animScale>
                                        <p:animScale>
                                          <p:cBhvr>
                                            <p:cTn id="167" dur="166" decel="50000">
                                              <p:stCondLst>
                                                <p:cond delay="1338"/>
                                              </p:stCondLst>
                                            </p:cTn>
                                            <p:tgtEl>
                                              <p:spTgt spid="54"/>
                                            </p:tgtEl>
                                          </p:cBhvr>
                                          <p:to x="100000" y="100000"/>
                                        </p:animScale>
                                        <p:animScale>
                                          <p:cBhvr>
                                            <p:cTn id="168" dur="26">
                                              <p:stCondLst>
                                                <p:cond delay="1642"/>
                                              </p:stCondLst>
                                            </p:cTn>
                                            <p:tgtEl>
                                              <p:spTgt spid="54"/>
                                            </p:tgtEl>
                                          </p:cBhvr>
                                          <p:to x="100000" y="90000"/>
                                        </p:animScale>
                                        <p:animScale>
                                          <p:cBhvr>
                                            <p:cTn id="169" dur="166" decel="50000">
                                              <p:stCondLst>
                                                <p:cond delay="1668"/>
                                              </p:stCondLst>
                                            </p:cTn>
                                            <p:tgtEl>
                                              <p:spTgt spid="54"/>
                                            </p:tgtEl>
                                          </p:cBhvr>
                                          <p:to x="100000" y="100000"/>
                                        </p:animScale>
                                        <p:animScale>
                                          <p:cBhvr>
                                            <p:cTn id="170" dur="26">
                                              <p:stCondLst>
                                                <p:cond delay="1808"/>
                                              </p:stCondLst>
                                            </p:cTn>
                                            <p:tgtEl>
                                              <p:spTgt spid="54"/>
                                            </p:tgtEl>
                                          </p:cBhvr>
                                          <p:to x="100000" y="95000"/>
                                        </p:animScale>
                                        <p:animScale>
                                          <p:cBhvr>
                                            <p:cTn id="171" dur="166" decel="50000">
                                              <p:stCondLst>
                                                <p:cond delay="1834"/>
                                              </p:stCondLst>
                                            </p:cTn>
                                            <p:tgtEl>
                                              <p:spTgt spid="54"/>
                                            </p:tgtEl>
                                          </p:cBhvr>
                                          <p:to x="100000" y="100000"/>
                                        </p:animScale>
                                      </p:childTnLst>
                                    </p:cTn>
                                  </p:par>
                                  <p:par>
                                    <p:cTn id="172" presetID="26" presetClass="entr" presetSubtype="0" fill="hold" nodeType="withEffect">
                                      <p:stCondLst>
                                        <p:cond delay="4000"/>
                                      </p:stCondLst>
                                      <p:childTnLst>
                                        <p:set>
                                          <p:cBhvr>
                                            <p:cTn id="173" dur="1" fill="hold">
                                              <p:stCondLst>
                                                <p:cond delay="0"/>
                                              </p:stCondLst>
                                            </p:cTn>
                                            <p:tgtEl>
                                              <p:spTgt spid="43"/>
                                            </p:tgtEl>
                                            <p:attrNameLst>
                                              <p:attrName>style.visibility</p:attrName>
                                            </p:attrNameLst>
                                          </p:cBhvr>
                                          <p:to>
                                            <p:strVal val="visible"/>
                                          </p:to>
                                        </p:set>
                                        <p:animEffect transition="in" filter="wipe(down)">
                                          <p:cBhvr>
                                            <p:cTn id="174" dur="580">
                                              <p:stCondLst>
                                                <p:cond delay="0"/>
                                              </p:stCondLst>
                                            </p:cTn>
                                            <p:tgtEl>
                                              <p:spTgt spid="43"/>
                                            </p:tgtEl>
                                          </p:cBhvr>
                                        </p:animEffect>
                                        <p:anim calcmode="lin" valueType="num">
                                          <p:cBhvr>
                                            <p:cTn id="175"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176"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177"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178"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179"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180" dur="26">
                                              <p:stCondLst>
                                                <p:cond delay="650"/>
                                              </p:stCondLst>
                                            </p:cTn>
                                            <p:tgtEl>
                                              <p:spTgt spid="43"/>
                                            </p:tgtEl>
                                          </p:cBhvr>
                                          <p:to x="100000" y="60000"/>
                                        </p:animScale>
                                        <p:animScale>
                                          <p:cBhvr>
                                            <p:cTn id="181" dur="166" decel="50000">
                                              <p:stCondLst>
                                                <p:cond delay="676"/>
                                              </p:stCondLst>
                                            </p:cTn>
                                            <p:tgtEl>
                                              <p:spTgt spid="43"/>
                                            </p:tgtEl>
                                          </p:cBhvr>
                                          <p:to x="100000" y="100000"/>
                                        </p:animScale>
                                        <p:animScale>
                                          <p:cBhvr>
                                            <p:cTn id="182" dur="26">
                                              <p:stCondLst>
                                                <p:cond delay="1312"/>
                                              </p:stCondLst>
                                            </p:cTn>
                                            <p:tgtEl>
                                              <p:spTgt spid="43"/>
                                            </p:tgtEl>
                                          </p:cBhvr>
                                          <p:to x="100000" y="80000"/>
                                        </p:animScale>
                                        <p:animScale>
                                          <p:cBhvr>
                                            <p:cTn id="183" dur="166" decel="50000">
                                              <p:stCondLst>
                                                <p:cond delay="1338"/>
                                              </p:stCondLst>
                                            </p:cTn>
                                            <p:tgtEl>
                                              <p:spTgt spid="43"/>
                                            </p:tgtEl>
                                          </p:cBhvr>
                                          <p:to x="100000" y="100000"/>
                                        </p:animScale>
                                        <p:animScale>
                                          <p:cBhvr>
                                            <p:cTn id="184" dur="26">
                                              <p:stCondLst>
                                                <p:cond delay="1642"/>
                                              </p:stCondLst>
                                            </p:cTn>
                                            <p:tgtEl>
                                              <p:spTgt spid="43"/>
                                            </p:tgtEl>
                                          </p:cBhvr>
                                          <p:to x="100000" y="90000"/>
                                        </p:animScale>
                                        <p:animScale>
                                          <p:cBhvr>
                                            <p:cTn id="185" dur="166" decel="50000">
                                              <p:stCondLst>
                                                <p:cond delay="1668"/>
                                              </p:stCondLst>
                                            </p:cTn>
                                            <p:tgtEl>
                                              <p:spTgt spid="43"/>
                                            </p:tgtEl>
                                          </p:cBhvr>
                                          <p:to x="100000" y="100000"/>
                                        </p:animScale>
                                        <p:animScale>
                                          <p:cBhvr>
                                            <p:cTn id="186" dur="26">
                                              <p:stCondLst>
                                                <p:cond delay="1808"/>
                                              </p:stCondLst>
                                            </p:cTn>
                                            <p:tgtEl>
                                              <p:spTgt spid="43"/>
                                            </p:tgtEl>
                                          </p:cBhvr>
                                          <p:to x="100000" y="95000"/>
                                        </p:animScale>
                                        <p:animScale>
                                          <p:cBhvr>
                                            <p:cTn id="187" dur="166" decel="50000">
                                              <p:stCondLst>
                                                <p:cond delay="1834"/>
                                              </p:stCondLst>
                                            </p:cTn>
                                            <p:tgtEl>
                                              <p:spTgt spid="43"/>
                                            </p:tgtEl>
                                          </p:cBhvr>
                                          <p:to x="100000" y="100000"/>
                                        </p:animScale>
                                      </p:childTnLst>
                                    </p:cTn>
                                  </p:par>
                                  <p:par>
                                    <p:cTn id="188" presetID="26" presetClass="entr" presetSubtype="0" fill="hold" nodeType="withEffect">
                                      <p:stCondLst>
                                        <p:cond delay="4200"/>
                                      </p:stCondLst>
                                      <p:childTnLst>
                                        <p:set>
                                          <p:cBhvr>
                                            <p:cTn id="189" dur="1" fill="hold">
                                              <p:stCondLst>
                                                <p:cond delay="0"/>
                                              </p:stCondLst>
                                            </p:cTn>
                                            <p:tgtEl>
                                              <p:spTgt spid="41"/>
                                            </p:tgtEl>
                                            <p:attrNameLst>
                                              <p:attrName>style.visibility</p:attrName>
                                            </p:attrNameLst>
                                          </p:cBhvr>
                                          <p:to>
                                            <p:strVal val="visible"/>
                                          </p:to>
                                        </p:set>
                                        <p:animEffect transition="in" filter="wipe(down)">
                                          <p:cBhvr>
                                            <p:cTn id="190" dur="580">
                                              <p:stCondLst>
                                                <p:cond delay="0"/>
                                              </p:stCondLst>
                                            </p:cTn>
                                            <p:tgtEl>
                                              <p:spTgt spid="41"/>
                                            </p:tgtEl>
                                          </p:cBhvr>
                                        </p:animEffect>
                                        <p:anim calcmode="lin" valueType="num">
                                          <p:cBhvr>
                                            <p:cTn id="191"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192"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193"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194"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195"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196" dur="26">
                                              <p:stCondLst>
                                                <p:cond delay="650"/>
                                              </p:stCondLst>
                                            </p:cTn>
                                            <p:tgtEl>
                                              <p:spTgt spid="41"/>
                                            </p:tgtEl>
                                          </p:cBhvr>
                                          <p:to x="100000" y="60000"/>
                                        </p:animScale>
                                        <p:animScale>
                                          <p:cBhvr>
                                            <p:cTn id="197" dur="166" decel="50000">
                                              <p:stCondLst>
                                                <p:cond delay="676"/>
                                              </p:stCondLst>
                                            </p:cTn>
                                            <p:tgtEl>
                                              <p:spTgt spid="41"/>
                                            </p:tgtEl>
                                          </p:cBhvr>
                                          <p:to x="100000" y="100000"/>
                                        </p:animScale>
                                        <p:animScale>
                                          <p:cBhvr>
                                            <p:cTn id="198" dur="26">
                                              <p:stCondLst>
                                                <p:cond delay="1312"/>
                                              </p:stCondLst>
                                            </p:cTn>
                                            <p:tgtEl>
                                              <p:spTgt spid="41"/>
                                            </p:tgtEl>
                                          </p:cBhvr>
                                          <p:to x="100000" y="80000"/>
                                        </p:animScale>
                                        <p:animScale>
                                          <p:cBhvr>
                                            <p:cTn id="199" dur="166" decel="50000">
                                              <p:stCondLst>
                                                <p:cond delay="1338"/>
                                              </p:stCondLst>
                                            </p:cTn>
                                            <p:tgtEl>
                                              <p:spTgt spid="41"/>
                                            </p:tgtEl>
                                          </p:cBhvr>
                                          <p:to x="100000" y="100000"/>
                                        </p:animScale>
                                        <p:animScale>
                                          <p:cBhvr>
                                            <p:cTn id="200" dur="26">
                                              <p:stCondLst>
                                                <p:cond delay="1642"/>
                                              </p:stCondLst>
                                            </p:cTn>
                                            <p:tgtEl>
                                              <p:spTgt spid="41"/>
                                            </p:tgtEl>
                                          </p:cBhvr>
                                          <p:to x="100000" y="90000"/>
                                        </p:animScale>
                                        <p:animScale>
                                          <p:cBhvr>
                                            <p:cTn id="201" dur="166" decel="50000">
                                              <p:stCondLst>
                                                <p:cond delay="1668"/>
                                              </p:stCondLst>
                                            </p:cTn>
                                            <p:tgtEl>
                                              <p:spTgt spid="41"/>
                                            </p:tgtEl>
                                          </p:cBhvr>
                                          <p:to x="100000" y="100000"/>
                                        </p:animScale>
                                        <p:animScale>
                                          <p:cBhvr>
                                            <p:cTn id="202" dur="26">
                                              <p:stCondLst>
                                                <p:cond delay="1808"/>
                                              </p:stCondLst>
                                            </p:cTn>
                                            <p:tgtEl>
                                              <p:spTgt spid="41"/>
                                            </p:tgtEl>
                                          </p:cBhvr>
                                          <p:to x="100000" y="95000"/>
                                        </p:animScale>
                                        <p:animScale>
                                          <p:cBhvr>
                                            <p:cTn id="203" dur="166" decel="50000">
                                              <p:stCondLst>
                                                <p:cond delay="1834"/>
                                              </p:stCondLst>
                                            </p:cTn>
                                            <p:tgtEl>
                                              <p:spTgt spid="41"/>
                                            </p:tgtEl>
                                          </p:cBhvr>
                                          <p:to x="100000" y="100000"/>
                                        </p:animScale>
                                      </p:childTnLst>
                                    </p:cTn>
                                  </p:par>
                                  <p:par>
                                    <p:cTn id="204" presetID="26" presetClass="entr" presetSubtype="0" fill="hold" nodeType="withEffect">
                                      <p:stCondLst>
                                        <p:cond delay="4400"/>
                                      </p:stCondLst>
                                      <p:childTnLst>
                                        <p:set>
                                          <p:cBhvr>
                                            <p:cTn id="205" dur="1" fill="hold">
                                              <p:stCondLst>
                                                <p:cond delay="0"/>
                                              </p:stCondLst>
                                            </p:cTn>
                                            <p:tgtEl>
                                              <p:spTgt spid="39"/>
                                            </p:tgtEl>
                                            <p:attrNameLst>
                                              <p:attrName>style.visibility</p:attrName>
                                            </p:attrNameLst>
                                          </p:cBhvr>
                                          <p:to>
                                            <p:strVal val="visible"/>
                                          </p:to>
                                        </p:set>
                                        <p:animEffect transition="in" filter="wipe(down)">
                                          <p:cBhvr>
                                            <p:cTn id="206" dur="580">
                                              <p:stCondLst>
                                                <p:cond delay="0"/>
                                              </p:stCondLst>
                                            </p:cTn>
                                            <p:tgtEl>
                                              <p:spTgt spid="39"/>
                                            </p:tgtEl>
                                          </p:cBhvr>
                                        </p:animEffect>
                                        <p:anim calcmode="lin" valueType="num">
                                          <p:cBhvr>
                                            <p:cTn id="207"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208"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209"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210"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211"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212" dur="26">
                                              <p:stCondLst>
                                                <p:cond delay="650"/>
                                              </p:stCondLst>
                                            </p:cTn>
                                            <p:tgtEl>
                                              <p:spTgt spid="39"/>
                                            </p:tgtEl>
                                          </p:cBhvr>
                                          <p:to x="100000" y="60000"/>
                                        </p:animScale>
                                        <p:animScale>
                                          <p:cBhvr>
                                            <p:cTn id="213" dur="166" decel="50000">
                                              <p:stCondLst>
                                                <p:cond delay="676"/>
                                              </p:stCondLst>
                                            </p:cTn>
                                            <p:tgtEl>
                                              <p:spTgt spid="39"/>
                                            </p:tgtEl>
                                          </p:cBhvr>
                                          <p:to x="100000" y="100000"/>
                                        </p:animScale>
                                        <p:animScale>
                                          <p:cBhvr>
                                            <p:cTn id="214" dur="26">
                                              <p:stCondLst>
                                                <p:cond delay="1312"/>
                                              </p:stCondLst>
                                            </p:cTn>
                                            <p:tgtEl>
                                              <p:spTgt spid="39"/>
                                            </p:tgtEl>
                                          </p:cBhvr>
                                          <p:to x="100000" y="80000"/>
                                        </p:animScale>
                                        <p:animScale>
                                          <p:cBhvr>
                                            <p:cTn id="215" dur="166" decel="50000">
                                              <p:stCondLst>
                                                <p:cond delay="1338"/>
                                              </p:stCondLst>
                                            </p:cTn>
                                            <p:tgtEl>
                                              <p:spTgt spid="39"/>
                                            </p:tgtEl>
                                          </p:cBhvr>
                                          <p:to x="100000" y="100000"/>
                                        </p:animScale>
                                        <p:animScale>
                                          <p:cBhvr>
                                            <p:cTn id="216" dur="26">
                                              <p:stCondLst>
                                                <p:cond delay="1642"/>
                                              </p:stCondLst>
                                            </p:cTn>
                                            <p:tgtEl>
                                              <p:spTgt spid="39"/>
                                            </p:tgtEl>
                                          </p:cBhvr>
                                          <p:to x="100000" y="90000"/>
                                        </p:animScale>
                                        <p:animScale>
                                          <p:cBhvr>
                                            <p:cTn id="217" dur="166" decel="50000">
                                              <p:stCondLst>
                                                <p:cond delay="1668"/>
                                              </p:stCondLst>
                                            </p:cTn>
                                            <p:tgtEl>
                                              <p:spTgt spid="39"/>
                                            </p:tgtEl>
                                          </p:cBhvr>
                                          <p:to x="100000" y="100000"/>
                                        </p:animScale>
                                        <p:animScale>
                                          <p:cBhvr>
                                            <p:cTn id="218" dur="26">
                                              <p:stCondLst>
                                                <p:cond delay="1808"/>
                                              </p:stCondLst>
                                            </p:cTn>
                                            <p:tgtEl>
                                              <p:spTgt spid="39"/>
                                            </p:tgtEl>
                                          </p:cBhvr>
                                          <p:to x="100000" y="95000"/>
                                        </p:animScale>
                                        <p:animScale>
                                          <p:cBhvr>
                                            <p:cTn id="219" dur="166" decel="50000">
                                              <p:stCondLst>
                                                <p:cond delay="1834"/>
                                              </p:stCondLst>
                                            </p:cTn>
                                            <p:tgtEl>
                                              <p:spTgt spid="39"/>
                                            </p:tgtEl>
                                          </p:cBhvr>
                                          <p:to x="100000" y="100000"/>
                                        </p:animScale>
                                      </p:childTnLst>
                                    </p:cTn>
                                  </p:par>
                                  <p:par>
                                    <p:cTn id="220" presetID="26" presetClass="entr" presetSubtype="0" fill="hold" nodeType="withEffect">
                                      <p:stCondLst>
                                        <p:cond delay="4600"/>
                                      </p:stCondLst>
                                      <p:childTnLst>
                                        <p:set>
                                          <p:cBhvr>
                                            <p:cTn id="221" dur="1" fill="hold">
                                              <p:stCondLst>
                                                <p:cond delay="0"/>
                                              </p:stCondLst>
                                            </p:cTn>
                                            <p:tgtEl>
                                              <p:spTgt spid="36"/>
                                            </p:tgtEl>
                                            <p:attrNameLst>
                                              <p:attrName>style.visibility</p:attrName>
                                            </p:attrNameLst>
                                          </p:cBhvr>
                                          <p:to>
                                            <p:strVal val="visible"/>
                                          </p:to>
                                        </p:set>
                                        <p:animEffect transition="in" filter="wipe(down)">
                                          <p:cBhvr>
                                            <p:cTn id="222" dur="580">
                                              <p:stCondLst>
                                                <p:cond delay="0"/>
                                              </p:stCondLst>
                                            </p:cTn>
                                            <p:tgtEl>
                                              <p:spTgt spid="36"/>
                                            </p:tgtEl>
                                          </p:cBhvr>
                                        </p:animEffect>
                                        <p:anim calcmode="lin" valueType="num">
                                          <p:cBhvr>
                                            <p:cTn id="223"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224"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225"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226"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227"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228" dur="26">
                                              <p:stCondLst>
                                                <p:cond delay="650"/>
                                              </p:stCondLst>
                                            </p:cTn>
                                            <p:tgtEl>
                                              <p:spTgt spid="36"/>
                                            </p:tgtEl>
                                          </p:cBhvr>
                                          <p:to x="100000" y="60000"/>
                                        </p:animScale>
                                        <p:animScale>
                                          <p:cBhvr>
                                            <p:cTn id="229" dur="166" decel="50000">
                                              <p:stCondLst>
                                                <p:cond delay="676"/>
                                              </p:stCondLst>
                                            </p:cTn>
                                            <p:tgtEl>
                                              <p:spTgt spid="36"/>
                                            </p:tgtEl>
                                          </p:cBhvr>
                                          <p:to x="100000" y="100000"/>
                                        </p:animScale>
                                        <p:animScale>
                                          <p:cBhvr>
                                            <p:cTn id="230" dur="26">
                                              <p:stCondLst>
                                                <p:cond delay="1312"/>
                                              </p:stCondLst>
                                            </p:cTn>
                                            <p:tgtEl>
                                              <p:spTgt spid="36"/>
                                            </p:tgtEl>
                                          </p:cBhvr>
                                          <p:to x="100000" y="80000"/>
                                        </p:animScale>
                                        <p:animScale>
                                          <p:cBhvr>
                                            <p:cTn id="231" dur="166" decel="50000">
                                              <p:stCondLst>
                                                <p:cond delay="1338"/>
                                              </p:stCondLst>
                                            </p:cTn>
                                            <p:tgtEl>
                                              <p:spTgt spid="36"/>
                                            </p:tgtEl>
                                          </p:cBhvr>
                                          <p:to x="100000" y="100000"/>
                                        </p:animScale>
                                        <p:animScale>
                                          <p:cBhvr>
                                            <p:cTn id="232" dur="26">
                                              <p:stCondLst>
                                                <p:cond delay="1642"/>
                                              </p:stCondLst>
                                            </p:cTn>
                                            <p:tgtEl>
                                              <p:spTgt spid="36"/>
                                            </p:tgtEl>
                                          </p:cBhvr>
                                          <p:to x="100000" y="90000"/>
                                        </p:animScale>
                                        <p:animScale>
                                          <p:cBhvr>
                                            <p:cTn id="233" dur="166" decel="50000">
                                              <p:stCondLst>
                                                <p:cond delay="1668"/>
                                              </p:stCondLst>
                                            </p:cTn>
                                            <p:tgtEl>
                                              <p:spTgt spid="36"/>
                                            </p:tgtEl>
                                          </p:cBhvr>
                                          <p:to x="100000" y="100000"/>
                                        </p:animScale>
                                        <p:animScale>
                                          <p:cBhvr>
                                            <p:cTn id="234" dur="26">
                                              <p:stCondLst>
                                                <p:cond delay="1808"/>
                                              </p:stCondLst>
                                            </p:cTn>
                                            <p:tgtEl>
                                              <p:spTgt spid="36"/>
                                            </p:tgtEl>
                                          </p:cBhvr>
                                          <p:to x="100000" y="95000"/>
                                        </p:animScale>
                                        <p:animScale>
                                          <p:cBhvr>
                                            <p:cTn id="235" dur="166" decel="50000">
                                              <p:stCondLst>
                                                <p:cond delay="1834"/>
                                              </p:stCondLst>
                                            </p:cTn>
                                            <p:tgtEl>
                                              <p:spTgt spid="36"/>
                                            </p:tgtEl>
                                          </p:cBhvr>
                                          <p:to x="100000" y="100000"/>
                                        </p:animScale>
                                      </p:childTnLst>
                                    </p:cTn>
                                  </p:par>
                                  <p:par>
                                    <p:cTn id="236" presetID="56" presetClass="entr" presetSubtype="0" fill="hold" grpId="0" nodeType="withEffect">
                                      <p:stCondLst>
                                        <p:cond delay="9200"/>
                                      </p:stCondLst>
                                      <p:iterate type="lt">
                                        <p:tmPct val="10000"/>
                                      </p:iterate>
                                      <p:childTnLst>
                                        <p:set>
                                          <p:cBhvr>
                                            <p:cTn id="237" dur="1" fill="hold">
                                              <p:stCondLst>
                                                <p:cond delay="0"/>
                                              </p:stCondLst>
                                            </p:cTn>
                                            <p:tgtEl>
                                              <p:spTgt spid="7"/>
                                            </p:tgtEl>
                                            <p:attrNameLst>
                                              <p:attrName>style.visibility</p:attrName>
                                            </p:attrNameLst>
                                          </p:cBhvr>
                                          <p:to>
                                            <p:strVal val="visible"/>
                                          </p:to>
                                        </p:set>
                                        <p:anim by="(-#ppt_w*2)" calcmode="lin" valueType="num">
                                          <p:cBhvr rctx="PPT">
                                            <p:cTn id="238" dur="500" autoRev="1" fill="hold">
                                              <p:stCondLst>
                                                <p:cond delay="0"/>
                                              </p:stCondLst>
                                            </p:cTn>
                                            <p:tgtEl>
                                              <p:spTgt spid="7"/>
                                            </p:tgtEl>
                                            <p:attrNameLst>
                                              <p:attrName>ppt_w</p:attrName>
                                            </p:attrNameLst>
                                          </p:cBhvr>
                                        </p:anim>
                                        <p:anim by="(#ppt_w*0.50)" calcmode="lin" valueType="num">
                                          <p:cBhvr>
                                            <p:cTn id="239" dur="500" decel="50000" autoRev="1" fill="hold">
                                              <p:stCondLst>
                                                <p:cond delay="0"/>
                                              </p:stCondLst>
                                            </p:cTn>
                                            <p:tgtEl>
                                              <p:spTgt spid="7"/>
                                            </p:tgtEl>
                                            <p:attrNameLst>
                                              <p:attrName>ppt_x</p:attrName>
                                            </p:attrNameLst>
                                          </p:cBhvr>
                                        </p:anim>
                                        <p:anim from="(-#ppt_h/2)" to="(#ppt_y)" calcmode="lin" valueType="num">
                                          <p:cBhvr>
                                            <p:cTn id="240" dur="1000" fill="hold">
                                              <p:stCondLst>
                                                <p:cond delay="0"/>
                                              </p:stCondLst>
                                            </p:cTn>
                                            <p:tgtEl>
                                              <p:spTgt spid="7"/>
                                            </p:tgtEl>
                                            <p:attrNameLst>
                                              <p:attrName>ppt_y</p:attrName>
                                            </p:attrNameLst>
                                          </p:cBhvr>
                                        </p:anim>
                                        <p:animRot by="21600000">
                                          <p:cBhvr>
                                            <p:cTn id="241" dur="1000" fill="hold">
                                              <p:stCondLst>
                                                <p:cond delay="0"/>
                                              </p:stCondLst>
                                            </p:cTn>
                                            <p:tgtEl>
                                              <p:spTgt spid="7"/>
                                            </p:tgtEl>
                                            <p:attrNameLst>
                                              <p:attrName>r</p:attrName>
                                            </p:attrNameLst>
                                          </p:cBhvr>
                                        </p:animRot>
                                      </p:childTnLst>
                                    </p:cTn>
                                  </p:par>
                                  <p:par>
                                    <p:cTn id="242" presetID="26" presetClass="entr" presetSubtype="0" fill="hold" nodeType="withEffect">
                                      <p:stCondLst>
                                        <p:cond delay="4400"/>
                                      </p:stCondLst>
                                      <p:childTnLst>
                                        <p:set>
                                          <p:cBhvr>
                                            <p:cTn id="243" dur="1" fill="hold">
                                              <p:stCondLst>
                                                <p:cond delay="0"/>
                                              </p:stCondLst>
                                            </p:cTn>
                                            <p:tgtEl>
                                              <p:spTgt spid="40"/>
                                            </p:tgtEl>
                                            <p:attrNameLst>
                                              <p:attrName>style.visibility</p:attrName>
                                            </p:attrNameLst>
                                          </p:cBhvr>
                                          <p:to>
                                            <p:strVal val="visible"/>
                                          </p:to>
                                        </p:set>
                                        <p:animEffect transition="in" filter="wipe(down)">
                                          <p:cBhvr>
                                            <p:cTn id="244" dur="580">
                                              <p:stCondLst>
                                                <p:cond delay="0"/>
                                              </p:stCondLst>
                                            </p:cTn>
                                            <p:tgtEl>
                                              <p:spTgt spid="40"/>
                                            </p:tgtEl>
                                          </p:cBhvr>
                                        </p:animEffect>
                                        <p:anim calcmode="lin" valueType="num">
                                          <p:cBhvr>
                                            <p:cTn id="245"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246"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247"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248"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249"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250" dur="26">
                                              <p:stCondLst>
                                                <p:cond delay="650"/>
                                              </p:stCondLst>
                                            </p:cTn>
                                            <p:tgtEl>
                                              <p:spTgt spid="40"/>
                                            </p:tgtEl>
                                          </p:cBhvr>
                                          <p:to x="100000" y="60000"/>
                                        </p:animScale>
                                        <p:animScale>
                                          <p:cBhvr>
                                            <p:cTn id="251" dur="166" decel="50000">
                                              <p:stCondLst>
                                                <p:cond delay="676"/>
                                              </p:stCondLst>
                                            </p:cTn>
                                            <p:tgtEl>
                                              <p:spTgt spid="40"/>
                                            </p:tgtEl>
                                          </p:cBhvr>
                                          <p:to x="100000" y="100000"/>
                                        </p:animScale>
                                        <p:animScale>
                                          <p:cBhvr>
                                            <p:cTn id="252" dur="26">
                                              <p:stCondLst>
                                                <p:cond delay="1312"/>
                                              </p:stCondLst>
                                            </p:cTn>
                                            <p:tgtEl>
                                              <p:spTgt spid="40"/>
                                            </p:tgtEl>
                                          </p:cBhvr>
                                          <p:to x="100000" y="80000"/>
                                        </p:animScale>
                                        <p:animScale>
                                          <p:cBhvr>
                                            <p:cTn id="253" dur="166" decel="50000">
                                              <p:stCondLst>
                                                <p:cond delay="1338"/>
                                              </p:stCondLst>
                                            </p:cTn>
                                            <p:tgtEl>
                                              <p:spTgt spid="40"/>
                                            </p:tgtEl>
                                          </p:cBhvr>
                                          <p:to x="100000" y="100000"/>
                                        </p:animScale>
                                        <p:animScale>
                                          <p:cBhvr>
                                            <p:cTn id="254" dur="26">
                                              <p:stCondLst>
                                                <p:cond delay="1642"/>
                                              </p:stCondLst>
                                            </p:cTn>
                                            <p:tgtEl>
                                              <p:spTgt spid="40"/>
                                            </p:tgtEl>
                                          </p:cBhvr>
                                          <p:to x="100000" y="90000"/>
                                        </p:animScale>
                                        <p:animScale>
                                          <p:cBhvr>
                                            <p:cTn id="255" dur="166" decel="50000">
                                              <p:stCondLst>
                                                <p:cond delay="1668"/>
                                              </p:stCondLst>
                                            </p:cTn>
                                            <p:tgtEl>
                                              <p:spTgt spid="40"/>
                                            </p:tgtEl>
                                          </p:cBhvr>
                                          <p:to x="100000" y="100000"/>
                                        </p:animScale>
                                        <p:animScale>
                                          <p:cBhvr>
                                            <p:cTn id="256" dur="26">
                                              <p:stCondLst>
                                                <p:cond delay="1808"/>
                                              </p:stCondLst>
                                            </p:cTn>
                                            <p:tgtEl>
                                              <p:spTgt spid="40"/>
                                            </p:tgtEl>
                                          </p:cBhvr>
                                          <p:to x="100000" y="95000"/>
                                        </p:animScale>
                                        <p:animScale>
                                          <p:cBhvr>
                                            <p:cTn id="257" dur="166" decel="50000">
                                              <p:stCondLst>
                                                <p:cond delay="1834"/>
                                              </p:stCondLst>
                                            </p:cTn>
                                            <p:tgtEl>
                                              <p:spTgt spid="4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60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2000" fill="hold"/>
                                            <p:tgtEl>
                                              <p:spTgt spid="4"/>
                                            </p:tgtEl>
                                            <p:attrNameLst>
                                              <p:attrName>ppt_x</p:attrName>
                                            </p:attrNameLst>
                                          </p:cBhvr>
                                          <p:tavLst>
                                            <p:tav tm="0">
                                              <p:val>
                                                <p:strVal val="1+#ppt_w/2"/>
                                              </p:val>
                                            </p:tav>
                                            <p:tav tm="100000">
                                              <p:val>
                                                <p:strVal val="#ppt_x"/>
                                              </p:val>
                                            </p:tav>
                                          </p:tavLst>
                                        </p:anim>
                                        <p:anim calcmode="lin" valueType="num">
                                          <p:cBhvr additive="base">
                                            <p:cTn id="12" dur="20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2600"/>
                                      </p:stCondLst>
                                      <p:childTnLst>
                                        <p:set>
                                          <p:cBhvr>
                                            <p:cTn id="14" dur="1" fill="hold">
                                              <p:stCondLst>
                                                <p:cond delay="0"/>
                                              </p:stCondLst>
                                            </p:cTn>
                                            <p:tgtEl>
                                              <p:spTgt spid="135"/>
                                            </p:tgtEl>
                                            <p:attrNameLst>
                                              <p:attrName>style.visibility</p:attrName>
                                            </p:attrNameLst>
                                          </p:cBhvr>
                                          <p:to>
                                            <p:strVal val="visible"/>
                                          </p:to>
                                        </p:set>
                                        <p:anim calcmode="lin" valueType="num">
                                          <p:cBhvr additive="base">
                                            <p:cTn id="15" dur="2000" fill="hold"/>
                                            <p:tgtEl>
                                              <p:spTgt spid="135"/>
                                            </p:tgtEl>
                                            <p:attrNameLst>
                                              <p:attrName>ppt_x</p:attrName>
                                            </p:attrNameLst>
                                          </p:cBhvr>
                                          <p:tavLst>
                                            <p:tav tm="0">
                                              <p:val>
                                                <p:strVal val="0-#ppt_w/2"/>
                                              </p:val>
                                            </p:tav>
                                            <p:tav tm="100000">
                                              <p:val>
                                                <p:strVal val="#ppt_x"/>
                                              </p:val>
                                            </p:tav>
                                          </p:tavLst>
                                        </p:anim>
                                        <p:anim calcmode="lin" valueType="num">
                                          <p:cBhvr additive="base">
                                            <p:cTn id="16" dur="2000" fill="hold"/>
                                            <p:tgtEl>
                                              <p:spTgt spid="135"/>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2600"/>
                                      </p:stCondLst>
                                      <p:childTnLst>
                                        <p:set>
                                          <p:cBhvr>
                                            <p:cTn id="18" dur="1" fill="hold">
                                              <p:stCondLst>
                                                <p:cond delay="0"/>
                                              </p:stCondLst>
                                            </p:cTn>
                                            <p:tgtEl>
                                              <p:spTgt spid="144"/>
                                            </p:tgtEl>
                                            <p:attrNameLst>
                                              <p:attrName>style.visibility</p:attrName>
                                            </p:attrNameLst>
                                          </p:cBhvr>
                                          <p:to>
                                            <p:strVal val="visible"/>
                                          </p:to>
                                        </p:set>
                                        <p:anim calcmode="lin" valueType="num">
                                          <p:cBhvr additive="base">
                                            <p:cTn id="19" dur="2000" fill="hold"/>
                                            <p:tgtEl>
                                              <p:spTgt spid="144"/>
                                            </p:tgtEl>
                                            <p:attrNameLst>
                                              <p:attrName>ppt_x</p:attrName>
                                            </p:attrNameLst>
                                          </p:cBhvr>
                                          <p:tavLst>
                                            <p:tav tm="0">
                                              <p:val>
                                                <p:strVal val="0-#ppt_w/2"/>
                                              </p:val>
                                            </p:tav>
                                            <p:tav tm="100000">
                                              <p:val>
                                                <p:strVal val="#ppt_x"/>
                                              </p:val>
                                            </p:tav>
                                          </p:tavLst>
                                        </p:anim>
                                        <p:anim calcmode="lin" valueType="num">
                                          <p:cBhvr additive="base">
                                            <p:cTn id="20" dur="2000" fill="hold"/>
                                            <p:tgtEl>
                                              <p:spTgt spid="144"/>
                                            </p:tgtEl>
                                            <p:attrNameLst>
                                              <p:attrName>ppt_y</p:attrName>
                                            </p:attrNameLst>
                                          </p:cBhvr>
                                          <p:tavLst>
                                            <p:tav tm="0">
                                              <p:val>
                                                <p:strVal val="#ppt_y"/>
                                              </p:val>
                                            </p:tav>
                                            <p:tav tm="100000">
                                              <p:val>
                                                <p:strVal val="#ppt_y"/>
                                              </p:val>
                                            </p:tav>
                                          </p:tavLst>
                                        </p:anim>
                                      </p:childTnLst>
                                    </p:cTn>
                                  </p:par>
                                  <p:par>
                                    <p:cTn id="21" presetID="56" presetClass="entr" presetSubtype="0" fill="hold" grpId="0" nodeType="withEffect">
                                      <p:stCondLst>
                                        <p:cond delay="4600"/>
                                      </p:stCondLst>
                                      <p:iterate type="lt">
                                        <p:tmPct val="10000"/>
                                      </p:iterate>
                                      <p:childTnLst>
                                        <p:set>
                                          <p:cBhvr>
                                            <p:cTn id="22" dur="1" fill="hold">
                                              <p:stCondLst>
                                                <p:cond delay="0"/>
                                              </p:stCondLst>
                                            </p:cTn>
                                            <p:tgtEl>
                                              <p:spTgt spid="3"/>
                                            </p:tgtEl>
                                            <p:attrNameLst>
                                              <p:attrName>style.visibility</p:attrName>
                                            </p:attrNameLst>
                                          </p:cBhvr>
                                          <p:to>
                                            <p:strVal val="visible"/>
                                          </p:to>
                                        </p:set>
                                        <p:anim by="(-#ppt_w*2)" calcmode="lin" valueType="num">
                                          <p:cBhvr rctx="PPT">
                                            <p:cTn id="23" dur="500" autoRev="1" fill="hold">
                                              <p:stCondLst>
                                                <p:cond delay="0"/>
                                              </p:stCondLst>
                                            </p:cTn>
                                            <p:tgtEl>
                                              <p:spTgt spid="3"/>
                                            </p:tgtEl>
                                            <p:attrNameLst>
                                              <p:attrName>ppt_w</p:attrName>
                                            </p:attrNameLst>
                                          </p:cBhvr>
                                        </p:anim>
                                        <p:anim by="(#ppt_w*0.50)" calcmode="lin" valueType="num">
                                          <p:cBhvr>
                                            <p:cTn id="24" dur="500" decel="50000" autoRev="1" fill="hold">
                                              <p:stCondLst>
                                                <p:cond delay="0"/>
                                              </p:stCondLst>
                                            </p:cTn>
                                            <p:tgtEl>
                                              <p:spTgt spid="3"/>
                                            </p:tgtEl>
                                            <p:attrNameLst>
                                              <p:attrName>ppt_x</p:attrName>
                                            </p:attrNameLst>
                                          </p:cBhvr>
                                        </p:anim>
                                        <p:anim from="(-#ppt_h/2)" to="(#ppt_y)" calcmode="lin" valueType="num">
                                          <p:cBhvr>
                                            <p:cTn id="25" dur="1000" fill="hold">
                                              <p:stCondLst>
                                                <p:cond delay="0"/>
                                              </p:stCondLst>
                                            </p:cTn>
                                            <p:tgtEl>
                                              <p:spTgt spid="3"/>
                                            </p:tgtEl>
                                            <p:attrNameLst>
                                              <p:attrName>ppt_y</p:attrName>
                                            </p:attrNameLst>
                                          </p:cBhvr>
                                        </p:anim>
                                        <p:animRot by="21600000">
                                          <p:cBhvr>
                                            <p:cTn id="26" dur="1000" fill="hold">
                                              <p:stCondLst>
                                                <p:cond delay="0"/>
                                              </p:stCondLst>
                                            </p:cTn>
                                            <p:tgtEl>
                                              <p:spTgt spid="3"/>
                                            </p:tgtEl>
                                            <p:attrNameLst>
                                              <p:attrName>r</p:attrName>
                                            </p:attrNameLst>
                                          </p:cBhvr>
                                        </p:animRot>
                                      </p:childTnLst>
                                    </p:cTn>
                                  </p:par>
                                  <p:par>
                                    <p:cTn id="27" presetID="22" presetClass="entr" presetSubtype="4" fill="hold" nodeType="withEffect">
                                      <p:stCondLst>
                                        <p:cond delay="420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2000"/>
                                            <p:tgtEl>
                                              <p:spTgt spid="5"/>
                                            </p:tgtEl>
                                          </p:cBhvr>
                                        </p:animEffect>
                                      </p:childTnLst>
                                    </p:cTn>
                                  </p:par>
                                  <p:par>
                                    <p:cTn id="30" presetID="2" presetClass="entr" presetSubtype="8" fill="hold" nodeType="withEffect">
                                      <p:stCondLst>
                                        <p:cond delay="220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2000" fill="hold"/>
                                            <p:tgtEl>
                                              <p:spTgt spid="12"/>
                                            </p:tgtEl>
                                            <p:attrNameLst>
                                              <p:attrName>ppt_x</p:attrName>
                                            </p:attrNameLst>
                                          </p:cBhvr>
                                          <p:tavLst>
                                            <p:tav tm="0">
                                              <p:val>
                                                <p:strVal val="0-#ppt_w/2"/>
                                              </p:val>
                                            </p:tav>
                                            <p:tav tm="100000">
                                              <p:val>
                                                <p:strVal val="#ppt_x"/>
                                              </p:val>
                                            </p:tav>
                                          </p:tavLst>
                                        </p:anim>
                                        <p:anim calcmode="lin" valueType="num">
                                          <p:cBhvr additive="base">
                                            <p:cTn id="33" dur="2000" fill="hold"/>
                                            <p:tgtEl>
                                              <p:spTgt spid="12"/>
                                            </p:tgtEl>
                                            <p:attrNameLst>
                                              <p:attrName>ppt_y</p:attrName>
                                            </p:attrNameLst>
                                          </p:cBhvr>
                                          <p:tavLst>
                                            <p:tav tm="0">
                                              <p:val>
                                                <p:strVal val="#ppt_y"/>
                                              </p:val>
                                            </p:tav>
                                            <p:tav tm="100000">
                                              <p:val>
                                                <p:strVal val="#ppt_y"/>
                                              </p:val>
                                            </p:tav>
                                          </p:tavLst>
                                        </p:anim>
                                      </p:childTnLst>
                                    </p:cTn>
                                  </p:par>
                                  <p:par>
                                    <p:cTn id="34" presetID="2" presetClass="entr" presetSubtype="2" fill="hold" nodeType="withEffect">
                                      <p:stCondLst>
                                        <p:cond delay="2200"/>
                                      </p:stCondLst>
                                      <p:childTnLst>
                                        <p:set>
                                          <p:cBhvr>
                                            <p:cTn id="35" dur="1" fill="hold">
                                              <p:stCondLst>
                                                <p:cond delay="0"/>
                                              </p:stCondLst>
                                            </p:cTn>
                                            <p:tgtEl>
                                              <p:spTgt spid="15"/>
                                            </p:tgtEl>
                                            <p:attrNameLst>
                                              <p:attrName>style.visibility</p:attrName>
                                            </p:attrNameLst>
                                          </p:cBhvr>
                                          <p:to>
                                            <p:strVal val="visible"/>
                                          </p:to>
                                        </p:set>
                                        <p:anim calcmode="lin" valueType="num">
                                          <p:cBhvr additive="base">
                                            <p:cTn id="36" dur="2000" fill="hold"/>
                                            <p:tgtEl>
                                              <p:spTgt spid="15"/>
                                            </p:tgtEl>
                                            <p:attrNameLst>
                                              <p:attrName>ppt_x</p:attrName>
                                            </p:attrNameLst>
                                          </p:cBhvr>
                                          <p:tavLst>
                                            <p:tav tm="0">
                                              <p:val>
                                                <p:strVal val="1+#ppt_w/2"/>
                                              </p:val>
                                            </p:tav>
                                            <p:tav tm="100000">
                                              <p:val>
                                                <p:strVal val="#ppt_x"/>
                                              </p:val>
                                            </p:tav>
                                          </p:tavLst>
                                        </p:anim>
                                        <p:anim calcmode="lin" valueType="num">
                                          <p:cBhvr additive="base">
                                            <p:cTn id="37" dur="2000" fill="hold"/>
                                            <p:tgtEl>
                                              <p:spTgt spid="15"/>
                                            </p:tgtEl>
                                            <p:attrNameLst>
                                              <p:attrName>ppt_y</p:attrName>
                                            </p:attrNameLst>
                                          </p:cBhvr>
                                          <p:tavLst>
                                            <p:tav tm="0">
                                              <p:val>
                                                <p:strVal val="#ppt_y"/>
                                              </p:val>
                                            </p:tav>
                                            <p:tav tm="100000">
                                              <p:val>
                                                <p:strVal val="#ppt_y"/>
                                              </p:val>
                                            </p:tav>
                                          </p:tavLst>
                                        </p:anim>
                                      </p:childTnLst>
                                    </p:cTn>
                                  </p:par>
                                  <p:par>
                                    <p:cTn id="38" presetID="22" presetClass="entr" presetSubtype="1" fill="hold" nodeType="withEffect">
                                      <p:stCondLst>
                                        <p:cond delay="2300"/>
                                      </p:stCondLst>
                                      <p:childTnLst>
                                        <p:set>
                                          <p:cBhvr>
                                            <p:cTn id="39" dur="1" fill="hold">
                                              <p:stCondLst>
                                                <p:cond delay="0"/>
                                              </p:stCondLst>
                                            </p:cTn>
                                            <p:tgtEl>
                                              <p:spTgt spid="20"/>
                                            </p:tgtEl>
                                            <p:attrNameLst>
                                              <p:attrName>style.visibility</p:attrName>
                                            </p:attrNameLst>
                                          </p:cBhvr>
                                          <p:to>
                                            <p:strVal val="visible"/>
                                          </p:to>
                                        </p:set>
                                        <p:animEffect transition="in" filter="wipe(up)">
                                          <p:cBhvr>
                                            <p:cTn id="40" dur="500"/>
                                            <p:tgtEl>
                                              <p:spTgt spid="20"/>
                                            </p:tgtEl>
                                          </p:cBhvr>
                                        </p:animEffect>
                                      </p:childTnLst>
                                    </p:cTn>
                                  </p:par>
                                  <p:par>
                                    <p:cTn id="41" presetID="22" presetClass="entr" presetSubtype="1" fill="hold" nodeType="withEffect">
                                      <p:stCondLst>
                                        <p:cond delay="2300"/>
                                      </p:stCondLst>
                                      <p:childTnLst>
                                        <p:set>
                                          <p:cBhvr>
                                            <p:cTn id="42" dur="1" fill="hold">
                                              <p:stCondLst>
                                                <p:cond delay="0"/>
                                              </p:stCondLst>
                                            </p:cTn>
                                            <p:tgtEl>
                                              <p:spTgt spid="23"/>
                                            </p:tgtEl>
                                            <p:attrNameLst>
                                              <p:attrName>style.visibility</p:attrName>
                                            </p:attrNameLst>
                                          </p:cBhvr>
                                          <p:to>
                                            <p:strVal val="visible"/>
                                          </p:to>
                                        </p:set>
                                        <p:animEffect transition="in" filter="wipe(up)">
                                          <p:cBhvr>
                                            <p:cTn id="43" dur="500"/>
                                            <p:tgtEl>
                                              <p:spTgt spid="23"/>
                                            </p:tgtEl>
                                          </p:cBhvr>
                                        </p:animEffect>
                                      </p:childTnLst>
                                    </p:cTn>
                                  </p:par>
                                  <p:par>
                                    <p:cTn id="44" presetID="26" presetClass="entr" presetSubtype="0" fill="hold" nodeType="withEffect">
                                      <p:stCondLst>
                                        <p:cond delay="2400"/>
                                      </p:stCondLst>
                                      <p:childTnLst>
                                        <p:set>
                                          <p:cBhvr>
                                            <p:cTn id="45" dur="1" fill="hold">
                                              <p:stCondLst>
                                                <p:cond delay="0"/>
                                              </p:stCondLst>
                                            </p:cTn>
                                            <p:tgtEl>
                                              <p:spTgt spid="27"/>
                                            </p:tgtEl>
                                            <p:attrNameLst>
                                              <p:attrName>style.visibility</p:attrName>
                                            </p:attrNameLst>
                                          </p:cBhvr>
                                          <p:to>
                                            <p:strVal val="visible"/>
                                          </p:to>
                                        </p:set>
                                        <p:animEffect transition="in" filter="wipe(down)">
                                          <p:cBhvr>
                                            <p:cTn id="46" dur="580">
                                              <p:stCondLst>
                                                <p:cond delay="0"/>
                                              </p:stCondLst>
                                            </p:cTn>
                                            <p:tgtEl>
                                              <p:spTgt spid="27"/>
                                            </p:tgtEl>
                                          </p:cBhvr>
                                        </p:animEffect>
                                        <p:anim calcmode="lin" valueType="num">
                                          <p:cBhvr>
                                            <p:cTn id="47"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52" dur="26">
                                              <p:stCondLst>
                                                <p:cond delay="650"/>
                                              </p:stCondLst>
                                            </p:cTn>
                                            <p:tgtEl>
                                              <p:spTgt spid="27"/>
                                            </p:tgtEl>
                                          </p:cBhvr>
                                          <p:to x="100000" y="60000"/>
                                        </p:animScale>
                                        <p:animScale>
                                          <p:cBhvr>
                                            <p:cTn id="53" dur="166" decel="50000">
                                              <p:stCondLst>
                                                <p:cond delay="676"/>
                                              </p:stCondLst>
                                            </p:cTn>
                                            <p:tgtEl>
                                              <p:spTgt spid="27"/>
                                            </p:tgtEl>
                                          </p:cBhvr>
                                          <p:to x="100000" y="100000"/>
                                        </p:animScale>
                                        <p:animScale>
                                          <p:cBhvr>
                                            <p:cTn id="54" dur="26">
                                              <p:stCondLst>
                                                <p:cond delay="1312"/>
                                              </p:stCondLst>
                                            </p:cTn>
                                            <p:tgtEl>
                                              <p:spTgt spid="27"/>
                                            </p:tgtEl>
                                          </p:cBhvr>
                                          <p:to x="100000" y="80000"/>
                                        </p:animScale>
                                        <p:animScale>
                                          <p:cBhvr>
                                            <p:cTn id="55" dur="166" decel="50000">
                                              <p:stCondLst>
                                                <p:cond delay="1338"/>
                                              </p:stCondLst>
                                            </p:cTn>
                                            <p:tgtEl>
                                              <p:spTgt spid="27"/>
                                            </p:tgtEl>
                                          </p:cBhvr>
                                          <p:to x="100000" y="100000"/>
                                        </p:animScale>
                                        <p:animScale>
                                          <p:cBhvr>
                                            <p:cTn id="56" dur="26">
                                              <p:stCondLst>
                                                <p:cond delay="1642"/>
                                              </p:stCondLst>
                                            </p:cTn>
                                            <p:tgtEl>
                                              <p:spTgt spid="27"/>
                                            </p:tgtEl>
                                          </p:cBhvr>
                                          <p:to x="100000" y="90000"/>
                                        </p:animScale>
                                        <p:animScale>
                                          <p:cBhvr>
                                            <p:cTn id="57" dur="166" decel="50000">
                                              <p:stCondLst>
                                                <p:cond delay="1668"/>
                                              </p:stCondLst>
                                            </p:cTn>
                                            <p:tgtEl>
                                              <p:spTgt spid="27"/>
                                            </p:tgtEl>
                                          </p:cBhvr>
                                          <p:to x="100000" y="100000"/>
                                        </p:animScale>
                                        <p:animScale>
                                          <p:cBhvr>
                                            <p:cTn id="58" dur="26">
                                              <p:stCondLst>
                                                <p:cond delay="1808"/>
                                              </p:stCondLst>
                                            </p:cTn>
                                            <p:tgtEl>
                                              <p:spTgt spid="27"/>
                                            </p:tgtEl>
                                          </p:cBhvr>
                                          <p:to x="100000" y="95000"/>
                                        </p:animScale>
                                        <p:animScale>
                                          <p:cBhvr>
                                            <p:cTn id="59" dur="166" decel="50000">
                                              <p:stCondLst>
                                                <p:cond delay="1834"/>
                                              </p:stCondLst>
                                            </p:cTn>
                                            <p:tgtEl>
                                              <p:spTgt spid="27"/>
                                            </p:tgtEl>
                                          </p:cBhvr>
                                          <p:to x="100000" y="100000"/>
                                        </p:animScale>
                                      </p:childTnLst>
                                    </p:cTn>
                                  </p:par>
                                  <p:par>
                                    <p:cTn id="60" presetID="26" presetClass="entr" presetSubtype="0" fill="hold" nodeType="withEffect">
                                      <p:stCondLst>
                                        <p:cond delay="2500"/>
                                      </p:stCondLst>
                                      <p:childTnLst>
                                        <p:set>
                                          <p:cBhvr>
                                            <p:cTn id="61" dur="1" fill="hold">
                                              <p:stCondLst>
                                                <p:cond delay="0"/>
                                              </p:stCondLst>
                                            </p:cTn>
                                            <p:tgtEl>
                                              <p:spTgt spid="33"/>
                                            </p:tgtEl>
                                            <p:attrNameLst>
                                              <p:attrName>style.visibility</p:attrName>
                                            </p:attrNameLst>
                                          </p:cBhvr>
                                          <p:to>
                                            <p:strVal val="visible"/>
                                          </p:to>
                                        </p:set>
                                        <p:animEffect transition="in" filter="wipe(down)">
                                          <p:cBhvr>
                                            <p:cTn id="62" dur="580">
                                              <p:stCondLst>
                                                <p:cond delay="0"/>
                                              </p:stCondLst>
                                            </p:cTn>
                                            <p:tgtEl>
                                              <p:spTgt spid="33"/>
                                            </p:tgtEl>
                                          </p:cBhvr>
                                        </p:animEffect>
                                        <p:anim calcmode="lin" valueType="num">
                                          <p:cBhvr>
                                            <p:cTn id="63"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68" dur="26">
                                              <p:stCondLst>
                                                <p:cond delay="650"/>
                                              </p:stCondLst>
                                            </p:cTn>
                                            <p:tgtEl>
                                              <p:spTgt spid="33"/>
                                            </p:tgtEl>
                                          </p:cBhvr>
                                          <p:to x="100000" y="60000"/>
                                        </p:animScale>
                                        <p:animScale>
                                          <p:cBhvr>
                                            <p:cTn id="69" dur="166" decel="50000">
                                              <p:stCondLst>
                                                <p:cond delay="676"/>
                                              </p:stCondLst>
                                            </p:cTn>
                                            <p:tgtEl>
                                              <p:spTgt spid="33"/>
                                            </p:tgtEl>
                                          </p:cBhvr>
                                          <p:to x="100000" y="100000"/>
                                        </p:animScale>
                                        <p:animScale>
                                          <p:cBhvr>
                                            <p:cTn id="70" dur="26">
                                              <p:stCondLst>
                                                <p:cond delay="1312"/>
                                              </p:stCondLst>
                                            </p:cTn>
                                            <p:tgtEl>
                                              <p:spTgt spid="33"/>
                                            </p:tgtEl>
                                          </p:cBhvr>
                                          <p:to x="100000" y="80000"/>
                                        </p:animScale>
                                        <p:animScale>
                                          <p:cBhvr>
                                            <p:cTn id="71" dur="166" decel="50000">
                                              <p:stCondLst>
                                                <p:cond delay="1338"/>
                                              </p:stCondLst>
                                            </p:cTn>
                                            <p:tgtEl>
                                              <p:spTgt spid="33"/>
                                            </p:tgtEl>
                                          </p:cBhvr>
                                          <p:to x="100000" y="100000"/>
                                        </p:animScale>
                                        <p:animScale>
                                          <p:cBhvr>
                                            <p:cTn id="72" dur="26">
                                              <p:stCondLst>
                                                <p:cond delay="1642"/>
                                              </p:stCondLst>
                                            </p:cTn>
                                            <p:tgtEl>
                                              <p:spTgt spid="33"/>
                                            </p:tgtEl>
                                          </p:cBhvr>
                                          <p:to x="100000" y="90000"/>
                                        </p:animScale>
                                        <p:animScale>
                                          <p:cBhvr>
                                            <p:cTn id="73" dur="166" decel="50000">
                                              <p:stCondLst>
                                                <p:cond delay="1668"/>
                                              </p:stCondLst>
                                            </p:cTn>
                                            <p:tgtEl>
                                              <p:spTgt spid="33"/>
                                            </p:tgtEl>
                                          </p:cBhvr>
                                          <p:to x="100000" y="100000"/>
                                        </p:animScale>
                                        <p:animScale>
                                          <p:cBhvr>
                                            <p:cTn id="74" dur="26">
                                              <p:stCondLst>
                                                <p:cond delay="1808"/>
                                              </p:stCondLst>
                                            </p:cTn>
                                            <p:tgtEl>
                                              <p:spTgt spid="33"/>
                                            </p:tgtEl>
                                          </p:cBhvr>
                                          <p:to x="100000" y="95000"/>
                                        </p:animScale>
                                        <p:animScale>
                                          <p:cBhvr>
                                            <p:cTn id="75" dur="166" decel="50000">
                                              <p:stCondLst>
                                                <p:cond delay="1834"/>
                                              </p:stCondLst>
                                            </p:cTn>
                                            <p:tgtEl>
                                              <p:spTgt spid="33"/>
                                            </p:tgtEl>
                                          </p:cBhvr>
                                          <p:to x="100000" y="100000"/>
                                        </p:animScale>
                                      </p:childTnLst>
                                    </p:cTn>
                                  </p:par>
                                  <p:par>
                                    <p:cTn id="76" presetID="26" presetClass="entr" presetSubtype="0" fill="hold" nodeType="withEffect">
                                      <p:stCondLst>
                                        <p:cond delay="2700"/>
                                      </p:stCondLst>
                                      <p:childTnLst>
                                        <p:set>
                                          <p:cBhvr>
                                            <p:cTn id="77" dur="1" fill="hold">
                                              <p:stCondLst>
                                                <p:cond delay="0"/>
                                              </p:stCondLst>
                                            </p:cTn>
                                            <p:tgtEl>
                                              <p:spTgt spid="30"/>
                                            </p:tgtEl>
                                            <p:attrNameLst>
                                              <p:attrName>style.visibility</p:attrName>
                                            </p:attrNameLst>
                                          </p:cBhvr>
                                          <p:to>
                                            <p:strVal val="visible"/>
                                          </p:to>
                                        </p:set>
                                        <p:animEffect transition="in" filter="wipe(down)">
                                          <p:cBhvr>
                                            <p:cTn id="78" dur="580">
                                              <p:stCondLst>
                                                <p:cond delay="0"/>
                                              </p:stCondLst>
                                            </p:cTn>
                                            <p:tgtEl>
                                              <p:spTgt spid="30"/>
                                            </p:tgtEl>
                                          </p:cBhvr>
                                        </p:animEffect>
                                        <p:anim calcmode="lin" valueType="num">
                                          <p:cBhvr>
                                            <p:cTn id="79"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84" dur="26">
                                              <p:stCondLst>
                                                <p:cond delay="650"/>
                                              </p:stCondLst>
                                            </p:cTn>
                                            <p:tgtEl>
                                              <p:spTgt spid="30"/>
                                            </p:tgtEl>
                                          </p:cBhvr>
                                          <p:to x="100000" y="60000"/>
                                        </p:animScale>
                                        <p:animScale>
                                          <p:cBhvr>
                                            <p:cTn id="85" dur="166" decel="50000">
                                              <p:stCondLst>
                                                <p:cond delay="676"/>
                                              </p:stCondLst>
                                            </p:cTn>
                                            <p:tgtEl>
                                              <p:spTgt spid="30"/>
                                            </p:tgtEl>
                                          </p:cBhvr>
                                          <p:to x="100000" y="100000"/>
                                        </p:animScale>
                                        <p:animScale>
                                          <p:cBhvr>
                                            <p:cTn id="86" dur="26">
                                              <p:stCondLst>
                                                <p:cond delay="1312"/>
                                              </p:stCondLst>
                                            </p:cTn>
                                            <p:tgtEl>
                                              <p:spTgt spid="30"/>
                                            </p:tgtEl>
                                          </p:cBhvr>
                                          <p:to x="100000" y="80000"/>
                                        </p:animScale>
                                        <p:animScale>
                                          <p:cBhvr>
                                            <p:cTn id="87" dur="166" decel="50000">
                                              <p:stCondLst>
                                                <p:cond delay="1338"/>
                                              </p:stCondLst>
                                            </p:cTn>
                                            <p:tgtEl>
                                              <p:spTgt spid="30"/>
                                            </p:tgtEl>
                                          </p:cBhvr>
                                          <p:to x="100000" y="100000"/>
                                        </p:animScale>
                                        <p:animScale>
                                          <p:cBhvr>
                                            <p:cTn id="88" dur="26">
                                              <p:stCondLst>
                                                <p:cond delay="1642"/>
                                              </p:stCondLst>
                                            </p:cTn>
                                            <p:tgtEl>
                                              <p:spTgt spid="30"/>
                                            </p:tgtEl>
                                          </p:cBhvr>
                                          <p:to x="100000" y="90000"/>
                                        </p:animScale>
                                        <p:animScale>
                                          <p:cBhvr>
                                            <p:cTn id="89" dur="166" decel="50000">
                                              <p:stCondLst>
                                                <p:cond delay="1668"/>
                                              </p:stCondLst>
                                            </p:cTn>
                                            <p:tgtEl>
                                              <p:spTgt spid="30"/>
                                            </p:tgtEl>
                                          </p:cBhvr>
                                          <p:to x="100000" y="100000"/>
                                        </p:animScale>
                                        <p:animScale>
                                          <p:cBhvr>
                                            <p:cTn id="90" dur="26">
                                              <p:stCondLst>
                                                <p:cond delay="1808"/>
                                              </p:stCondLst>
                                            </p:cTn>
                                            <p:tgtEl>
                                              <p:spTgt spid="30"/>
                                            </p:tgtEl>
                                          </p:cBhvr>
                                          <p:to x="100000" y="95000"/>
                                        </p:animScale>
                                        <p:animScale>
                                          <p:cBhvr>
                                            <p:cTn id="91" dur="166" decel="50000">
                                              <p:stCondLst>
                                                <p:cond delay="1834"/>
                                              </p:stCondLst>
                                            </p:cTn>
                                            <p:tgtEl>
                                              <p:spTgt spid="30"/>
                                            </p:tgtEl>
                                          </p:cBhvr>
                                          <p:to x="100000" y="100000"/>
                                        </p:animScale>
                                      </p:childTnLst>
                                    </p:cTn>
                                  </p:par>
                                  <p:par>
                                    <p:cTn id="92" presetID="26" presetClass="entr" presetSubtype="0" fill="hold" nodeType="withEffect">
                                      <p:stCondLst>
                                        <p:cond delay="3000"/>
                                      </p:stCondLst>
                                      <p:childTnLst>
                                        <p:set>
                                          <p:cBhvr>
                                            <p:cTn id="93" dur="1" fill="hold">
                                              <p:stCondLst>
                                                <p:cond delay="0"/>
                                              </p:stCondLst>
                                            </p:cTn>
                                            <p:tgtEl>
                                              <p:spTgt spid="52"/>
                                            </p:tgtEl>
                                            <p:attrNameLst>
                                              <p:attrName>style.visibility</p:attrName>
                                            </p:attrNameLst>
                                          </p:cBhvr>
                                          <p:to>
                                            <p:strVal val="visible"/>
                                          </p:to>
                                        </p:set>
                                        <p:animEffect transition="in" filter="wipe(down)">
                                          <p:cBhvr>
                                            <p:cTn id="94" dur="580">
                                              <p:stCondLst>
                                                <p:cond delay="0"/>
                                              </p:stCondLst>
                                            </p:cTn>
                                            <p:tgtEl>
                                              <p:spTgt spid="52"/>
                                            </p:tgtEl>
                                          </p:cBhvr>
                                        </p:animEffect>
                                        <p:anim calcmode="lin" valueType="num">
                                          <p:cBhvr>
                                            <p:cTn id="95" dur="1822" tmFilter="0,0; 0.14,0.36; 0.43,0.73; 0.71,0.91; 1.0,1.0">
                                              <p:stCondLst>
                                                <p:cond delay="0"/>
                                              </p:stCondLst>
                                            </p:cTn>
                                            <p:tgtEl>
                                              <p:spTgt spid="52"/>
                                            </p:tgtEl>
                                            <p:attrNameLst>
                                              <p:attrName>ppt_x</p:attrName>
                                            </p:attrNameLst>
                                          </p:cBhvr>
                                          <p:tavLst>
                                            <p:tav tm="0">
                                              <p:val>
                                                <p:strVal val="#ppt_x-0.25"/>
                                              </p:val>
                                            </p:tav>
                                            <p:tav tm="100000">
                                              <p:val>
                                                <p:strVal val="#ppt_x"/>
                                              </p:val>
                                            </p:tav>
                                          </p:tavLst>
                                        </p:anim>
                                        <p:anim calcmode="lin" valueType="num">
                                          <p:cBhvr>
                                            <p:cTn id="96" dur="664" tmFilter="0.0,0.0; 0.25,0.07; 0.50,0.2; 0.75,0.467; 1.0,1.0">
                                              <p:stCondLst>
                                                <p:cond delay="0"/>
                                              </p:stCondLst>
                                            </p:cTn>
                                            <p:tgtEl>
                                              <p:spTgt spid="52"/>
                                            </p:tgtEl>
                                            <p:attrNameLst>
                                              <p:attrName>ppt_y</p:attrName>
                                            </p:attrNameLst>
                                          </p:cBhvr>
                                          <p:tavLst>
                                            <p:tav tm="0" fmla="#ppt_y-sin(pi*$)/3">
                                              <p:val>
                                                <p:fltVal val="0.5"/>
                                              </p:val>
                                            </p:tav>
                                            <p:tav tm="100000">
                                              <p:val>
                                                <p:fltVal val="1"/>
                                              </p:val>
                                            </p:tav>
                                          </p:tavLst>
                                        </p:anim>
                                        <p:anim calcmode="lin" valueType="num">
                                          <p:cBhvr>
                                            <p:cTn id="97" dur="664" tmFilter="0, 0; 0.125,0.2665; 0.25,0.4; 0.375,0.465; 0.5,0.5;  0.625,0.535; 0.75,0.6; 0.875,0.7335; 1,1">
                                              <p:stCondLst>
                                                <p:cond delay="664"/>
                                              </p:stCondLst>
                                            </p:cTn>
                                            <p:tgtEl>
                                              <p:spTgt spid="52"/>
                                            </p:tgtEl>
                                            <p:attrNameLst>
                                              <p:attrName>ppt_y</p:attrName>
                                            </p:attrNameLst>
                                          </p:cBhvr>
                                          <p:tavLst>
                                            <p:tav tm="0" fmla="#ppt_y-sin(pi*$)/9">
                                              <p:val>
                                                <p:fltVal val="0"/>
                                              </p:val>
                                            </p:tav>
                                            <p:tav tm="100000">
                                              <p:val>
                                                <p:fltVal val="1"/>
                                              </p:val>
                                            </p:tav>
                                          </p:tavLst>
                                        </p:anim>
                                        <p:anim calcmode="lin" valueType="num">
                                          <p:cBhvr>
                                            <p:cTn id="98" dur="332" tmFilter="0, 0; 0.125,0.2665; 0.25,0.4; 0.375,0.465; 0.5,0.5;  0.625,0.535; 0.75,0.6; 0.875,0.7335; 1,1">
                                              <p:stCondLst>
                                                <p:cond delay="1324"/>
                                              </p:stCondLst>
                                            </p:cTn>
                                            <p:tgtEl>
                                              <p:spTgt spid="52"/>
                                            </p:tgtEl>
                                            <p:attrNameLst>
                                              <p:attrName>ppt_y</p:attrName>
                                            </p:attrNameLst>
                                          </p:cBhvr>
                                          <p:tavLst>
                                            <p:tav tm="0" fmla="#ppt_y-sin(pi*$)/27">
                                              <p:val>
                                                <p:fltVal val="0"/>
                                              </p:val>
                                            </p:tav>
                                            <p:tav tm="100000">
                                              <p:val>
                                                <p:fltVal val="1"/>
                                              </p:val>
                                            </p:tav>
                                          </p:tavLst>
                                        </p:anim>
                                        <p:anim calcmode="lin" valueType="num">
                                          <p:cBhvr>
                                            <p:cTn id="99" dur="164" tmFilter="0, 0; 0.125,0.2665; 0.25,0.4; 0.375,0.465; 0.5,0.5;  0.625,0.535; 0.75,0.6; 0.875,0.7335; 1,1">
                                              <p:stCondLst>
                                                <p:cond delay="1656"/>
                                              </p:stCondLst>
                                            </p:cTn>
                                            <p:tgtEl>
                                              <p:spTgt spid="52"/>
                                            </p:tgtEl>
                                            <p:attrNameLst>
                                              <p:attrName>ppt_y</p:attrName>
                                            </p:attrNameLst>
                                          </p:cBhvr>
                                          <p:tavLst>
                                            <p:tav tm="0" fmla="#ppt_y-sin(pi*$)/81">
                                              <p:val>
                                                <p:fltVal val="0"/>
                                              </p:val>
                                            </p:tav>
                                            <p:tav tm="100000">
                                              <p:val>
                                                <p:fltVal val="1"/>
                                              </p:val>
                                            </p:tav>
                                          </p:tavLst>
                                        </p:anim>
                                        <p:animScale>
                                          <p:cBhvr>
                                            <p:cTn id="100" dur="26">
                                              <p:stCondLst>
                                                <p:cond delay="650"/>
                                              </p:stCondLst>
                                            </p:cTn>
                                            <p:tgtEl>
                                              <p:spTgt spid="52"/>
                                            </p:tgtEl>
                                          </p:cBhvr>
                                          <p:to x="100000" y="60000"/>
                                        </p:animScale>
                                        <p:animScale>
                                          <p:cBhvr>
                                            <p:cTn id="101" dur="166" decel="50000">
                                              <p:stCondLst>
                                                <p:cond delay="676"/>
                                              </p:stCondLst>
                                            </p:cTn>
                                            <p:tgtEl>
                                              <p:spTgt spid="52"/>
                                            </p:tgtEl>
                                          </p:cBhvr>
                                          <p:to x="100000" y="100000"/>
                                        </p:animScale>
                                        <p:animScale>
                                          <p:cBhvr>
                                            <p:cTn id="102" dur="26">
                                              <p:stCondLst>
                                                <p:cond delay="1312"/>
                                              </p:stCondLst>
                                            </p:cTn>
                                            <p:tgtEl>
                                              <p:spTgt spid="52"/>
                                            </p:tgtEl>
                                          </p:cBhvr>
                                          <p:to x="100000" y="80000"/>
                                        </p:animScale>
                                        <p:animScale>
                                          <p:cBhvr>
                                            <p:cTn id="103" dur="166" decel="50000">
                                              <p:stCondLst>
                                                <p:cond delay="1338"/>
                                              </p:stCondLst>
                                            </p:cTn>
                                            <p:tgtEl>
                                              <p:spTgt spid="52"/>
                                            </p:tgtEl>
                                          </p:cBhvr>
                                          <p:to x="100000" y="100000"/>
                                        </p:animScale>
                                        <p:animScale>
                                          <p:cBhvr>
                                            <p:cTn id="104" dur="26">
                                              <p:stCondLst>
                                                <p:cond delay="1642"/>
                                              </p:stCondLst>
                                            </p:cTn>
                                            <p:tgtEl>
                                              <p:spTgt spid="52"/>
                                            </p:tgtEl>
                                          </p:cBhvr>
                                          <p:to x="100000" y="90000"/>
                                        </p:animScale>
                                        <p:animScale>
                                          <p:cBhvr>
                                            <p:cTn id="105" dur="166" decel="50000">
                                              <p:stCondLst>
                                                <p:cond delay="1668"/>
                                              </p:stCondLst>
                                            </p:cTn>
                                            <p:tgtEl>
                                              <p:spTgt spid="52"/>
                                            </p:tgtEl>
                                          </p:cBhvr>
                                          <p:to x="100000" y="100000"/>
                                        </p:animScale>
                                        <p:animScale>
                                          <p:cBhvr>
                                            <p:cTn id="106" dur="26">
                                              <p:stCondLst>
                                                <p:cond delay="1808"/>
                                              </p:stCondLst>
                                            </p:cTn>
                                            <p:tgtEl>
                                              <p:spTgt spid="52"/>
                                            </p:tgtEl>
                                          </p:cBhvr>
                                          <p:to x="100000" y="95000"/>
                                        </p:animScale>
                                        <p:animScale>
                                          <p:cBhvr>
                                            <p:cTn id="107" dur="166" decel="50000">
                                              <p:stCondLst>
                                                <p:cond delay="1834"/>
                                              </p:stCondLst>
                                            </p:cTn>
                                            <p:tgtEl>
                                              <p:spTgt spid="52"/>
                                            </p:tgtEl>
                                          </p:cBhvr>
                                          <p:to x="100000" y="100000"/>
                                        </p:animScale>
                                      </p:childTnLst>
                                    </p:cTn>
                                  </p:par>
                                  <p:par>
                                    <p:cTn id="108" presetID="26" presetClass="entr" presetSubtype="0" fill="hold" nodeType="withEffect">
                                      <p:stCondLst>
                                        <p:cond delay="3200"/>
                                      </p:stCondLst>
                                      <p:childTnLst>
                                        <p:set>
                                          <p:cBhvr>
                                            <p:cTn id="109" dur="1" fill="hold">
                                              <p:stCondLst>
                                                <p:cond delay="0"/>
                                              </p:stCondLst>
                                            </p:cTn>
                                            <p:tgtEl>
                                              <p:spTgt spid="49"/>
                                            </p:tgtEl>
                                            <p:attrNameLst>
                                              <p:attrName>style.visibility</p:attrName>
                                            </p:attrNameLst>
                                          </p:cBhvr>
                                          <p:to>
                                            <p:strVal val="visible"/>
                                          </p:to>
                                        </p:set>
                                        <p:animEffect transition="in" filter="wipe(down)">
                                          <p:cBhvr>
                                            <p:cTn id="110" dur="580">
                                              <p:stCondLst>
                                                <p:cond delay="0"/>
                                              </p:stCondLst>
                                            </p:cTn>
                                            <p:tgtEl>
                                              <p:spTgt spid="49"/>
                                            </p:tgtEl>
                                          </p:cBhvr>
                                        </p:animEffect>
                                        <p:anim calcmode="lin" valueType="num">
                                          <p:cBhvr>
                                            <p:cTn id="111" dur="1822" tmFilter="0,0; 0.14,0.36; 0.43,0.73; 0.71,0.91; 1.0,1.0">
                                              <p:stCondLst>
                                                <p:cond delay="0"/>
                                              </p:stCondLst>
                                            </p:cTn>
                                            <p:tgtEl>
                                              <p:spTgt spid="49"/>
                                            </p:tgtEl>
                                            <p:attrNameLst>
                                              <p:attrName>ppt_x</p:attrName>
                                            </p:attrNameLst>
                                          </p:cBhvr>
                                          <p:tavLst>
                                            <p:tav tm="0">
                                              <p:val>
                                                <p:strVal val="#ppt_x-0.25"/>
                                              </p:val>
                                            </p:tav>
                                            <p:tav tm="100000">
                                              <p:val>
                                                <p:strVal val="#ppt_x"/>
                                              </p:val>
                                            </p:tav>
                                          </p:tavLst>
                                        </p:anim>
                                        <p:anim calcmode="lin" valueType="num">
                                          <p:cBhvr>
                                            <p:cTn id="112" dur="664" tmFilter="0.0,0.0; 0.25,0.07; 0.50,0.2; 0.75,0.467; 1.0,1.0">
                                              <p:stCondLst>
                                                <p:cond delay="0"/>
                                              </p:stCondLst>
                                            </p:cTn>
                                            <p:tgtEl>
                                              <p:spTgt spid="49"/>
                                            </p:tgtEl>
                                            <p:attrNameLst>
                                              <p:attrName>ppt_y</p:attrName>
                                            </p:attrNameLst>
                                          </p:cBhvr>
                                          <p:tavLst>
                                            <p:tav tm="0" fmla="#ppt_y-sin(pi*$)/3">
                                              <p:val>
                                                <p:fltVal val="0.5"/>
                                              </p:val>
                                            </p:tav>
                                            <p:tav tm="100000">
                                              <p:val>
                                                <p:fltVal val="1"/>
                                              </p:val>
                                            </p:tav>
                                          </p:tavLst>
                                        </p:anim>
                                        <p:anim calcmode="lin" valueType="num">
                                          <p:cBhvr>
                                            <p:cTn id="113" dur="664" tmFilter="0, 0; 0.125,0.2665; 0.25,0.4; 0.375,0.465; 0.5,0.5;  0.625,0.535; 0.75,0.6; 0.875,0.7335; 1,1">
                                              <p:stCondLst>
                                                <p:cond delay="664"/>
                                              </p:stCondLst>
                                            </p:cTn>
                                            <p:tgtEl>
                                              <p:spTgt spid="49"/>
                                            </p:tgtEl>
                                            <p:attrNameLst>
                                              <p:attrName>ppt_y</p:attrName>
                                            </p:attrNameLst>
                                          </p:cBhvr>
                                          <p:tavLst>
                                            <p:tav tm="0" fmla="#ppt_y-sin(pi*$)/9">
                                              <p:val>
                                                <p:fltVal val="0"/>
                                              </p:val>
                                            </p:tav>
                                            <p:tav tm="100000">
                                              <p:val>
                                                <p:fltVal val="1"/>
                                              </p:val>
                                            </p:tav>
                                          </p:tavLst>
                                        </p:anim>
                                        <p:anim calcmode="lin" valueType="num">
                                          <p:cBhvr>
                                            <p:cTn id="114" dur="332" tmFilter="0, 0; 0.125,0.2665; 0.25,0.4; 0.375,0.465; 0.5,0.5;  0.625,0.535; 0.75,0.6; 0.875,0.7335; 1,1">
                                              <p:stCondLst>
                                                <p:cond delay="1324"/>
                                              </p:stCondLst>
                                            </p:cTn>
                                            <p:tgtEl>
                                              <p:spTgt spid="49"/>
                                            </p:tgtEl>
                                            <p:attrNameLst>
                                              <p:attrName>ppt_y</p:attrName>
                                            </p:attrNameLst>
                                          </p:cBhvr>
                                          <p:tavLst>
                                            <p:tav tm="0" fmla="#ppt_y-sin(pi*$)/27">
                                              <p:val>
                                                <p:fltVal val="0"/>
                                              </p:val>
                                            </p:tav>
                                            <p:tav tm="100000">
                                              <p:val>
                                                <p:fltVal val="1"/>
                                              </p:val>
                                            </p:tav>
                                          </p:tavLst>
                                        </p:anim>
                                        <p:anim calcmode="lin" valueType="num">
                                          <p:cBhvr>
                                            <p:cTn id="115" dur="164" tmFilter="0, 0; 0.125,0.2665; 0.25,0.4; 0.375,0.465; 0.5,0.5;  0.625,0.535; 0.75,0.6; 0.875,0.7335; 1,1">
                                              <p:stCondLst>
                                                <p:cond delay="1656"/>
                                              </p:stCondLst>
                                            </p:cTn>
                                            <p:tgtEl>
                                              <p:spTgt spid="49"/>
                                            </p:tgtEl>
                                            <p:attrNameLst>
                                              <p:attrName>ppt_y</p:attrName>
                                            </p:attrNameLst>
                                          </p:cBhvr>
                                          <p:tavLst>
                                            <p:tav tm="0" fmla="#ppt_y-sin(pi*$)/81">
                                              <p:val>
                                                <p:fltVal val="0"/>
                                              </p:val>
                                            </p:tav>
                                            <p:tav tm="100000">
                                              <p:val>
                                                <p:fltVal val="1"/>
                                              </p:val>
                                            </p:tav>
                                          </p:tavLst>
                                        </p:anim>
                                        <p:animScale>
                                          <p:cBhvr>
                                            <p:cTn id="116" dur="26">
                                              <p:stCondLst>
                                                <p:cond delay="650"/>
                                              </p:stCondLst>
                                            </p:cTn>
                                            <p:tgtEl>
                                              <p:spTgt spid="49"/>
                                            </p:tgtEl>
                                          </p:cBhvr>
                                          <p:to x="100000" y="60000"/>
                                        </p:animScale>
                                        <p:animScale>
                                          <p:cBhvr>
                                            <p:cTn id="117" dur="166" decel="50000">
                                              <p:stCondLst>
                                                <p:cond delay="676"/>
                                              </p:stCondLst>
                                            </p:cTn>
                                            <p:tgtEl>
                                              <p:spTgt spid="49"/>
                                            </p:tgtEl>
                                          </p:cBhvr>
                                          <p:to x="100000" y="100000"/>
                                        </p:animScale>
                                        <p:animScale>
                                          <p:cBhvr>
                                            <p:cTn id="118" dur="26">
                                              <p:stCondLst>
                                                <p:cond delay="1312"/>
                                              </p:stCondLst>
                                            </p:cTn>
                                            <p:tgtEl>
                                              <p:spTgt spid="49"/>
                                            </p:tgtEl>
                                          </p:cBhvr>
                                          <p:to x="100000" y="80000"/>
                                        </p:animScale>
                                        <p:animScale>
                                          <p:cBhvr>
                                            <p:cTn id="119" dur="166" decel="50000">
                                              <p:stCondLst>
                                                <p:cond delay="1338"/>
                                              </p:stCondLst>
                                            </p:cTn>
                                            <p:tgtEl>
                                              <p:spTgt spid="49"/>
                                            </p:tgtEl>
                                          </p:cBhvr>
                                          <p:to x="100000" y="100000"/>
                                        </p:animScale>
                                        <p:animScale>
                                          <p:cBhvr>
                                            <p:cTn id="120" dur="26">
                                              <p:stCondLst>
                                                <p:cond delay="1642"/>
                                              </p:stCondLst>
                                            </p:cTn>
                                            <p:tgtEl>
                                              <p:spTgt spid="49"/>
                                            </p:tgtEl>
                                          </p:cBhvr>
                                          <p:to x="100000" y="90000"/>
                                        </p:animScale>
                                        <p:animScale>
                                          <p:cBhvr>
                                            <p:cTn id="121" dur="166" decel="50000">
                                              <p:stCondLst>
                                                <p:cond delay="1668"/>
                                              </p:stCondLst>
                                            </p:cTn>
                                            <p:tgtEl>
                                              <p:spTgt spid="49"/>
                                            </p:tgtEl>
                                          </p:cBhvr>
                                          <p:to x="100000" y="100000"/>
                                        </p:animScale>
                                        <p:animScale>
                                          <p:cBhvr>
                                            <p:cTn id="122" dur="26">
                                              <p:stCondLst>
                                                <p:cond delay="1808"/>
                                              </p:stCondLst>
                                            </p:cTn>
                                            <p:tgtEl>
                                              <p:spTgt spid="49"/>
                                            </p:tgtEl>
                                          </p:cBhvr>
                                          <p:to x="100000" y="95000"/>
                                        </p:animScale>
                                        <p:animScale>
                                          <p:cBhvr>
                                            <p:cTn id="123" dur="166" decel="50000">
                                              <p:stCondLst>
                                                <p:cond delay="1834"/>
                                              </p:stCondLst>
                                            </p:cTn>
                                            <p:tgtEl>
                                              <p:spTgt spid="49"/>
                                            </p:tgtEl>
                                          </p:cBhvr>
                                          <p:to x="100000" y="100000"/>
                                        </p:animScale>
                                      </p:childTnLst>
                                    </p:cTn>
                                  </p:par>
                                  <p:par>
                                    <p:cTn id="124" presetID="26" presetClass="entr" presetSubtype="0" fill="hold" nodeType="withEffect">
                                      <p:stCondLst>
                                        <p:cond delay="3400"/>
                                      </p:stCondLst>
                                      <p:childTnLst>
                                        <p:set>
                                          <p:cBhvr>
                                            <p:cTn id="125" dur="1" fill="hold">
                                              <p:stCondLst>
                                                <p:cond delay="0"/>
                                              </p:stCondLst>
                                            </p:cTn>
                                            <p:tgtEl>
                                              <p:spTgt spid="46"/>
                                            </p:tgtEl>
                                            <p:attrNameLst>
                                              <p:attrName>style.visibility</p:attrName>
                                            </p:attrNameLst>
                                          </p:cBhvr>
                                          <p:to>
                                            <p:strVal val="visible"/>
                                          </p:to>
                                        </p:set>
                                        <p:animEffect transition="in" filter="wipe(down)">
                                          <p:cBhvr>
                                            <p:cTn id="126" dur="580">
                                              <p:stCondLst>
                                                <p:cond delay="0"/>
                                              </p:stCondLst>
                                            </p:cTn>
                                            <p:tgtEl>
                                              <p:spTgt spid="46"/>
                                            </p:tgtEl>
                                          </p:cBhvr>
                                        </p:animEffect>
                                        <p:anim calcmode="lin" valueType="num">
                                          <p:cBhvr>
                                            <p:cTn id="127"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128"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129"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130"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131"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132" dur="26">
                                              <p:stCondLst>
                                                <p:cond delay="650"/>
                                              </p:stCondLst>
                                            </p:cTn>
                                            <p:tgtEl>
                                              <p:spTgt spid="46"/>
                                            </p:tgtEl>
                                          </p:cBhvr>
                                          <p:to x="100000" y="60000"/>
                                        </p:animScale>
                                        <p:animScale>
                                          <p:cBhvr>
                                            <p:cTn id="133" dur="166" decel="50000">
                                              <p:stCondLst>
                                                <p:cond delay="676"/>
                                              </p:stCondLst>
                                            </p:cTn>
                                            <p:tgtEl>
                                              <p:spTgt spid="46"/>
                                            </p:tgtEl>
                                          </p:cBhvr>
                                          <p:to x="100000" y="100000"/>
                                        </p:animScale>
                                        <p:animScale>
                                          <p:cBhvr>
                                            <p:cTn id="134" dur="26">
                                              <p:stCondLst>
                                                <p:cond delay="1312"/>
                                              </p:stCondLst>
                                            </p:cTn>
                                            <p:tgtEl>
                                              <p:spTgt spid="46"/>
                                            </p:tgtEl>
                                          </p:cBhvr>
                                          <p:to x="100000" y="80000"/>
                                        </p:animScale>
                                        <p:animScale>
                                          <p:cBhvr>
                                            <p:cTn id="135" dur="166" decel="50000">
                                              <p:stCondLst>
                                                <p:cond delay="1338"/>
                                              </p:stCondLst>
                                            </p:cTn>
                                            <p:tgtEl>
                                              <p:spTgt spid="46"/>
                                            </p:tgtEl>
                                          </p:cBhvr>
                                          <p:to x="100000" y="100000"/>
                                        </p:animScale>
                                        <p:animScale>
                                          <p:cBhvr>
                                            <p:cTn id="136" dur="26">
                                              <p:stCondLst>
                                                <p:cond delay="1642"/>
                                              </p:stCondLst>
                                            </p:cTn>
                                            <p:tgtEl>
                                              <p:spTgt spid="46"/>
                                            </p:tgtEl>
                                          </p:cBhvr>
                                          <p:to x="100000" y="90000"/>
                                        </p:animScale>
                                        <p:animScale>
                                          <p:cBhvr>
                                            <p:cTn id="137" dur="166" decel="50000">
                                              <p:stCondLst>
                                                <p:cond delay="1668"/>
                                              </p:stCondLst>
                                            </p:cTn>
                                            <p:tgtEl>
                                              <p:spTgt spid="46"/>
                                            </p:tgtEl>
                                          </p:cBhvr>
                                          <p:to x="100000" y="100000"/>
                                        </p:animScale>
                                        <p:animScale>
                                          <p:cBhvr>
                                            <p:cTn id="138" dur="26">
                                              <p:stCondLst>
                                                <p:cond delay="1808"/>
                                              </p:stCondLst>
                                            </p:cTn>
                                            <p:tgtEl>
                                              <p:spTgt spid="46"/>
                                            </p:tgtEl>
                                          </p:cBhvr>
                                          <p:to x="100000" y="95000"/>
                                        </p:animScale>
                                        <p:animScale>
                                          <p:cBhvr>
                                            <p:cTn id="139" dur="166" decel="50000">
                                              <p:stCondLst>
                                                <p:cond delay="1834"/>
                                              </p:stCondLst>
                                            </p:cTn>
                                            <p:tgtEl>
                                              <p:spTgt spid="46"/>
                                            </p:tgtEl>
                                          </p:cBhvr>
                                          <p:to x="100000" y="100000"/>
                                        </p:animScale>
                                      </p:childTnLst>
                                    </p:cTn>
                                  </p:par>
                                  <p:par>
                                    <p:cTn id="140" presetID="26" presetClass="entr" presetSubtype="0" fill="hold" nodeType="withEffect">
                                      <p:stCondLst>
                                        <p:cond delay="3600"/>
                                      </p:stCondLst>
                                      <p:childTnLst>
                                        <p:set>
                                          <p:cBhvr>
                                            <p:cTn id="141" dur="1" fill="hold">
                                              <p:stCondLst>
                                                <p:cond delay="0"/>
                                              </p:stCondLst>
                                            </p:cTn>
                                            <p:tgtEl>
                                              <p:spTgt spid="55"/>
                                            </p:tgtEl>
                                            <p:attrNameLst>
                                              <p:attrName>style.visibility</p:attrName>
                                            </p:attrNameLst>
                                          </p:cBhvr>
                                          <p:to>
                                            <p:strVal val="visible"/>
                                          </p:to>
                                        </p:set>
                                        <p:animEffect transition="in" filter="wipe(down)">
                                          <p:cBhvr>
                                            <p:cTn id="142" dur="580">
                                              <p:stCondLst>
                                                <p:cond delay="0"/>
                                              </p:stCondLst>
                                            </p:cTn>
                                            <p:tgtEl>
                                              <p:spTgt spid="55"/>
                                            </p:tgtEl>
                                          </p:cBhvr>
                                        </p:animEffect>
                                        <p:anim calcmode="lin" valueType="num">
                                          <p:cBhvr>
                                            <p:cTn id="143"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144"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145"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146"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147"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148" dur="26">
                                              <p:stCondLst>
                                                <p:cond delay="650"/>
                                              </p:stCondLst>
                                            </p:cTn>
                                            <p:tgtEl>
                                              <p:spTgt spid="55"/>
                                            </p:tgtEl>
                                          </p:cBhvr>
                                          <p:to x="100000" y="60000"/>
                                        </p:animScale>
                                        <p:animScale>
                                          <p:cBhvr>
                                            <p:cTn id="149" dur="166" decel="50000">
                                              <p:stCondLst>
                                                <p:cond delay="676"/>
                                              </p:stCondLst>
                                            </p:cTn>
                                            <p:tgtEl>
                                              <p:spTgt spid="55"/>
                                            </p:tgtEl>
                                          </p:cBhvr>
                                          <p:to x="100000" y="100000"/>
                                        </p:animScale>
                                        <p:animScale>
                                          <p:cBhvr>
                                            <p:cTn id="150" dur="26">
                                              <p:stCondLst>
                                                <p:cond delay="1312"/>
                                              </p:stCondLst>
                                            </p:cTn>
                                            <p:tgtEl>
                                              <p:spTgt spid="55"/>
                                            </p:tgtEl>
                                          </p:cBhvr>
                                          <p:to x="100000" y="80000"/>
                                        </p:animScale>
                                        <p:animScale>
                                          <p:cBhvr>
                                            <p:cTn id="151" dur="166" decel="50000">
                                              <p:stCondLst>
                                                <p:cond delay="1338"/>
                                              </p:stCondLst>
                                            </p:cTn>
                                            <p:tgtEl>
                                              <p:spTgt spid="55"/>
                                            </p:tgtEl>
                                          </p:cBhvr>
                                          <p:to x="100000" y="100000"/>
                                        </p:animScale>
                                        <p:animScale>
                                          <p:cBhvr>
                                            <p:cTn id="152" dur="26">
                                              <p:stCondLst>
                                                <p:cond delay="1642"/>
                                              </p:stCondLst>
                                            </p:cTn>
                                            <p:tgtEl>
                                              <p:spTgt spid="55"/>
                                            </p:tgtEl>
                                          </p:cBhvr>
                                          <p:to x="100000" y="90000"/>
                                        </p:animScale>
                                        <p:animScale>
                                          <p:cBhvr>
                                            <p:cTn id="153" dur="166" decel="50000">
                                              <p:stCondLst>
                                                <p:cond delay="1668"/>
                                              </p:stCondLst>
                                            </p:cTn>
                                            <p:tgtEl>
                                              <p:spTgt spid="55"/>
                                            </p:tgtEl>
                                          </p:cBhvr>
                                          <p:to x="100000" y="100000"/>
                                        </p:animScale>
                                        <p:animScale>
                                          <p:cBhvr>
                                            <p:cTn id="154" dur="26">
                                              <p:stCondLst>
                                                <p:cond delay="1808"/>
                                              </p:stCondLst>
                                            </p:cTn>
                                            <p:tgtEl>
                                              <p:spTgt spid="55"/>
                                            </p:tgtEl>
                                          </p:cBhvr>
                                          <p:to x="100000" y="95000"/>
                                        </p:animScale>
                                        <p:animScale>
                                          <p:cBhvr>
                                            <p:cTn id="155" dur="166" decel="50000">
                                              <p:stCondLst>
                                                <p:cond delay="1834"/>
                                              </p:stCondLst>
                                            </p:cTn>
                                            <p:tgtEl>
                                              <p:spTgt spid="55"/>
                                            </p:tgtEl>
                                          </p:cBhvr>
                                          <p:to x="100000" y="100000"/>
                                        </p:animScale>
                                      </p:childTnLst>
                                    </p:cTn>
                                  </p:par>
                                  <p:par>
                                    <p:cTn id="156" presetID="26" presetClass="entr" presetSubtype="0" fill="hold" nodeType="withEffect">
                                      <p:stCondLst>
                                        <p:cond delay="3800"/>
                                      </p:stCondLst>
                                      <p:childTnLst>
                                        <p:set>
                                          <p:cBhvr>
                                            <p:cTn id="157" dur="1" fill="hold">
                                              <p:stCondLst>
                                                <p:cond delay="0"/>
                                              </p:stCondLst>
                                            </p:cTn>
                                            <p:tgtEl>
                                              <p:spTgt spid="54"/>
                                            </p:tgtEl>
                                            <p:attrNameLst>
                                              <p:attrName>style.visibility</p:attrName>
                                            </p:attrNameLst>
                                          </p:cBhvr>
                                          <p:to>
                                            <p:strVal val="visible"/>
                                          </p:to>
                                        </p:set>
                                        <p:animEffect transition="in" filter="wipe(down)">
                                          <p:cBhvr>
                                            <p:cTn id="158" dur="580">
                                              <p:stCondLst>
                                                <p:cond delay="0"/>
                                              </p:stCondLst>
                                            </p:cTn>
                                            <p:tgtEl>
                                              <p:spTgt spid="54"/>
                                            </p:tgtEl>
                                          </p:cBhvr>
                                        </p:animEffect>
                                        <p:anim calcmode="lin" valueType="num">
                                          <p:cBhvr>
                                            <p:cTn id="159" dur="1822"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160" dur="664"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161" dur="664" tmFilter="0, 0; 0.125,0.2665; 0.25,0.4; 0.375,0.465; 0.5,0.5;  0.625,0.535; 0.75,0.6; 0.875,0.7335; 1,1">
                                              <p:stCondLst>
                                                <p:cond delay="664"/>
                                              </p:stCondLst>
                                            </p:cTn>
                                            <p:tgtEl>
                                              <p:spTgt spid="54"/>
                                            </p:tgtEl>
                                            <p:attrNameLst>
                                              <p:attrName>ppt_y</p:attrName>
                                            </p:attrNameLst>
                                          </p:cBhvr>
                                          <p:tavLst>
                                            <p:tav tm="0" fmla="#ppt_y-sin(pi*$)/9">
                                              <p:val>
                                                <p:fltVal val="0"/>
                                              </p:val>
                                            </p:tav>
                                            <p:tav tm="100000">
                                              <p:val>
                                                <p:fltVal val="1"/>
                                              </p:val>
                                            </p:tav>
                                          </p:tavLst>
                                        </p:anim>
                                        <p:anim calcmode="lin" valueType="num">
                                          <p:cBhvr>
                                            <p:cTn id="162" dur="332" tmFilter="0, 0; 0.125,0.2665; 0.25,0.4; 0.375,0.465; 0.5,0.5;  0.625,0.535; 0.75,0.6; 0.875,0.7335; 1,1">
                                              <p:stCondLst>
                                                <p:cond delay="1324"/>
                                              </p:stCondLst>
                                            </p:cTn>
                                            <p:tgtEl>
                                              <p:spTgt spid="54"/>
                                            </p:tgtEl>
                                            <p:attrNameLst>
                                              <p:attrName>ppt_y</p:attrName>
                                            </p:attrNameLst>
                                          </p:cBhvr>
                                          <p:tavLst>
                                            <p:tav tm="0" fmla="#ppt_y-sin(pi*$)/27">
                                              <p:val>
                                                <p:fltVal val="0"/>
                                              </p:val>
                                            </p:tav>
                                            <p:tav tm="100000">
                                              <p:val>
                                                <p:fltVal val="1"/>
                                              </p:val>
                                            </p:tav>
                                          </p:tavLst>
                                        </p:anim>
                                        <p:anim calcmode="lin" valueType="num">
                                          <p:cBhvr>
                                            <p:cTn id="163" dur="164" tmFilter="0, 0; 0.125,0.2665; 0.25,0.4; 0.375,0.465; 0.5,0.5;  0.625,0.535; 0.75,0.6; 0.875,0.7335; 1,1">
                                              <p:stCondLst>
                                                <p:cond delay="1656"/>
                                              </p:stCondLst>
                                            </p:cTn>
                                            <p:tgtEl>
                                              <p:spTgt spid="54"/>
                                            </p:tgtEl>
                                            <p:attrNameLst>
                                              <p:attrName>ppt_y</p:attrName>
                                            </p:attrNameLst>
                                          </p:cBhvr>
                                          <p:tavLst>
                                            <p:tav tm="0" fmla="#ppt_y-sin(pi*$)/81">
                                              <p:val>
                                                <p:fltVal val="0"/>
                                              </p:val>
                                            </p:tav>
                                            <p:tav tm="100000">
                                              <p:val>
                                                <p:fltVal val="1"/>
                                              </p:val>
                                            </p:tav>
                                          </p:tavLst>
                                        </p:anim>
                                        <p:animScale>
                                          <p:cBhvr>
                                            <p:cTn id="164" dur="26">
                                              <p:stCondLst>
                                                <p:cond delay="650"/>
                                              </p:stCondLst>
                                            </p:cTn>
                                            <p:tgtEl>
                                              <p:spTgt spid="54"/>
                                            </p:tgtEl>
                                          </p:cBhvr>
                                          <p:to x="100000" y="60000"/>
                                        </p:animScale>
                                        <p:animScale>
                                          <p:cBhvr>
                                            <p:cTn id="165" dur="166" decel="50000">
                                              <p:stCondLst>
                                                <p:cond delay="676"/>
                                              </p:stCondLst>
                                            </p:cTn>
                                            <p:tgtEl>
                                              <p:spTgt spid="54"/>
                                            </p:tgtEl>
                                          </p:cBhvr>
                                          <p:to x="100000" y="100000"/>
                                        </p:animScale>
                                        <p:animScale>
                                          <p:cBhvr>
                                            <p:cTn id="166" dur="26">
                                              <p:stCondLst>
                                                <p:cond delay="1312"/>
                                              </p:stCondLst>
                                            </p:cTn>
                                            <p:tgtEl>
                                              <p:spTgt spid="54"/>
                                            </p:tgtEl>
                                          </p:cBhvr>
                                          <p:to x="100000" y="80000"/>
                                        </p:animScale>
                                        <p:animScale>
                                          <p:cBhvr>
                                            <p:cTn id="167" dur="166" decel="50000">
                                              <p:stCondLst>
                                                <p:cond delay="1338"/>
                                              </p:stCondLst>
                                            </p:cTn>
                                            <p:tgtEl>
                                              <p:spTgt spid="54"/>
                                            </p:tgtEl>
                                          </p:cBhvr>
                                          <p:to x="100000" y="100000"/>
                                        </p:animScale>
                                        <p:animScale>
                                          <p:cBhvr>
                                            <p:cTn id="168" dur="26">
                                              <p:stCondLst>
                                                <p:cond delay="1642"/>
                                              </p:stCondLst>
                                            </p:cTn>
                                            <p:tgtEl>
                                              <p:spTgt spid="54"/>
                                            </p:tgtEl>
                                          </p:cBhvr>
                                          <p:to x="100000" y="90000"/>
                                        </p:animScale>
                                        <p:animScale>
                                          <p:cBhvr>
                                            <p:cTn id="169" dur="166" decel="50000">
                                              <p:stCondLst>
                                                <p:cond delay="1668"/>
                                              </p:stCondLst>
                                            </p:cTn>
                                            <p:tgtEl>
                                              <p:spTgt spid="54"/>
                                            </p:tgtEl>
                                          </p:cBhvr>
                                          <p:to x="100000" y="100000"/>
                                        </p:animScale>
                                        <p:animScale>
                                          <p:cBhvr>
                                            <p:cTn id="170" dur="26">
                                              <p:stCondLst>
                                                <p:cond delay="1808"/>
                                              </p:stCondLst>
                                            </p:cTn>
                                            <p:tgtEl>
                                              <p:spTgt spid="54"/>
                                            </p:tgtEl>
                                          </p:cBhvr>
                                          <p:to x="100000" y="95000"/>
                                        </p:animScale>
                                        <p:animScale>
                                          <p:cBhvr>
                                            <p:cTn id="171" dur="166" decel="50000">
                                              <p:stCondLst>
                                                <p:cond delay="1834"/>
                                              </p:stCondLst>
                                            </p:cTn>
                                            <p:tgtEl>
                                              <p:spTgt spid="54"/>
                                            </p:tgtEl>
                                          </p:cBhvr>
                                          <p:to x="100000" y="100000"/>
                                        </p:animScale>
                                      </p:childTnLst>
                                    </p:cTn>
                                  </p:par>
                                  <p:par>
                                    <p:cTn id="172" presetID="26" presetClass="entr" presetSubtype="0" fill="hold" nodeType="withEffect">
                                      <p:stCondLst>
                                        <p:cond delay="4000"/>
                                      </p:stCondLst>
                                      <p:childTnLst>
                                        <p:set>
                                          <p:cBhvr>
                                            <p:cTn id="173" dur="1" fill="hold">
                                              <p:stCondLst>
                                                <p:cond delay="0"/>
                                              </p:stCondLst>
                                            </p:cTn>
                                            <p:tgtEl>
                                              <p:spTgt spid="43"/>
                                            </p:tgtEl>
                                            <p:attrNameLst>
                                              <p:attrName>style.visibility</p:attrName>
                                            </p:attrNameLst>
                                          </p:cBhvr>
                                          <p:to>
                                            <p:strVal val="visible"/>
                                          </p:to>
                                        </p:set>
                                        <p:animEffect transition="in" filter="wipe(down)">
                                          <p:cBhvr>
                                            <p:cTn id="174" dur="580">
                                              <p:stCondLst>
                                                <p:cond delay="0"/>
                                              </p:stCondLst>
                                            </p:cTn>
                                            <p:tgtEl>
                                              <p:spTgt spid="43"/>
                                            </p:tgtEl>
                                          </p:cBhvr>
                                        </p:animEffect>
                                        <p:anim calcmode="lin" valueType="num">
                                          <p:cBhvr>
                                            <p:cTn id="175"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176"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177"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178"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179"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180" dur="26">
                                              <p:stCondLst>
                                                <p:cond delay="650"/>
                                              </p:stCondLst>
                                            </p:cTn>
                                            <p:tgtEl>
                                              <p:spTgt spid="43"/>
                                            </p:tgtEl>
                                          </p:cBhvr>
                                          <p:to x="100000" y="60000"/>
                                        </p:animScale>
                                        <p:animScale>
                                          <p:cBhvr>
                                            <p:cTn id="181" dur="166" decel="50000">
                                              <p:stCondLst>
                                                <p:cond delay="676"/>
                                              </p:stCondLst>
                                            </p:cTn>
                                            <p:tgtEl>
                                              <p:spTgt spid="43"/>
                                            </p:tgtEl>
                                          </p:cBhvr>
                                          <p:to x="100000" y="100000"/>
                                        </p:animScale>
                                        <p:animScale>
                                          <p:cBhvr>
                                            <p:cTn id="182" dur="26">
                                              <p:stCondLst>
                                                <p:cond delay="1312"/>
                                              </p:stCondLst>
                                            </p:cTn>
                                            <p:tgtEl>
                                              <p:spTgt spid="43"/>
                                            </p:tgtEl>
                                          </p:cBhvr>
                                          <p:to x="100000" y="80000"/>
                                        </p:animScale>
                                        <p:animScale>
                                          <p:cBhvr>
                                            <p:cTn id="183" dur="166" decel="50000">
                                              <p:stCondLst>
                                                <p:cond delay="1338"/>
                                              </p:stCondLst>
                                            </p:cTn>
                                            <p:tgtEl>
                                              <p:spTgt spid="43"/>
                                            </p:tgtEl>
                                          </p:cBhvr>
                                          <p:to x="100000" y="100000"/>
                                        </p:animScale>
                                        <p:animScale>
                                          <p:cBhvr>
                                            <p:cTn id="184" dur="26">
                                              <p:stCondLst>
                                                <p:cond delay="1642"/>
                                              </p:stCondLst>
                                            </p:cTn>
                                            <p:tgtEl>
                                              <p:spTgt spid="43"/>
                                            </p:tgtEl>
                                          </p:cBhvr>
                                          <p:to x="100000" y="90000"/>
                                        </p:animScale>
                                        <p:animScale>
                                          <p:cBhvr>
                                            <p:cTn id="185" dur="166" decel="50000">
                                              <p:stCondLst>
                                                <p:cond delay="1668"/>
                                              </p:stCondLst>
                                            </p:cTn>
                                            <p:tgtEl>
                                              <p:spTgt spid="43"/>
                                            </p:tgtEl>
                                          </p:cBhvr>
                                          <p:to x="100000" y="100000"/>
                                        </p:animScale>
                                        <p:animScale>
                                          <p:cBhvr>
                                            <p:cTn id="186" dur="26">
                                              <p:stCondLst>
                                                <p:cond delay="1808"/>
                                              </p:stCondLst>
                                            </p:cTn>
                                            <p:tgtEl>
                                              <p:spTgt spid="43"/>
                                            </p:tgtEl>
                                          </p:cBhvr>
                                          <p:to x="100000" y="95000"/>
                                        </p:animScale>
                                        <p:animScale>
                                          <p:cBhvr>
                                            <p:cTn id="187" dur="166" decel="50000">
                                              <p:stCondLst>
                                                <p:cond delay="1834"/>
                                              </p:stCondLst>
                                            </p:cTn>
                                            <p:tgtEl>
                                              <p:spTgt spid="43"/>
                                            </p:tgtEl>
                                          </p:cBhvr>
                                          <p:to x="100000" y="100000"/>
                                        </p:animScale>
                                      </p:childTnLst>
                                    </p:cTn>
                                  </p:par>
                                  <p:par>
                                    <p:cTn id="188" presetID="26" presetClass="entr" presetSubtype="0" fill="hold" nodeType="withEffect">
                                      <p:stCondLst>
                                        <p:cond delay="4200"/>
                                      </p:stCondLst>
                                      <p:childTnLst>
                                        <p:set>
                                          <p:cBhvr>
                                            <p:cTn id="189" dur="1" fill="hold">
                                              <p:stCondLst>
                                                <p:cond delay="0"/>
                                              </p:stCondLst>
                                            </p:cTn>
                                            <p:tgtEl>
                                              <p:spTgt spid="41"/>
                                            </p:tgtEl>
                                            <p:attrNameLst>
                                              <p:attrName>style.visibility</p:attrName>
                                            </p:attrNameLst>
                                          </p:cBhvr>
                                          <p:to>
                                            <p:strVal val="visible"/>
                                          </p:to>
                                        </p:set>
                                        <p:animEffect transition="in" filter="wipe(down)">
                                          <p:cBhvr>
                                            <p:cTn id="190" dur="580">
                                              <p:stCondLst>
                                                <p:cond delay="0"/>
                                              </p:stCondLst>
                                            </p:cTn>
                                            <p:tgtEl>
                                              <p:spTgt spid="41"/>
                                            </p:tgtEl>
                                          </p:cBhvr>
                                        </p:animEffect>
                                        <p:anim calcmode="lin" valueType="num">
                                          <p:cBhvr>
                                            <p:cTn id="191"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192"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193"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194"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195"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196" dur="26">
                                              <p:stCondLst>
                                                <p:cond delay="650"/>
                                              </p:stCondLst>
                                            </p:cTn>
                                            <p:tgtEl>
                                              <p:spTgt spid="41"/>
                                            </p:tgtEl>
                                          </p:cBhvr>
                                          <p:to x="100000" y="60000"/>
                                        </p:animScale>
                                        <p:animScale>
                                          <p:cBhvr>
                                            <p:cTn id="197" dur="166" decel="50000">
                                              <p:stCondLst>
                                                <p:cond delay="676"/>
                                              </p:stCondLst>
                                            </p:cTn>
                                            <p:tgtEl>
                                              <p:spTgt spid="41"/>
                                            </p:tgtEl>
                                          </p:cBhvr>
                                          <p:to x="100000" y="100000"/>
                                        </p:animScale>
                                        <p:animScale>
                                          <p:cBhvr>
                                            <p:cTn id="198" dur="26">
                                              <p:stCondLst>
                                                <p:cond delay="1312"/>
                                              </p:stCondLst>
                                            </p:cTn>
                                            <p:tgtEl>
                                              <p:spTgt spid="41"/>
                                            </p:tgtEl>
                                          </p:cBhvr>
                                          <p:to x="100000" y="80000"/>
                                        </p:animScale>
                                        <p:animScale>
                                          <p:cBhvr>
                                            <p:cTn id="199" dur="166" decel="50000">
                                              <p:stCondLst>
                                                <p:cond delay="1338"/>
                                              </p:stCondLst>
                                            </p:cTn>
                                            <p:tgtEl>
                                              <p:spTgt spid="41"/>
                                            </p:tgtEl>
                                          </p:cBhvr>
                                          <p:to x="100000" y="100000"/>
                                        </p:animScale>
                                        <p:animScale>
                                          <p:cBhvr>
                                            <p:cTn id="200" dur="26">
                                              <p:stCondLst>
                                                <p:cond delay="1642"/>
                                              </p:stCondLst>
                                            </p:cTn>
                                            <p:tgtEl>
                                              <p:spTgt spid="41"/>
                                            </p:tgtEl>
                                          </p:cBhvr>
                                          <p:to x="100000" y="90000"/>
                                        </p:animScale>
                                        <p:animScale>
                                          <p:cBhvr>
                                            <p:cTn id="201" dur="166" decel="50000">
                                              <p:stCondLst>
                                                <p:cond delay="1668"/>
                                              </p:stCondLst>
                                            </p:cTn>
                                            <p:tgtEl>
                                              <p:spTgt spid="41"/>
                                            </p:tgtEl>
                                          </p:cBhvr>
                                          <p:to x="100000" y="100000"/>
                                        </p:animScale>
                                        <p:animScale>
                                          <p:cBhvr>
                                            <p:cTn id="202" dur="26">
                                              <p:stCondLst>
                                                <p:cond delay="1808"/>
                                              </p:stCondLst>
                                            </p:cTn>
                                            <p:tgtEl>
                                              <p:spTgt spid="41"/>
                                            </p:tgtEl>
                                          </p:cBhvr>
                                          <p:to x="100000" y="95000"/>
                                        </p:animScale>
                                        <p:animScale>
                                          <p:cBhvr>
                                            <p:cTn id="203" dur="166" decel="50000">
                                              <p:stCondLst>
                                                <p:cond delay="1834"/>
                                              </p:stCondLst>
                                            </p:cTn>
                                            <p:tgtEl>
                                              <p:spTgt spid="41"/>
                                            </p:tgtEl>
                                          </p:cBhvr>
                                          <p:to x="100000" y="100000"/>
                                        </p:animScale>
                                      </p:childTnLst>
                                    </p:cTn>
                                  </p:par>
                                  <p:par>
                                    <p:cTn id="204" presetID="26" presetClass="entr" presetSubtype="0" fill="hold" nodeType="withEffect">
                                      <p:stCondLst>
                                        <p:cond delay="4400"/>
                                      </p:stCondLst>
                                      <p:childTnLst>
                                        <p:set>
                                          <p:cBhvr>
                                            <p:cTn id="205" dur="1" fill="hold">
                                              <p:stCondLst>
                                                <p:cond delay="0"/>
                                              </p:stCondLst>
                                            </p:cTn>
                                            <p:tgtEl>
                                              <p:spTgt spid="39"/>
                                            </p:tgtEl>
                                            <p:attrNameLst>
                                              <p:attrName>style.visibility</p:attrName>
                                            </p:attrNameLst>
                                          </p:cBhvr>
                                          <p:to>
                                            <p:strVal val="visible"/>
                                          </p:to>
                                        </p:set>
                                        <p:animEffect transition="in" filter="wipe(down)">
                                          <p:cBhvr>
                                            <p:cTn id="206" dur="580">
                                              <p:stCondLst>
                                                <p:cond delay="0"/>
                                              </p:stCondLst>
                                            </p:cTn>
                                            <p:tgtEl>
                                              <p:spTgt spid="39"/>
                                            </p:tgtEl>
                                          </p:cBhvr>
                                        </p:animEffect>
                                        <p:anim calcmode="lin" valueType="num">
                                          <p:cBhvr>
                                            <p:cTn id="207"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208"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209"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210"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211"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212" dur="26">
                                              <p:stCondLst>
                                                <p:cond delay="650"/>
                                              </p:stCondLst>
                                            </p:cTn>
                                            <p:tgtEl>
                                              <p:spTgt spid="39"/>
                                            </p:tgtEl>
                                          </p:cBhvr>
                                          <p:to x="100000" y="60000"/>
                                        </p:animScale>
                                        <p:animScale>
                                          <p:cBhvr>
                                            <p:cTn id="213" dur="166" decel="50000">
                                              <p:stCondLst>
                                                <p:cond delay="676"/>
                                              </p:stCondLst>
                                            </p:cTn>
                                            <p:tgtEl>
                                              <p:spTgt spid="39"/>
                                            </p:tgtEl>
                                          </p:cBhvr>
                                          <p:to x="100000" y="100000"/>
                                        </p:animScale>
                                        <p:animScale>
                                          <p:cBhvr>
                                            <p:cTn id="214" dur="26">
                                              <p:stCondLst>
                                                <p:cond delay="1312"/>
                                              </p:stCondLst>
                                            </p:cTn>
                                            <p:tgtEl>
                                              <p:spTgt spid="39"/>
                                            </p:tgtEl>
                                          </p:cBhvr>
                                          <p:to x="100000" y="80000"/>
                                        </p:animScale>
                                        <p:animScale>
                                          <p:cBhvr>
                                            <p:cTn id="215" dur="166" decel="50000">
                                              <p:stCondLst>
                                                <p:cond delay="1338"/>
                                              </p:stCondLst>
                                            </p:cTn>
                                            <p:tgtEl>
                                              <p:spTgt spid="39"/>
                                            </p:tgtEl>
                                          </p:cBhvr>
                                          <p:to x="100000" y="100000"/>
                                        </p:animScale>
                                        <p:animScale>
                                          <p:cBhvr>
                                            <p:cTn id="216" dur="26">
                                              <p:stCondLst>
                                                <p:cond delay="1642"/>
                                              </p:stCondLst>
                                            </p:cTn>
                                            <p:tgtEl>
                                              <p:spTgt spid="39"/>
                                            </p:tgtEl>
                                          </p:cBhvr>
                                          <p:to x="100000" y="90000"/>
                                        </p:animScale>
                                        <p:animScale>
                                          <p:cBhvr>
                                            <p:cTn id="217" dur="166" decel="50000">
                                              <p:stCondLst>
                                                <p:cond delay="1668"/>
                                              </p:stCondLst>
                                            </p:cTn>
                                            <p:tgtEl>
                                              <p:spTgt spid="39"/>
                                            </p:tgtEl>
                                          </p:cBhvr>
                                          <p:to x="100000" y="100000"/>
                                        </p:animScale>
                                        <p:animScale>
                                          <p:cBhvr>
                                            <p:cTn id="218" dur="26">
                                              <p:stCondLst>
                                                <p:cond delay="1808"/>
                                              </p:stCondLst>
                                            </p:cTn>
                                            <p:tgtEl>
                                              <p:spTgt spid="39"/>
                                            </p:tgtEl>
                                          </p:cBhvr>
                                          <p:to x="100000" y="95000"/>
                                        </p:animScale>
                                        <p:animScale>
                                          <p:cBhvr>
                                            <p:cTn id="219" dur="166" decel="50000">
                                              <p:stCondLst>
                                                <p:cond delay="1834"/>
                                              </p:stCondLst>
                                            </p:cTn>
                                            <p:tgtEl>
                                              <p:spTgt spid="39"/>
                                            </p:tgtEl>
                                          </p:cBhvr>
                                          <p:to x="100000" y="100000"/>
                                        </p:animScale>
                                      </p:childTnLst>
                                    </p:cTn>
                                  </p:par>
                                  <p:par>
                                    <p:cTn id="220" presetID="26" presetClass="entr" presetSubtype="0" fill="hold" nodeType="withEffect">
                                      <p:stCondLst>
                                        <p:cond delay="4600"/>
                                      </p:stCondLst>
                                      <p:childTnLst>
                                        <p:set>
                                          <p:cBhvr>
                                            <p:cTn id="221" dur="1" fill="hold">
                                              <p:stCondLst>
                                                <p:cond delay="0"/>
                                              </p:stCondLst>
                                            </p:cTn>
                                            <p:tgtEl>
                                              <p:spTgt spid="36"/>
                                            </p:tgtEl>
                                            <p:attrNameLst>
                                              <p:attrName>style.visibility</p:attrName>
                                            </p:attrNameLst>
                                          </p:cBhvr>
                                          <p:to>
                                            <p:strVal val="visible"/>
                                          </p:to>
                                        </p:set>
                                        <p:animEffect transition="in" filter="wipe(down)">
                                          <p:cBhvr>
                                            <p:cTn id="222" dur="580">
                                              <p:stCondLst>
                                                <p:cond delay="0"/>
                                              </p:stCondLst>
                                            </p:cTn>
                                            <p:tgtEl>
                                              <p:spTgt spid="36"/>
                                            </p:tgtEl>
                                          </p:cBhvr>
                                        </p:animEffect>
                                        <p:anim calcmode="lin" valueType="num">
                                          <p:cBhvr>
                                            <p:cTn id="223"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224"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225"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226"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227"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228" dur="26">
                                              <p:stCondLst>
                                                <p:cond delay="650"/>
                                              </p:stCondLst>
                                            </p:cTn>
                                            <p:tgtEl>
                                              <p:spTgt spid="36"/>
                                            </p:tgtEl>
                                          </p:cBhvr>
                                          <p:to x="100000" y="60000"/>
                                        </p:animScale>
                                        <p:animScale>
                                          <p:cBhvr>
                                            <p:cTn id="229" dur="166" decel="50000">
                                              <p:stCondLst>
                                                <p:cond delay="676"/>
                                              </p:stCondLst>
                                            </p:cTn>
                                            <p:tgtEl>
                                              <p:spTgt spid="36"/>
                                            </p:tgtEl>
                                          </p:cBhvr>
                                          <p:to x="100000" y="100000"/>
                                        </p:animScale>
                                        <p:animScale>
                                          <p:cBhvr>
                                            <p:cTn id="230" dur="26">
                                              <p:stCondLst>
                                                <p:cond delay="1312"/>
                                              </p:stCondLst>
                                            </p:cTn>
                                            <p:tgtEl>
                                              <p:spTgt spid="36"/>
                                            </p:tgtEl>
                                          </p:cBhvr>
                                          <p:to x="100000" y="80000"/>
                                        </p:animScale>
                                        <p:animScale>
                                          <p:cBhvr>
                                            <p:cTn id="231" dur="166" decel="50000">
                                              <p:stCondLst>
                                                <p:cond delay="1338"/>
                                              </p:stCondLst>
                                            </p:cTn>
                                            <p:tgtEl>
                                              <p:spTgt spid="36"/>
                                            </p:tgtEl>
                                          </p:cBhvr>
                                          <p:to x="100000" y="100000"/>
                                        </p:animScale>
                                        <p:animScale>
                                          <p:cBhvr>
                                            <p:cTn id="232" dur="26">
                                              <p:stCondLst>
                                                <p:cond delay="1642"/>
                                              </p:stCondLst>
                                            </p:cTn>
                                            <p:tgtEl>
                                              <p:spTgt spid="36"/>
                                            </p:tgtEl>
                                          </p:cBhvr>
                                          <p:to x="100000" y="90000"/>
                                        </p:animScale>
                                        <p:animScale>
                                          <p:cBhvr>
                                            <p:cTn id="233" dur="166" decel="50000">
                                              <p:stCondLst>
                                                <p:cond delay="1668"/>
                                              </p:stCondLst>
                                            </p:cTn>
                                            <p:tgtEl>
                                              <p:spTgt spid="36"/>
                                            </p:tgtEl>
                                          </p:cBhvr>
                                          <p:to x="100000" y="100000"/>
                                        </p:animScale>
                                        <p:animScale>
                                          <p:cBhvr>
                                            <p:cTn id="234" dur="26">
                                              <p:stCondLst>
                                                <p:cond delay="1808"/>
                                              </p:stCondLst>
                                            </p:cTn>
                                            <p:tgtEl>
                                              <p:spTgt spid="36"/>
                                            </p:tgtEl>
                                          </p:cBhvr>
                                          <p:to x="100000" y="95000"/>
                                        </p:animScale>
                                        <p:animScale>
                                          <p:cBhvr>
                                            <p:cTn id="235" dur="166" decel="50000">
                                              <p:stCondLst>
                                                <p:cond delay="1834"/>
                                              </p:stCondLst>
                                            </p:cTn>
                                            <p:tgtEl>
                                              <p:spTgt spid="36"/>
                                            </p:tgtEl>
                                          </p:cBhvr>
                                          <p:to x="100000" y="100000"/>
                                        </p:animScale>
                                      </p:childTnLst>
                                    </p:cTn>
                                  </p:par>
                                  <p:par>
                                    <p:cTn id="236" presetID="56" presetClass="entr" presetSubtype="0" fill="hold" grpId="0" nodeType="withEffect">
                                      <p:stCondLst>
                                        <p:cond delay="9200"/>
                                      </p:stCondLst>
                                      <p:iterate type="lt">
                                        <p:tmPct val="10000"/>
                                      </p:iterate>
                                      <p:childTnLst>
                                        <p:set>
                                          <p:cBhvr>
                                            <p:cTn id="237" dur="1" fill="hold">
                                              <p:stCondLst>
                                                <p:cond delay="0"/>
                                              </p:stCondLst>
                                            </p:cTn>
                                            <p:tgtEl>
                                              <p:spTgt spid="7"/>
                                            </p:tgtEl>
                                            <p:attrNameLst>
                                              <p:attrName>style.visibility</p:attrName>
                                            </p:attrNameLst>
                                          </p:cBhvr>
                                          <p:to>
                                            <p:strVal val="visible"/>
                                          </p:to>
                                        </p:set>
                                        <p:anim by="(-#ppt_w*2)" calcmode="lin" valueType="num">
                                          <p:cBhvr rctx="PPT">
                                            <p:cTn id="238" dur="500" autoRev="1" fill="hold">
                                              <p:stCondLst>
                                                <p:cond delay="0"/>
                                              </p:stCondLst>
                                            </p:cTn>
                                            <p:tgtEl>
                                              <p:spTgt spid="7"/>
                                            </p:tgtEl>
                                            <p:attrNameLst>
                                              <p:attrName>ppt_w</p:attrName>
                                            </p:attrNameLst>
                                          </p:cBhvr>
                                        </p:anim>
                                        <p:anim by="(#ppt_w*0.50)" calcmode="lin" valueType="num">
                                          <p:cBhvr>
                                            <p:cTn id="239" dur="500" decel="50000" autoRev="1" fill="hold">
                                              <p:stCondLst>
                                                <p:cond delay="0"/>
                                              </p:stCondLst>
                                            </p:cTn>
                                            <p:tgtEl>
                                              <p:spTgt spid="7"/>
                                            </p:tgtEl>
                                            <p:attrNameLst>
                                              <p:attrName>ppt_x</p:attrName>
                                            </p:attrNameLst>
                                          </p:cBhvr>
                                        </p:anim>
                                        <p:anim from="(-#ppt_h/2)" to="(#ppt_y)" calcmode="lin" valueType="num">
                                          <p:cBhvr>
                                            <p:cTn id="240" dur="1000" fill="hold">
                                              <p:stCondLst>
                                                <p:cond delay="0"/>
                                              </p:stCondLst>
                                            </p:cTn>
                                            <p:tgtEl>
                                              <p:spTgt spid="7"/>
                                            </p:tgtEl>
                                            <p:attrNameLst>
                                              <p:attrName>ppt_y</p:attrName>
                                            </p:attrNameLst>
                                          </p:cBhvr>
                                        </p:anim>
                                        <p:animRot by="21600000">
                                          <p:cBhvr>
                                            <p:cTn id="241" dur="1000" fill="hold">
                                              <p:stCondLst>
                                                <p:cond delay="0"/>
                                              </p:stCondLst>
                                            </p:cTn>
                                            <p:tgtEl>
                                              <p:spTgt spid="7"/>
                                            </p:tgtEl>
                                            <p:attrNameLst>
                                              <p:attrName>r</p:attrName>
                                            </p:attrNameLst>
                                          </p:cBhvr>
                                        </p:animRot>
                                      </p:childTnLst>
                                    </p:cTn>
                                  </p:par>
                                  <p:par>
                                    <p:cTn id="242" presetID="26" presetClass="entr" presetSubtype="0" fill="hold" nodeType="withEffect">
                                      <p:stCondLst>
                                        <p:cond delay="4400"/>
                                      </p:stCondLst>
                                      <p:childTnLst>
                                        <p:set>
                                          <p:cBhvr>
                                            <p:cTn id="243" dur="1" fill="hold">
                                              <p:stCondLst>
                                                <p:cond delay="0"/>
                                              </p:stCondLst>
                                            </p:cTn>
                                            <p:tgtEl>
                                              <p:spTgt spid="40"/>
                                            </p:tgtEl>
                                            <p:attrNameLst>
                                              <p:attrName>style.visibility</p:attrName>
                                            </p:attrNameLst>
                                          </p:cBhvr>
                                          <p:to>
                                            <p:strVal val="visible"/>
                                          </p:to>
                                        </p:set>
                                        <p:animEffect transition="in" filter="wipe(down)">
                                          <p:cBhvr>
                                            <p:cTn id="244" dur="580">
                                              <p:stCondLst>
                                                <p:cond delay="0"/>
                                              </p:stCondLst>
                                            </p:cTn>
                                            <p:tgtEl>
                                              <p:spTgt spid="40"/>
                                            </p:tgtEl>
                                          </p:cBhvr>
                                        </p:animEffect>
                                        <p:anim calcmode="lin" valueType="num">
                                          <p:cBhvr>
                                            <p:cTn id="245"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246"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247"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248"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249"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250" dur="26">
                                              <p:stCondLst>
                                                <p:cond delay="650"/>
                                              </p:stCondLst>
                                            </p:cTn>
                                            <p:tgtEl>
                                              <p:spTgt spid="40"/>
                                            </p:tgtEl>
                                          </p:cBhvr>
                                          <p:to x="100000" y="60000"/>
                                        </p:animScale>
                                        <p:animScale>
                                          <p:cBhvr>
                                            <p:cTn id="251" dur="166" decel="50000">
                                              <p:stCondLst>
                                                <p:cond delay="676"/>
                                              </p:stCondLst>
                                            </p:cTn>
                                            <p:tgtEl>
                                              <p:spTgt spid="40"/>
                                            </p:tgtEl>
                                          </p:cBhvr>
                                          <p:to x="100000" y="100000"/>
                                        </p:animScale>
                                        <p:animScale>
                                          <p:cBhvr>
                                            <p:cTn id="252" dur="26">
                                              <p:stCondLst>
                                                <p:cond delay="1312"/>
                                              </p:stCondLst>
                                            </p:cTn>
                                            <p:tgtEl>
                                              <p:spTgt spid="40"/>
                                            </p:tgtEl>
                                          </p:cBhvr>
                                          <p:to x="100000" y="80000"/>
                                        </p:animScale>
                                        <p:animScale>
                                          <p:cBhvr>
                                            <p:cTn id="253" dur="166" decel="50000">
                                              <p:stCondLst>
                                                <p:cond delay="1338"/>
                                              </p:stCondLst>
                                            </p:cTn>
                                            <p:tgtEl>
                                              <p:spTgt spid="40"/>
                                            </p:tgtEl>
                                          </p:cBhvr>
                                          <p:to x="100000" y="100000"/>
                                        </p:animScale>
                                        <p:animScale>
                                          <p:cBhvr>
                                            <p:cTn id="254" dur="26">
                                              <p:stCondLst>
                                                <p:cond delay="1642"/>
                                              </p:stCondLst>
                                            </p:cTn>
                                            <p:tgtEl>
                                              <p:spTgt spid="40"/>
                                            </p:tgtEl>
                                          </p:cBhvr>
                                          <p:to x="100000" y="90000"/>
                                        </p:animScale>
                                        <p:animScale>
                                          <p:cBhvr>
                                            <p:cTn id="255" dur="166" decel="50000">
                                              <p:stCondLst>
                                                <p:cond delay="1668"/>
                                              </p:stCondLst>
                                            </p:cTn>
                                            <p:tgtEl>
                                              <p:spTgt spid="40"/>
                                            </p:tgtEl>
                                          </p:cBhvr>
                                          <p:to x="100000" y="100000"/>
                                        </p:animScale>
                                        <p:animScale>
                                          <p:cBhvr>
                                            <p:cTn id="256" dur="26">
                                              <p:stCondLst>
                                                <p:cond delay="1808"/>
                                              </p:stCondLst>
                                            </p:cTn>
                                            <p:tgtEl>
                                              <p:spTgt spid="40"/>
                                            </p:tgtEl>
                                          </p:cBhvr>
                                          <p:to x="100000" y="95000"/>
                                        </p:animScale>
                                        <p:animScale>
                                          <p:cBhvr>
                                            <p:cTn id="257" dur="166" decel="50000">
                                              <p:stCondLst>
                                                <p:cond delay="1834"/>
                                              </p:stCondLst>
                                            </p:cTn>
                                            <p:tgtEl>
                                              <p:spTgt spid="4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4"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DDB13-9B7F-4DF3-9AB2-E3E0FAD0100F}"/>
            </a:ext>
          </a:extLst>
        </p:cNvPr>
        <p:cNvGrpSpPr/>
        <p:nvPr/>
      </p:nvGrpSpPr>
      <p:grpSpPr>
        <a:xfrm>
          <a:off x="0" y="0"/>
          <a:ext cx="0" cy="0"/>
          <a:chOff x="0" y="0"/>
          <a:chExt cx="0" cy="0"/>
        </a:xfrm>
      </p:grpSpPr>
      <p:pic>
        <p:nvPicPr>
          <p:cNvPr id="5" name="Picture 4" descr="A cartoon of a person in a hooded robe with his hands stretched out&#10;&#10;AI-generated content may be incorrect.">
            <a:extLst>
              <a:ext uri="{FF2B5EF4-FFF2-40B4-BE49-F238E27FC236}">
                <a16:creationId xmlns:a16="http://schemas.microsoft.com/office/drawing/2014/main" id="{53385CA3-80A5-C479-5E74-EC8E8EAC9C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2382" y="4318843"/>
            <a:ext cx="1737865" cy="1545476"/>
          </a:xfrm>
          <a:prstGeom prst="rect">
            <a:avLst/>
          </a:prstGeom>
        </p:spPr>
      </p:pic>
      <p:sp>
        <p:nvSpPr>
          <p:cNvPr id="2" name="TextBox 1">
            <a:extLst>
              <a:ext uri="{FF2B5EF4-FFF2-40B4-BE49-F238E27FC236}">
                <a16:creationId xmlns:a16="http://schemas.microsoft.com/office/drawing/2014/main" id="{EFC6208F-4685-8AC6-AAFA-1161C64228FC}"/>
              </a:ext>
            </a:extLst>
          </p:cNvPr>
          <p:cNvSpPr txBox="1"/>
          <p:nvPr/>
        </p:nvSpPr>
        <p:spPr>
          <a:xfrm>
            <a:off x="7112338" y="352238"/>
            <a:ext cx="4721431" cy="769441"/>
          </a:xfrm>
          <a:prstGeom prst="rect">
            <a:avLst/>
          </a:prstGeom>
          <a:noFill/>
        </p:spPr>
        <p:txBody>
          <a:bodyPr wrap="square" rtlCol="1">
            <a:spAutoFit/>
          </a:bodyPr>
          <a:lstStyle/>
          <a:p>
            <a:pPr algn="ct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روش تکراری شیطان!</a:t>
            </a:r>
          </a:p>
        </p:txBody>
      </p:sp>
      <p:sp>
        <p:nvSpPr>
          <p:cNvPr id="3" name="TextBox 2">
            <a:extLst>
              <a:ext uri="{FF2B5EF4-FFF2-40B4-BE49-F238E27FC236}">
                <a16:creationId xmlns:a16="http://schemas.microsoft.com/office/drawing/2014/main" id="{20AF2F92-DEBC-9809-2DE8-1BEF6E27A243}"/>
              </a:ext>
            </a:extLst>
          </p:cNvPr>
          <p:cNvSpPr txBox="1"/>
          <p:nvPr/>
        </p:nvSpPr>
        <p:spPr>
          <a:xfrm>
            <a:off x="8297463" y="1785023"/>
            <a:ext cx="3473338" cy="1118255"/>
          </a:xfrm>
          <a:prstGeom prst="rect">
            <a:avLst/>
          </a:prstGeom>
          <a:noFill/>
        </p:spPr>
        <p:txBody>
          <a:bodyPr wrap="square" rtlCol="1">
            <a:spAutoFit/>
          </a:bodyPr>
          <a:lstStyle/>
          <a:p>
            <a:pPr algn="justLow" rtl="1">
              <a:lnSpc>
                <a:spcPts val="4000"/>
              </a:lnSpc>
            </a:pPr>
            <a:r>
              <a:rPr lang="fa-IR" sz="2800"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دو تیم قدیمی که حالا باهم تیم ملی شدند!</a:t>
            </a:r>
          </a:p>
        </p:txBody>
      </p:sp>
      <p:sp>
        <p:nvSpPr>
          <p:cNvPr id="7" name="TextBox 6">
            <a:extLst>
              <a:ext uri="{FF2B5EF4-FFF2-40B4-BE49-F238E27FC236}">
                <a16:creationId xmlns:a16="http://schemas.microsoft.com/office/drawing/2014/main" id="{FBA9945D-AEDC-7235-A204-62C95699EEE4}"/>
              </a:ext>
            </a:extLst>
          </p:cNvPr>
          <p:cNvSpPr txBox="1"/>
          <p:nvPr/>
        </p:nvSpPr>
        <p:spPr>
          <a:xfrm>
            <a:off x="8593218" y="2839668"/>
            <a:ext cx="3167739" cy="2154436"/>
          </a:xfrm>
          <a:prstGeom prst="rect">
            <a:avLst/>
          </a:prstGeom>
          <a:noFill/>
        </p:spPr>
        <p:txBody>
          <a:bodyPr wrap="square" rtlCol="1">
            <a:spAutoFit/>
          </a:bodyPr>
          <a:lstStyle/>
          <a:p>
            <a:pPr algn="just" rtl="1">
              <a:lnSpc>
                <a:spcPts val="4000"/>
              </a:lnSpc>
            </a:pPr>
            <a:r>
              <a:rPr lang="fa-IR" sz="2800" spc="-100"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انصاری داد زد: ای انصار، بیایین کمک!</a:t>
            </a:r>
          </a:p>
          <a:p>
            <a:pPr algn="just" rtl="1">
              <a:lnSpc>
                <a:spcPts val="4000"/>
              </a:lnSpc>
            </a:pPr>
            <a:r>
              <a:rPr lang="fa-IR" sz="2800" spc="-150"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 مهاجر گفت: ای مهاجرها، کمک کنین!</a:t>
            </a:r>
          </a:p>
        </p:txBody>
      </p:sp>
      <p:sp>
        <p:nvSpPr>
          <p:cNvPr id="9" name="TextBox 8">
            <a:extLst>
              <a:ext uri="{FF2B5EF4-FFF2-40B4-BE49-F238E27FC236}">
                <a16:creationId xmlns:a16="http://schemas.microsoft.com/office/drawing/2014/main" id="{52001FE3-AD2A-FB31-9690-5D8B97EAF12E}"/>
              </a:ext>
            </a:extLst>
          </p:cNvPr>
          <p:cNvSpPr txBox="1"/>
          <p:nvPr/>
        </p:nvSpPr>
        <p:spPr>
          <a:xfrm>
            <a:off x="3735227" y="1237642"/>
            <a:ext cx="3876088"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هدف پیامبر چی بود؟ </a:t>
            </a:r>
          </a:p>
        </p:txBody>
      </p:sp>
      <p:pic>
        <p:nvPicPr>
          <p:cNvPr id="12" name="Picture 11" descr="A group of men wearing robes pointing&#10;&#10;AI-generated content may be incorrect.">
            <a:extLst>
              <a:ext uri="{FF2B5EF4-FFF2-40B4-BE49-F238E27FC236}">
                <a16:creationId xmlns:a16="http://schemas.microsoft.com/office/drawing/2014/main" id="{700E635B-2BFF-3B6C-4B60-9F62F85ABA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6187" y="4898050"/>
            <a:ext cx="1838936" cy="1757833"/>
          </a:xfrm>
          <a:prstGeom prst="rect">
            <a:avLst/>
          </a:prstGeom>
        </p:spPr>
      </p:pic>
      <p:pic>
        <p:nvPicPr>
          <p:cNvPr id="15" name="Picture 14" descr="A group of men wearing robes pointing&#10;&#10;AI-generated content may be incorrect.">
            <a:extLst>
              <a:ext uri="{FF2B5EF4-FFF2-40B4-BE49-F238E27FC236}">
                <a16:creationId xmlns:a16="http://schemas.microsoft.com/office/drawing/2014/main" id="{BF4586F5-E7B1-BCDB-DC3D-2A3D6F6601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4381" y="4781067"/>
            <a:ext cx="1747136" cy="1889591"/>
          </a:xfrm>
          <a:prstGeom prst="rect">
            <a:avLst/>
          </a:prstGeom>
        </p:spPr>
      </p:pic>
      <p:pic>
        <p:nvPicPr>
          <p:cNvPr id="20" name="Picture 19" descr="A water well with a stone wall&#10;&#10;AI-generated content may be incorrect.">
            <a:extLst>
              <a:ext uri="{FF2B5EF4-FFF2-40B4-BE49-F238E27FC236}">
                <a16:creationId xmlns:a16="http://schemas.microsoft.com/office/drawing/2014/main" id="{957C6A6A-0AEF-C0F4-6CEB-1E2AC3AF6D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5537" y="6000631"/>
            <a:ext cx="1232615" cy="710044"/>
          </a:xfrm>
          <a:prstGeom prst="rect">
            <a:avLst/>
          </a:prstGeom>
        </p:spPr>
      </p:pic>
      <p:pic>
        <p:nvPicPr>
          <p:cNvPr id="23" name="Picture 22" descr="A blue river flowing through a black background&#10;&#10;AI-generated content may be incorrect.">
            <a:extLst>
              <a:ext uri="{FF2B5EF4-FFF2-40B4-BE49-F238E27FC236}">
                <a16:creationId xmlns:a16="http://schemas.microsoft.com/office/drawing/2014/main" id="{A11819A3-D2C5-B46B-9FAE-43CFA608625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51726" y="6324698"/>
            <a:ext cx="1060611" cy="327528"/>
          </a:xfrm>
          <a:prstGeom prst="rect">
            <a:avLst/>
          </a:prstGeom>
        </p:spPr>
      </p:pic>
      <p:pic>
        <p:nvPicPr>
          <p:cNvPr id="27" name="Picture 26" descr="A white leaf on a black background&#10;&#10;AI-generated content may be incorrect.">
            <a:extLst>
              <a:ext uri="{FF2B5EF4-FFF2-40B4-BE49-F238E27FC236}">
                <a16:creationId xmlns:a16="http://schemas.microsoft.com/office/drawing/2014/main" id="{514D2732-46A3-1C49-4B5C-EE67468FB4B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75186" y="6208735"/>
            <a:ext cx="122432" cy="146918"/>
          </a:xfrm>
          <a:prstGeom prst="rect">
            <a:avLst/>
          </a:prstGeom>
        </p:spPr>
      </p:pic>
      <p:pic>
        <p:nvPicPr>
          <p:cNvPr id="30" name="Picture 29" descr="A white object on a black background&#10;&#10;AI-generated content may be incorrect.">
            <a:extLst>
              <a:ext uri="{FF2B5EF4-FFF2-40B4-BE49-F238E27FC236}">
                <a16:creationId xmlns:a16="http://schemas.microsoft.com/office/drawing/2014/main" id="{39F52087-BACE-367C-F2B5-FBB661E7735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00978" y="6396399"/>
            <a:ext cx="175372" cy="98647"/>
          </a:xfrm>
          <a:prstGeom prst="rect">
            <a:avLst/>
          </a:prstGeom>
        </p:spPr>
      </p:pic>
      <p:pic>
        <p:nvPicPr>
          <p:cNvPr id="33" name="Picture 32" descr="A white object on a black background&#10;&#10;AI-generated content may be incorrect.">
            <a:extLst>
              <a:ext uri="{FF2B5EF4-FFF2-40B4-BE49-F238E27FC236}">
                <a16:creationId xmlns:a16="http://schemas.microsoft.com/office/drawing/2014/main" id="{F2A2AB1E-1896-3E2D-BDE9-AD9E155154A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80541" y="6348251"/>
            <a:ext cx="98735" cy="51836"/>
          </a:xfrm>
          <a:prstGeom prst="rect">
            <a:avLst/>
          </a:prstGeom>
        </p:spPr>
      </p:pic>
      <p:pic>
        <p:nvPicPr>
          <p:cNvPr id="36" name="Picture 35" descr="A white exclamation mark on a black background&#10;&#10;AI-generated content may be incorrect.">
            <a:extLst>
              <a:ext uri="{FF2B5EF4-FFF2-40B4-BE49-F238E27FC236}">
                <a16:creationId xmlns:a16="http://schemas.microsoft.com/office/drawing/2014/main" id="{CBDAAE1F-5F60-B1DA-ACCC-23F41698160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20053049">
            <a:off x="6214241" y="4726652"/>
            <a:ext cx="132627" cy="196447"/>
          </a:xfrm>
          <a:prstGeom prst="rect">
            <a:avLst/>
          </a:prstGeom>
        </p:spPr>
      </p:pic>
      <p:pic>
        <p:nvPicPr>
          <p:cNvPr id="39" name="Picture 38" descr="A white exclamation mark on a black background&#10;&#10;AI-generated content may be incorrect.">
            <a:extLst>
              <a:ext uri="{FF2B5EF4-FFF2-40B4-BE49-F238E27FC236}">
                <a16:creationId xmlns:a16="http://schemas.microsoft.com/office/drawing/2014/main" id="{73E5A88C-30C0-E22E-738D-DA718E95216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76631" y="4760046"/>
            <a:ext cx="120342" cy="163623"/>
          </a:xfrm>
          <a:prstGeom prst="rect">
            <a:avLst/>
          </a:prstGeom>
        </p:spPr>
      </p:pic>
      <p:pic>
        <p:nvPicPr>
          <p:cNvPr id="40" name="Picture 39" descr="A white exclamation mark on a black background&#10;&#10;AI-generated content may be incorrect.">
            <a:extLst>
              <a:ext uri="{FF2B5EF4-FFF2-40B4-BE49-F238E27FC236}">
                <a16:creationId xmlns:a16="http://schemas.microsoft.com/office/drawing/2014/main" id="{DD0EA416-3A55-722F-A296-E67F286922A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9113353">
            <a:off x="6140332" y="4768125"/>
            <a:ext cx="112867" cy="167178"/>
          </a:xfrm>
          <a:prstGeom prst="rect">
            <a:avLst/>
          </a:prstGeom>
        </p:spPr>
      </p:pic>
      <p:pic>
        <p:nvPicPr>
          <p:cNvPr id="41" name="Picture 40" descr="A white exclamation mark on a black background&#10;&#10;AI-generated content may be incorrect.">
            <a:extLst>
              <a:ext uri="{FF2B5EF4-FFF2-40B4-BE49-F238E27FC236}">
                <a16:creationId xmlns:a16="http://schemas.microsoft.com/office/drawing/2014/main" id="{972577A0-05D1-F1ED-F42C-76EB4187DC5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20638533">
            <a:off x="6465797" y="4719451"/>
            <a:ext cx="108613" cy="160878"/>
          </a:xfrm>
          <a:prstGeom prst="rect">
            <a:avLst/>
          </a:prstGeom>
        </p:spPr>
      </p:pic>
      <p:pic>
        <p:nvPicPr>
          <p:cNvPr id="43" name="Picture 42" descr="A white exclamation mark on a black background&#10;&#10;AI-generated content may be incorrect.">
            <a:extLst>
              <a:ext uri="{FF2B5EF4-FFF2-40B4-BE49-F238E27FC236}">
                <a16:creationId xmlns:a16="http://schemas.microsoft.com/office/drawing/2014/main" id="{F411155C-7446-F3ED-C5B0-40E24F019C2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538765" y="4745459"/>
            <a:ext cx="112867" cy="167178"/>
          </a:xfrm>
          <a:prstGeom prst="rect">
            <a:avLst/>
          </a:prstGeom>
        </p:spPr>
      </p:pic>
      <p:pic>
        <p:nvPicPr>
          <p:cNvPr id="46" name="Picture 45" descr="A white exclamation mark on a black background&#10;&#10;AI-generated content may be incorrect.">
            <a:extLst>
              <a:ext uri="{FF2B5EF4-FFF2-40B4-BE49-F238E27FC236}">
                <a16:creationId xmlns:a16="http://schemas.microsoft.com/office/drawing/2014/main" id="{90645011-6DA8-5062-10D8-7D7E83F8C2B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607604" y="4690538"/>
            <a:ext cx="103331" cy="181057"/>
          </a:xfrm>
          <a:prstGeom prst="rect">
            <a:avLst/>
          </a:prstGeom>
        </p:spPr>
      </p:pic>
      <p:pic>
        <p:nvPicPr>
          <p:cNvPr id="49" name="Picture 48" descr="A close-up of a white object&#10;&#10;AI-generated content may be incorrect.">
            <a:extLst>
              <a:ext uri="{FF2B5EF4-FFF2-40B4-BE49-F238E27FC236}">
                <a16:creationId xmlns:a16="http://schemas.microsoft.com/office/drawing/2014/main" id="{C92144E8-D3ED-44E5-BF1E-B4264E1C1A5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753023" y="4684138"/>
            <a:ext cx="86616" cy="208057"/>
          </a:xfrm>
          <a:prstGeom prst="rect">
            <a:avLst/>
          </a:prstGeom>
        </p:spPr>
      </p:pic>
      <p:pic>
        <p:nvPicPr>
          <p:cNvPr id="52" name="Picture 51" descr="A white exclamation mark on a black background&#10;&#10;AI-generated content may be incorrect.">
            <a:extLst>
              <a:ext uri="{FF2B5EF4-FFF2-40B4-BE49-F238E27FC236}">
                <a16:creationId xmlns:a16="http://schemas.microsoft.com/office/drawing/2014/main" id="{384014D4-AFE5-AD15-553F-E7D076449AA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868635" y="4718065"/>
            <a:ext cx="117693" cy="194572"/>
          </a:xfrm>
          <a:prstGeom prst="rect">
            <a:avLst/>
          </a:prstGeom>
        </p:spPr>
      </p:pic>
      <p:pic>
        <p:nvPicPr>
          <p:cNvPr id="54" name="Picture 53" descr="A close-up of a white object&#10;&#10;AI-generated content may be incorrect.">
            <a:extLst>
              <a:ext uri="{FF2B5EF4-FFF2-40B4-BE49-F238E27FC236}">
                <a16:creationId xmlns:a16="http://schemas.microsoft.com/office/drawing/2014/main" id="{E974BED0-D2BE-F67A-9826-D4C1583E0A0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20300746" flipH="1">
            <a:off x="8416783" y="4758462"/>
            <a:ext cx="55295" cy="132822"/>
          </a:xfrm>
          <a:prstGeom prst="rect">
            <a:avLst/>
          </a:prstGeom>
        </p:spPr>
      </p:pic>
      <p:pic>
        <p:nvPicPr>
          <p:cNvPr id="55" name="Picture 54" descr="A white exclamation mark on a black background&#10;&#10;AI-generated content may be incorrect.">
            <a:extLst>
              <a:ext uri="{FF2B5EF4-FFF2-40B4-BE49-F238E27FC236}">
                <a16:creationId xmlns:a16="http://schemas.microsoft.com/office/drawing/2014/main" id="{87246903-0F63-B75F-0E0F-F9E1CCD5FF3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1715408" flipH="1">
            <a:off x="8465951" y="4761490"/>
            <a:ext cx="70679" cy="116849"/>
          </a:xfrm>
          <a:prstGeom prst="rect">
            <a:avLst/>
          </a:prstGeom>
        </p:spPr>
      </p:pic>
      <p:pic>
        <p:nvPicPr>
          <p:cNvPr id="135" name="Picture 134" descr="A red and white circle with a sad face&#10;&#10;AI-generated content may be incorrect.">
            <a:extLst>
              <a:ext uri="{FF2B5EF4-FFF2-40B4-BE49-F238E27FC236}">
                <a16:creationId xmlns:a16="http://schemas.microsoft.com/office/drawing/2014/main" id="{751C0C88-C099-E550-CD08-FFD7664E1F1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484222" y="452389"/>
            <a:ext cx="557566" cy="562027"/>
          </a:xfrm>
          <a:prstGeom prst="rect">
            <a:avLst/>
          </a:prstGeom>
        </p:spPr>
      </p:pic>
      <p:pic>
        <p:nvPicPr>
          <p:cNvPr id="144" name="Picture 143" descr="A white arrow pointing to the left&#10;&#10;AI-generated content may be incorrect.">
            <a:extLst>
              <a:ext uri="{FF2B5EF4-FFF2-40B4-BE49-F238E27FC236}">
                <a16:creationId xmlns:a16="http://schemas.microsoft.com/office/drawing/2014/main" id="{B2F78D62-AF87-3A12-809E-86008ADEE4B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097249" y="636756"/>
            <a:ext cx="377953" cy="182880"/>
          </a:xfrm>
          <a:prstGeom prst="rect">
            <a:avLst/>
          </a:prstGeom>
        </p:spPr>
      </p:pic>
      <p:sp>
        <p:nvSpPr>
          <p:cNvPr id="4" name="TextBox 3">
            <a:extLst>
              <a:ext uri="{FF2B5EF4-FFF2-40B4-BE49-F238E27FC236}">
                <a16:creationId xmlns:a16="http://schemas.microsoft.com/office/drawing/2014/main" id="{C81C22EC-C909-2CB6-3834-18C5082573EF}"/>
              </a:ext>
            </a:extLst>
          </p:cNvPr>
          <p:cNvSpPr txBox="1"/>
          <p:nvPr/>
        </p:nvSpPr>
        <p:spPr>
          <a:xfrm>
            <a:off x="8158697" y="1179729"/>
            <a:ext cx="3473338" cy="605294"/>
          </a:xfrm>
          <a:prstGeom prst="rect">
            <a:avLst/>
          </a:prstGeom>
          <a:noFill/>
        </p:spPr>
        <p:txBody>
          <a:bodyPr wrap="square" rtlCol="1">
            <a:spAutoFit/>
          </a:bodyPr>
          <a:lstStyle/>
          <a:p>
            <a:pPr algn="justLow" rtl="1">
              <a:lnSpc>
                <a:spcPts val="4000"/>
              </a:lnSpc>
            </a:pPr>
            <a:r>
              <a:rPr lang="fa-IR" sz="32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مـهـــاجـریــن و انــصـار؛</a:t>
            </a:r>
          </a:p>
        </p:txBody>
      </p:sp>
      <p:pic>
        <p:nvPicPr>
          <p:cNvPr id="6" name="Picture 5" descr="A close-up of a person's foot print&#10;&#10;AI-generated content may be incorrect.">
            <a:extLst>
              <a:ext uri="{FF2B5EF4-FFF2-40B4-BE49-F238E27FC236}">
                <a16:creationId xmlns:a16="http://schemas.microsoft.com/office/drawing/2014/main" id="{6A569F5F-3317-8F62-594A-A8E778C0803E}"/>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450599" y="442421"/>
            <a:ext cx="700303" cy="562027"/>
          </a:xfrm>
          <a:prstGeom prst="rect">
            <a:avLst/>
          </a:prstGeom>
        </p:spPr>
      </p:pic>
      <p:pic>
        <p:nvPicPr>
          <p:cNvPr id="8" name="Picture 7" descr="A person with a beard sleeping&#10;&#10;AI-generated content may be incorrect.">
            <a:extLst>
              <a:ext uri="{FF2B5EF4-FFF2-40B4-BE49-F238E27FC236}">
                <a16:creationId xmlns:a16="http://schemas.microsoft.com/office/drawing/2014/main" id="{F33EC7E9-621E-6BAC-28CD-9A6C3A7143B7}"/>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639778" y="446882"/>
            <a:ext cx="553105" cy="557566"/>
          </a:xfrm>
          <a:prstGeom prst="rect">
            <a:avLst/>
          </a:prstGeom>
        </p:spPr>
      </p:pic>
      <p:pic>
        <p:nvPicPr>
          <p:cNvPr id="10" name="Picture 9" descr="A white arrow pointing to the left&#10;&#10;AI-generated content may be incorrect.">
            <a:extLst>
              <a:ext uri="{FF2B5EF4-FFF2-40B4-BE49-F238E27FC236}">
                <a16:creationId xmlns:a16="http://schemas.microsoft.com/office/drawing/2014/main" id="{3B6840B6-2E21-2B6D-D4B1-7A709A4C5C8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220080" y="640689"/>
            <a:ext cx="377953" cy="182880"/>
          </a:xfrm>
          <a:prstGeom prst="rect">
            <a:avLst/>
          </a:prstGeom>
        </p:spPr>
      </p:pic>
      <p:pic>
        <p:nvPicPr>
          <p:cNvPr id="11" name="Picture 10" descr="A white arrow pointing to the left&#10;&#10;AI-generated content may be incorrect.">
            <a:extLst>
              <a:ext uri="{FF2B5EF4-FFF2-40B4-BE49-F238E27FC236}">
                <a16:creationId xmlns:a16="http://schemas.microsoft.com/office/drawing/2014/main" id="{475223E4-878E-C0B0-898F-1422E8FD48C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268380" y="640689"/>
            <a:ext cx="377953" cy="182880"/>
          </a:xfrm>
          <a:prstGeom prst="rect">
            <a:avLst/>
          </a:prstGeom>
        </p:spPr>
      </p:pic>
      <p:pic>
        <p:nvPicPr>
          <p:cNvPr id="13" name="Picture 12" descr="A yellow and white sun with a smiling face&#10;&#10;AI-generated content may be incorrect.">
            <a:extLst>
              <a:ext uri="{FF2B5EF4-FFF2-40B4-BE49-F238E27FC236}">
                <a16:creationId xmlns:a16="http://schemas.microsoft.com/office/drawing/2014/main" id="{AE36A886-36E7-18F3-8F65-59E6067A6F9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239450" y="289948"/>
            <a:ext cx="1532192" cy="1059376"/>
          </a:xfrm>
          <a:prstGeom prst="rect">
            <a:avLst/>
          </a:prstGeom>
        </p:spPr>
      </p:pic>
      <p:pic>
        <p:nvPicPr>
          <p:cNvPr id="14" name="Picture 13" descr="A white curved road with a shadow on the ground&#10;&#10;AI-generated content may be incorrect.">
            <a:extLst>
              <a:ext uri="{FF2B5EF4-FFF2-40B4-BE49-F238E27FC236}">
                <a16:creationId xmlns:a16="http://schemas.microsoft.com/office/drawing/2014/main" id="{471B5BCB-9DCB-EB8A-1143-461268DAEF09}"/>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719948" y="3173760"/>
            <a:ext cx="3311332" cy="3822888"/>
          </a:xfrm>
          <a:prstGeom prst="rect">
            <a:avLst/>
          </a:prstGeom>
        </p:spPr>
      </p:pic>
      <p:pic>
        <p:nvPicPr>
          <p:cNvPr id="16" name="Picture 15" descr="A cartoon of a person&#10;&#10;AI-generated content may be incorrect.">
            <a:extLst>
              <a:ext uri="{FF2B5EF4-FFF2-40B4-BE49-F238E27FC236}">
                <a16:creationId xmlns:a16="http://schemas.microsoft.com/office/drawing/2014/main" id="{7E462E7B-C59D-623F-87E3-9A8291AF91D2}"/>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366551" y="1562094"/>
            <a:ext cx="2423210" cy="5148581"/>
          </a:xfrm>
          <a:prstGeom prst="rect">
            <a:avLst/>
          </a:prstGeom>
        </p:spPr>
      </p:pic>
      <p:pic>
        <p:nvPicPr>
          <p:cNvPr id="17" name="Picture 16" descr="A black background with a black square&#10;&#10;AI-generated content may be incorrect.">
            <a:extLst>
              <a:ext uri="{FF2B5EF4-FFF2-40B4-BE49-F238E27FC236}">
                <a16:creationId xmlns:a16="http://schemas.microsoft.com/office/drawing/2014/main" id="{7DCA7B10-F17A-1CD9-F959-4E8863D659B3}"/>
              </a:ext>
            </a:extLst>
          </p:cNvPr>
          <p:cNvPicPr>
            <a:picLocks noChangeAspect="1"/>
          </p:cNvPicPr>
          <p:nvPr/>
        </p:nvPicPr>
        <p:blipFill>
          <a:blip r:embed="rId23">
            <a:extLst>
              <a:ext uri="{28A0092B-C50C-407E-A947-70E740481C1C}">
                <a14:useLocalDpi xmlns:a14="http://schemas.microsoft.com/office/drawing/2010/main" val="0"/>
              </a:ext>
            </a:extLst>
          </a:blip>
          <a:srcRect l="66865"/>
          <a:stretch/>
        </p:blipFill>
        <p:spPr>
          <a:xfrm rot="21262231" flipH="1">
            <a:off x="3270538" y="3279623"/>
            <a:ext cx="672853" cy="664794"/>
          </a:xfrm>
          <a:prstGeom prst="rect">
            <a:avLst/>
          </a:prstGeom>
        </p:spPr>
      </p:pic>
      <p:pic>
        <p:nvPicPr>
          <p:cNvPr id="19" name="Picture 18" descr="A camel with a camel on its back&#10;&#10;AI-generated content may be incorrect.">
            <a:extLst>
              <a:ext uri="{FF2B5EF4-FFF2-40B4-BE49-F238E27FC236}">
                <a16:creationId xmlns:a16="http://schemas.microsoft.com/office/drawing/2014/main" id="{AFBB4A25-F040-26F8-6923-A4012F40B9EB}"/>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flipH="1">
            <a:off x="3849509" y="2850952"/>
            <a:ext cx="578039" cy="862046"/>
          </a:xfrm>
          <a:prstGeom prst="rect">
            <a:avLst/>
          </a:prstGeom>
        </p:spPr>
      </p:pic>
      <p:pic>
        <p:nvPicPr>
          <p:cNvPr id="21" name="Picture 20" descr="A person holding a umbrella&#10;&#10;AI-generated content may be incorrect.">
            <a:extLst>
              <a:ext uri="{FF2B5EF4-FFF2-40B4-BE49-F238E27FC236}">
                <a16:creationId xmlns:a16="http://schemas.microsoft.com/office/drawing/2014/main" id="{6BB0C324-92A7-E35D-82C7-3D1960F76E72}"/>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flipH="1">
            <a:off x="4268380" y="3121558"/>
            <a:ext cx="271203" cy="605421"/>
          </a:xfrm>
          <a:prstGeom prst="rect">
            <a:avLst/>
          </a:prstGeom>
        </p:spPr>
      </p:pic>
      <p:pic>
        <p:nvPicPr>
          <p:cNvPr id="22" name="Picture 21" descr="A silhouette of a person with a camel&#10;&#10;AI-generated content may be incorrect.">
            <a:extLst>
              <a:ext uri="{FF2B5EF4-FFF2-40B4-BE49-F238E27FC236}">
                <a16:creationId xmlns:a16="http://schemas.microsoft.com/office/drawing/2014/main" id="{0B3CEA3E-F87B-F87A-B918-82CA41E2D401}"/>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rot="20649421" flipH="1">
            <a:off x="4596592" y="3056375"/>
            <a:ext cx="660150" cy="601431"/>
          </a:xfrm>
          <a:prstGeom prst="rect">
            <a:avLst/>
          </a:prstGeom>
        </p:spPr>
      </p:pic>
      <p:sp>
        <p:nvSpPr>
          <p:cNvPr id="25" name="TextBox 24">
            <a:extLst>
              <a:ext uri="{FF2B5EF4-FFF2-40B4-BE49-F238E27FC236}">
                <a16:creationId xmlns:a16="http://schemas.microsoft.com/office/drawing/2014/main" id="{4DB4B7EC-3585-8B58-BC5C-0C58E6FC19BD}"/>
              </a:ext>
            </a:extLst>
          </p:cNvPr>
          <p:cNvSpPr txBox="1"/>
          <p:nvPr/>
        </p:nvSpPr>
        <p:spPr>
          <a:xfrm>
            <a:off x="4080901" y="1957477"/>
            <a:ext cx="3473338" cy="605294"/>
          </a:xfrm>
          <a:prstGeom prst="rect">
            <a:avLst/>
          </a:prstGeom>
          <a:noFill/>
        </p:spPr>
        <p:txBody>
          <a:bodyPr wrap="square" rtlCol="1">
            <a:spAutoFit/>
          </a:bodyPr>
          <a:lstStyle/>
          <a:p>
            <a:pPr algn="justLow" rtl="1">
              <a:lnSpc>
                <a:spcPts val="4000"/>
              </a:lnSpc>
            </a:pPr>
            <a:r>
              <a:rPr lang="fa-IR" sz="2800"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بریدنِ رشتهٔ دعوا</a:t>
            </a:r>
          </a:p>
        </p:txBody>
      </p:sp>
      <p:sp>
        <p:nvSpPr>
          <p:cNvPr id="178" name="Rectangle 177">
            <a:extLst>
              <a:ext uri="{FF2B5EF4-FFF2-40B4-BE49-F238E27FC236}">
                <a16:creationId xmlns:a16="http://schemas.microsoft.com/office/drawing/2014/main" id="{C7EED115-8123-4BF7-4FDC-9555A8D8A39E}"/>
              </a:ext>
            </a:extLst>
          </p:cNvPr>
          <p:cNvSpPr/>
          <p:nvPr/>
        </p:nvSpPr>
        <p:spPr>
          <a:xfrm rot="5400000">
            <a:off x="-2938285" y="2844305"/>
            <a:ext cx="6858000"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Tree>
    <p:extLst>
      <p:ext uri="{BB962C8B-B14F-4D97-AF65-F5344CB8AC3E}">
        <p14:creationId xmlns:p14="http://schemas.microsoft.com/office/powerpoint/2010/main" val="36818120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50000">
                                      <p:stCondLst>
                                        <p:cond delay="1000"/>
                                      </p:stCondLst>
                                      <p:childTnLst>
                                        <p:set>
                                          <p:cBhvr>
                                            <p:cTn id="6" dur="1" fill="hold">
                                              <p:stCondLst>
                                                <p:cond delay="0"/>
                                              </p:stCondLst>
                                            </p:cTn>
                                            <p:tgtEl>
                                              <p:spTgt spid="144"/>
                                            </p:tgtEl>
                                            <p:attrNameLst>
                                              <p:attrName>style.visibility</p:attrName>
                                            </p:attrNameLst>
                                          </p:cBhvr>
                                          <p:to>
                                            <p:strVal val="visible"/>
                                          </p:to>
                                        </p:set>
                                        <p:anim calcmode="lin" valueType="num" p14:bounceEnd="50000">
                                          <p:cBhvr additive="base">
                                            <p:cTn id="7" dur="2000" fill="hold"/>
                                            <p:tgtEl>
                                              <p:spTgt spid="144"/>
                                            </p:tgtEl>
                                            <p:attrNameLst>
                                              <p:attrName>ppt_x</p:attrName>
                                            </p:attrNameLst>
                                          </p:cBhvr>
                                          <p:tavLst>
                                            <p:tav tm="0">
                                              <p:val>
                                                <p:strVal val="0-#ppt_w/2"/>
                                              </p:val>
                                            </p:tav>
                                            <p:tav tm="100000">
                                              <p:val>
                                                <p:strVal val="#ppt_x"/>
                                              </p:val>
                                            </p:tav>
                                          </p:tavLst>
                                        </p:anim>
                                        <p:anim calcmode="lin" valueType="num" p14:bounceEnd="50000">
                                          <p:cBhvr additive="base">
                                            <p:cTn id="8" dur="2000" fill="hold"/>
                                            <p:tgtEl>
                                              <p:spTgt spid="14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50000">
                                      <p:stCondLst>
                                        <p:cond delay="2500"/>
                                      </p:stCondLst>
                                      <p:childTnLst>
                                        <p:set>
                                          <p:cBhvr>
                                            <p:cTn id="10" dur="1" fill="hold">
                                              <p:stCondLst>
                                                <p:cond delay="0"/>
                                              </p:stCondLst>
                                            </p:cTn>
                                            <p:tgtEl>
                                              <p:spTgt spid="8"/>
                                            </p:tgtEl>
                                            <p:attrNameLst>
                                              <p:attrName>style.visibility</p:attrName>
                                            </p:attrNameLst>
                                          </p:cBhvr>
                                          <p:to>
                                            <p:strVal val="visible"/>
                                          </p:to>
                                        </p:set>
                                        <p:anim calcmode="lin" valueType="num" p14:bounceEnd="50000">
                                          <p:cBhvr additive="base">
                                            <p:cTn id="11" dur="2000" fill="hold"/>
                                            <p:tgtEl>
                                              <p:spTgt spid="8"/>
                                            </p:tgtEl>
                                            <p:attrNameLst>
                                              <p:attrName>ppt_x</p:attrName>
                                            </p:attrNameLst>
                                          </p:cBhvr>
                                          <p:tavLst>
                                            <p:tav tm="0">
                                              <p:val>
                                                <p:strVal val="0-#ppt_w/2"/>
                                              </p:val>
                                            </p:tav>
                                            <p:tav tm="100000">
                                              <p:val>
                                                <p:strVal val="#ppt_x"/>
                                              </p:val>
                                            </p:tav>
                                          </p:tavLst>
                                        </p:anim>
                                        <p:anim calcmode="lin" valueType="num" p14:bounceEnd="50000">
                                          <p:cBhvr additive="base">
                                            <p:cTn id="12" dur="2000" fill="hold"/>
                                            <p:tgtEl>
                                              <p:spTgt spid="8"/>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14:presetBounceEnd="50000">
                                      <p:stCondLst>
                                        <p:cond delay="2000"/>
                                      </p:stCondLst>
                                      <p:childTnLst>
                                        <p:set>
                                          <p:cBhvr>
                                            <p:cTn id="14" dur="1" fill="hold">
                                              <p:stCondLst>
                                                <p:cond delay="0"/>
                                              </p:stCondLst>
                                            </p:cTn>
                                            <p:tgtEl>
                                              <p:spTgt spid="10"/>
                                            </p:tgtEl>
                                            <p:attrNameLst>
                                              <p:attrName>style.visibility</p:attrName>
                                            </p:attrNameLst>
                                          </p:cBhvr>
                                          <p:to>
                                            <p:strVal val="visible"/>
                                          </p:to>
                                        </p:set>
                                        <p:anim calcmode="lin" valueType="num" p14:bounceEnd="50000">
                                          <p:cBhvr additive="base">
                                            <p:cTn id="15" dur="2000" fill="hold"/>
                                            <p:tgtEl>
                                              <p:spTgt spid="10"/>
                                            </p:tgtEl>
                                            <p:attrNameLst>
                                              <p:attrName>ppt_x</p:attrName>
                                            </p:attrNameLst>
                                          </p:cBhvr>
                                          <p:tavLst>
                                            <p:tav tm="0">
                                              <p:val>
                                                <p:strVal val="0-#ppt_w/2"/>
                                              </p:val>
                                            </p:tav>
                                            <p:tav tm="100000">
                                              <p:val>
                                                <p:strVal val="#ppt_x"/>
                                              </p:val>
                                            </p:tav>
                                          </p:tavLst>
                                        </p:anim>
                                        <p:anim calcmode="lin" valueType="num" p14:bounceEnd="50000">
                                          <p:cBhvr additive="base">
                                            <p:cTn id="16" dur="20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14:presetBounceEnd="50000">
                                      <p:stCondLst>
                                        <p:cond delay="3000"/>
                                      </p:stCondLst>
                                      <p:childTnLst>
                                        <p:set>
                                          <p:cBhvr>
                                            <p:cTn id="18" dur="1" fill="hold">
                                              <p:stCondLst>
                                                <p:cond delay="0"/>
                                              </p:stCondLst>
                                            </p:cTn>
                                            <p:tgtEl>
                                              <p:spTgt spid="11"/>
                                            </p:tgtEl>
                                            <p:attrNameLst>
                                              <p:attrName>style.visibility</p:attrName>
                                            </p:attrNameLst>
                                          </p:cBhvr>
                                          <p:to>
                                            <p:strVal val="visible"/>
                                          </p:to>
                                        </p:set>
                                        <p:anim calcmode="lin" valueType="num" p14:bounceEnd="50000">
                                          <p:cBhvr additive="base">
                                            <p:cTn id="19" dur="2000" fill="hold"/>
                                            <p:tgtEl>
                                              <p:spTgt spid="11"/>
                                            </p:tgtEl>
                                            <p:attrNameLst>
                                              <p:attrName>ppt_x</p:attrName>
                                            </p:attrNameLst>
                                          </p:cBhvr>
                                          <p:tavLst>
                                            <p:tav tm="0">
                                              <p:val>
                                                <p:strVal val="0-#ppt_w/2"/>
                                              </p:val>
                                            </p:tav>
                                            <p:tav tm="100000">
                                              <p:val>
                                                <p:strVal val="#ppt_x"/>
                                              </p:val>
                                            </p:tav>
                                          </p:tavLst>
                                        </p:anim>
                                        <p:anim calcmode="lin" valueType="num" p14:bounceEnd="50000">
                                          <p:cBhvr additive="base">
                                            <p:cTn id="20" dur="20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14:presetBounceEnd="50000">
                                      <p:stCondLst>
                                        <p:cond delay="3500"/>
                                      </p:stCondLst>
                                      <p:childTnLst>
                                        <p:set>
                                          <p:cBhvr>
                                            <p:cTn id="22" dur="1" fill="hold">
                                              <p:stCondLst>
                                                <p:cond delay="0"/>
                                              </p:stCondLst>
                                            </p:cTn>
                                            <p:tgtEl>
                                              <p:spTgt spid="13"/>
                                            </p:tgtEl>
                                            <p:attrNameLst>
                                              <p:attrName>style.visibility</p:attrName>
                                            </p:attrNameLst>
                                          </p:cBhvr>
                                          <p:to>
                                            <p:strVal val="visible"/>
                                          </p:to>
                                        </p:set>
                                        <p:anim calcmode="lin" valueType="num" p14:bounceEnd="50000">
                                          <p:cBhvr additive="base">
                                            <p:cTn id="23" dur="2000" fill="hold"/>
                                            <p:tgtEl>
                                              <p:spTgt spid="13"/>
                                            </p:tgtEl>
                                            <p:attrNameLst>
                                              <p:attrName>ppt_x</p:attrName>
                                            </p:attrNameLst>
                                          </p:cBhvr>
                                          <p:tavLst>
                                            <p:tav tm="0">
                                              <p:val>
                                                <p:strVal val="0-#ppt_w/2"/>
                                              </p:val>
                                            </p:tav>
                                            <p:tav tm="100000">
                                              <p:val>
                                                <p:strVal val="#ppt_x"/>
                                              </p:val>
                                            </p:tav>
                                          </p:tavLst>
                                        </p:anim>
                                        <p:anim calcmode="lin" valueType="num" p14:bounceEnd="50000">
                                          <p:cBhvr additive="base">
                                            <p:cTn id="24" dur="2000" fill="hold"/>
                                            <p:tgtEl>
                                              <p:spTgt spid="13"/>
                                            </p:tgtEl>
                                            <p:attrNameLst>
                                              <p:attrName>ppt_y</p:attrName>
                                            </p:attrNameLst>
                                          </p:cBhvr>
                                          <p:tavLst>
                                            <p:tav tm="0">
                                              <p:val>
                                                <p:strVal val="#ppt_y"/>
                                              </p:val>
                                            </p:tav>
                                            <p:tav tm="100000">
                                              <p:val>
                                                <p:strVal val="#ppt_y"/>
                                              </p:val>
                                            </p:tav>
                                          </p:tavLst>
                                        </p:anim>
                                      </p:childTnLst>
                                    </p:cTn>
                                  </p:par>
                                  <p:par>
                                    <p:cTn id="25" presetID="2" presetClass="entr" presetSubtype="12" fill="hold" nodeType="withEffect" p14:presetBounceEnd="50000">
                                      <p:stCondLst>
                                        <p:cond delay="2000"/>
                                      </p:stCondLst>
                                      <p:childTnLst>
                                        <p:set>
                                          <p:cBhvr>
                                            <p:cTn id="26" dur="1" fill="hold">
                                              <p:stCondLst>
                                                <p:cond delay="0"/>
                                              </p:stCondLst>
                                            </p:cTn>
                                            <p:tgtEl>
                                              <p:spTgt spid="16"/>
                                            </p:tgtEl>
                                            <p:attrNameLst>
                                              <p:attrName>style.visibility</p:attrName>
                                            </p:attrNameLst>
                                          </p:cBhvr>
                                          <p:to>
                                            <p:strVal val="visible"/>
                                          </p:to>
                                        </p:set>
                                        <p:anim calcmode="lin" valueType="num" p14:bounceEnd="50000">
                                          <p:cBhvr additive="base">
                                            <p:cTn id="27" dur="2000" fill="hold"/>
                                            <p:tgtEl>
                                              <p:spTgt spid="16"/>
                                            </p:tgtEl>
                                            <p:attrNameLst>
                                              <p:attrName>ppt_x</p:attrName>
                                            </p:attrNameLst>
                                          </p:cBhvr>
                                          <p:tavLst>
                                            <p:tav tm="0">
                                              <p:val>
                                                <p:strVal val="0-#ppt_w/2"/>
                                              </p:val>
                                            </p:tav>
                                            <p:tav tm="100000">
                                              <p:val>
                                                <p:strVal val="#ppt_x"/>
                                              </p:val>
                                            </p:tav>
                                          </p:tavLst>
                                        </p:anim>
                                        <p:anim calcmode="lin" valueType="num" p14:bounceEnd="50000">
                                          <p:cBhvr additive="base">
                                            <p:cTn id="28" dur="2000" fill="hold"/>
                                            <p:tgtEl>
                                              <p:spTgt spid="16"/>
                                            </p:tgtEl>
                                            <p:attrNameLst>
                                              <p:attrName>ppt_y</p:attrName>
                                            </p:attrNameLst>
                                          </p:cBhvr>
                                          <p:tavLst>
                                            <p:tav tm="0">
                                              <p:val>
                                                <p:strVal val="1+#ppt_h/2"/>
                                              </p:val>
                                            </p:tav>
                                            <p:tav tm="100000">
                                              <p:val>
                                                <p:strVal val="#ppt_y"/>
                                              </p:val>
                                            </p:tav>
                                          </p:tavLst>
                                        </p:anim>
                                      </p:childTnLst>
                                    </p:cTn>
                                  </p:par>
                                  <p:par>
                                    <p:cTn id="29" presetID="2" presetClass="entr" presetSubtype="8" fill="hold" nodeType="withEffect" p14:presetBounceEnd="50000">
                                      <p:stCondLst>
                                        <p:cond delay="1500"/>
                                      </p:stCondLst>
                                      <p:childTnLst>
                                        <p:set>
                                          <p:cBhvr>
                                            <p:cTn id="30" dur="1" fill="hold">
                                              <p:stCondLst>
                                                <p:cond delay="0"/>
                                              </p:stCondLst>
                                            </p:cTn>
                                            <p:tgtEl>
                                              <p:spTgt spid="6"/>
                                            </p:tgtEl>
                                            <p:attrNameLst>
                                              <p:attrName>style.visibility</p:attrName>
                                            </p:attrNameLst>
                                          </p:cBhvr>
                                          <p:to>
                                            <p:strVal val="visible"/>
                                          </p:to>
                                        </p:set>
                                        <p:anim calcmode="lin" valueType="num" p14:bounceEnd="50000">
                                          <p:cBhvr additive="base">
                                            <p:cTn id="31" dur="2000" fill="hold"/>
                                            <p:tgtEl>
                                              <p:spTgt spid="6"/>
                                            </p:tgtEl>
                                            <p:attrNameLst>
                                              <p:attrName>ppt_x</p:attrName>
                                            </p:attrNameLst>
                                          </p:cBhvr>
                                          <p:tavLst>
                                            <p:tav tm="0">
                                              <p:val>
                                                <p:strVal val="0-#ppt_w/2"/>
                                              </p:val>
                                            </p:tav>
                                            <p:tav tm="100000">
                                              <p:val>
                                                <p:strVal val="#ppt_x"/>
                                              </p:val>
                                            </p:tav>
                                          </p:tavLst>
                                        </p:anim>
                                        <p:anim calcmode="lin" valueType="num" p14:bounceEnd="50000">
                                          <p:cBhvr additive="base">
                                            <p:cTn id="32" dur="2000" fill="hold"/>
                                            <p:tgtEl>
                                              <p:spTgt spid="6"/>
                                            </p:tgtEl>
                                            <p:attrNameLst>
                                              <p:attrName>ppt_y</p:attrName>
                                            </p:attrNameLst>
                                          </p:cBhvr>
                                          <p:tavLst>
                                            <p:tav tm="0">
                                              <p:val>
                                                <p:strVal val="#ppt_y"/>
                                              </p:val>
                                            </p:tav>
                                            <p:tav tm="100000">
                                              <p:val>
                                                <p:strVal val="#ppt_y"/>
                                              </p:val>
                                            </p:tav>
                                          </p:tavLst>
                                        </p:anim>
                                      </p:childTnLst>
                                    </p:cTn>
                                  </p:par>
                                  <p:par>
                                    <p:cTn id="33" presetID="56" presetClass="entr" presetSubtype="0" fill="hold" grpId="0" nodeType="withEffect">
                                      <p:stCondLst>
                                        <p:cond delay="1300"/>
                                      </p:stCondLst>
                                      <p:iterate type="lt">
                                        <p:tmPct val="10000"/>
                                      </p:iterate>
                                      <p:childTnLst>
                                        <p:set>
                                          <p:cBhvr>
                                            <p:cTn id="34" dur="1" fill="hold">
                                              <p:stCondLst>
                                                <p:cond delay="0"/>
                                              </p:stCondLst>
                                            </p:cTn>
                                            <p:tgtEl>
                                              <p:spTgt spid="9"/>
                                            </p:tgtEl>
                                            <p:attrNameLst>
                                              <p:attrName>style.visibility</p:attrName>
                                            </p:attrNameLst>
                                          </p:cBhvr>
                                          <p:to>
                                            <p:strVal val="visible"/>
                                          </p:to>
                                        </p:set>
                                        <p:anim by="(-#ppt_w*2)" calcmode="lin" valueType="num">
                                          <p:cBhvr rctx="PPT">
                                            <p:cTn id="35" dur="500" autoRev="1" fill="hold">
                                              <p:stCondLst>
                                                <p:cond delay="0"/>
                                              </p:stCondLst>
                                            </p:cTn>
                                            <p:tgtEl>
                                              <p:spTgt spid="9"/>
                                            </p:tgtEl>
                                            <p:attrNameLst>
                                              <p:attrName>ppt_w</p:attrName>
                                            </p:attrNameLst>
                                          </p:cBhvr>
                                        </p:anim>
                                        <p:anim by="(#ppt_w*0.50)" calcmode="lin" valueType="num">
                                          <p:cBhvr>
                                            <p:cTn id="36" dur="500" decel="50000" autoRev="1" fill="hold">
                                              <p:stCondLst>
                                                <p:cond delay="0"/>
                                              </p:stCondLst>
                                            </p:cTn>
                                            <p:tgtEl>
                                              <p:spTgt spid="9"/>
                                            </p:tgtEl>
                                            <p:attrNameLst>
                                              <p:attrName>ppt_x</p:attrName>
                                            </p:attrNameLst>
                                          </p:cBhvr>
                                        </p:anim>
                                        <p:anim from="(-#ppt_h/2)" to="(#ppt_y)" calcmode="lin" valueType="num">
                                          <p:cBhvr>
                                            <p:cTn id="37" dur="1000" fill="hold">
                                              <p:stCondLst>
                                                <p:cond delay="0"/>
                                              </p:stCondLst>
                                            </p:cTn>
                                            <p:tgtEl>
                                              <p:spTgt spid="9"/>
                                            </p:tgtEl>
                                            <p:attrNameLst>
                                              <p:attrName>ppt_y</p:attrName>
                                            </p:attrNameLst>
                                          </p:cBhvr>
                                        </p:anim>
                                        <p:animRot by="21600000">
                                          <p:cBhvr>
                                            <p:cTn id="38" dur="1000" fill="hold">
                                              <p:stCondLst>
                                                <p:cond delay="0"/>
                                              </p:stCondLst>
                                            </p:cTn>
                                            <p:tgtEl>
                                              <p:spTgt spid="9"/>
                                            </p:tgtEl>
                                            <p:attrNameLst>
                                              <p:attrName>r</p:attrName>
                                            </p:attrNameLst>
                                          </p:cBhvr>
                                        </p:animRot>
                                      </p:childTnLst>
                                    </p:cTn>
                                  </p:par>
                                  <p:par>
                                    <p:cTn id="39" presetID="56" presetClass="entr" presetSubtype="0" fill="hold" grpId="0" nodeType="withEffect">
                                      <p:stCondLst>
                                        <p:cond delay="3800"/>
                                      </p:stCondLst>
                                      <p:iterate type="lt">
                                        <p:tmPct val="10000"/>
                                      </p:iterate>
                                      <p:childTnLst>
                                        <p:set>
                                          <p:cBhvr>
                                            <p:cTn id="40" dur="1" fill="hold">
                                              <p:stCondLst>
                                                <p:cond delay="0"/>
                                              </p:stCondLst>
                                            </p:cTn>
                                            <p:tgtEl>
                                              <p:spTgt spid="25"/>
                                            </p:tgtEl>
                                            <p:attrNameLst>
                                              <p:attrName>style.visibility</p:attrName>
                                            </p:attrNameLst>
                                          </p:cBhvr>
                                          <p:to>
                                            <p:strVal val="visible"/>
                                          </p:to>
                                        </p:set>
                                        <p:anim by="(-#ppt_w*2)" calcmode="lin" valueType="num">
                                          <p:cBhvr rctx="PPT">
                                            <p:cTn id="41" dur="500" autoRev="1" fill="hold">
                                              <p:stCondLst>
                                                <p:cond delay="0"/>
                                              </p:stCondLst>
                                            </p:cTn>
                                            <p:tgtEl>
                                              <p:spTgt spid="25"/>
                                            </p:tgtEl>
                                            <p:attrNameLst>
                                              <p:attrName>ppt_w</p:attrName>
                                            </p:attrNameLst>
                                          </p:cBhvr>
                                        </p:anim>
                                        <p:anim by="(#ppt_w*0.50)" calcmode="lin" valueType="num">
                                          <p:cBhvr>
                                            <p:cTn id="42" dur="500" decel="50000" autoRev="1" fill="hold">
                                              <p:stCondLst>
                                                <p:cond delay="0"/>
                                              </p:stCondLst>
                                            </p:cTn>
                                            <p:tgtEl>
                                              <p:spTgt spid="25"/>
                                            </p:tgtEl>
                                            <p:attrNameLst>
                                              <p:attrName>ppt_x</p:attrName>
                                            </p:attrNameLst>
                                          </p:cBhvr>
                                        </p:anim>
                                        <p:anim from="(-#ppt_h/2)" to="(#ppt_y)" calcmode="lin" valueType="num">
                                          <p:cBhvr>
                                            <p:cTn id="43" dur="1000" fill="hold">
                                              <p:stCondLst>
                                                <p:cond delay="0"/>
                                              </p:stCondLst>
                                            </p:cTn>
                                            <p:tgtEl>
                                              <p:spTgt spid="25"/>
                                            </p:tgtEl>
                                            <p:attrNameLst>
                                              <p:attrName>ppt_y</p:attrName>
                                            </p:attrNameLst>
                                          </p:cBhvr>
                                        </p:anim>
                                        <p:animRot by="21600000">
                                          <p:cBhvr>
                                            <p:cTn id="44" dur="1000" fill="hold">
                                              <p:stCondLst>
                                                <p:cond delay="0"/>
                                              </p:stCondLst>
                                            </p:cTn>
                                            <p:tgtEl>
                                              <p:spTgt spid="25"/>
                                            </p:tgtEl>
                                            <p:attrNameLst>
                                              <p:attrName>r</p:attrName>
                                            </p:attrNameLst>
                                          </p:cBhvr>
                                        </p:animRot>
                                      </p:childTnLst>
                                    </p:cTn>
                                  </p:par>
                                  <p:par>
                                    <p:cTn id="45" presetID="22" presetClass="entr" presetSubtype="4" fill="hold" nodeType="withEffect">
                                      <p:stCondLst>
                                        <p:cond delay="4000"/>
                                      </p:stCondLst>
                                      <p:childTnLst>
                                        <p:set>
                                          <p:cBhvr>
                                            <p:cTn id="46" dur="1" fill="hold">
                                              <p:stCondLst>
                                                <p:cond delay="0"/>
                                              </p:stCondLst>
                                            </p:cTn>
                                            <p:tgtEl>
                                              <p:spTgt spid="14"/>
                                            </p:tgtEl>
                                            <p:attrNameLst>
                                              <p:attrName>style.visibility</p:attrName>
                                            </p:attrNameLst>
                                          </p:cBhvr>
                                          <p:to>
                                            <p:strVal val="visible"/>
                                          </p:to>
                                        </p:set>
                                        <p:animEffect transition="in" filter="wipe(down)">
                                          <p:cBhvr>
                                            <p:cTn id="47" dur="1000"/>
                                            <p:tgtEl>
                                              <p:spTgt spid="14"/>
                                            </p:tgtEl>
                                          </p:cBhvr>
                                        </p:animEffect>
                                      </p:childTnLst>
                                    </p:cTn>
                                  </p:par>
                                  <p:par>
                                    <p:cTn id="48" presetID="22" presetClass="entr" presetSubtype="4" fill="hold" nodeType="withEffect">
                                      <p:stCondLst>
                                        <p:cond delay="4500"/>
                                      </p:stCondLst>
                                      <p:childTnLst>
                                        <p:set>
                                          <p:cBhvr>
                                            <p:cTn id="49" dur="1" fill="hold">
                                              <p:stCondLst>
                                                <p:cond delay="0"/>
                                              </p:stCondLst>
                                            </p:cTn>
                                            <p:tgtEl>
                                              <p:spTgt spid="22"/>
                                            </p:tgtEl>
                                            <p:attrNameLst>
                                              <p:attrName>style.visibility</p:attrName>
                                            </p:attrNameLst>
                                          </p:cBhvr>
                                          <p:to>
                                            <p:strVal val="visible"/>
                                          </p:to>
                                        </p:set>
                                        <p:animEffect transition="in" filter="wipe(down)">
                                          <p:cBhvr>
                                            <p:cTn id="50" dur="500"/>
                                            <p:tgtEl>
                                              <p:spTgt spid="22"/>
                                            </p:tgtEl>
                                          </p:cBhvr>
                                        </p:animEffect>
                                      </p:childTnLst>
                                    </p:cTn>
                                  </p:par>
                                  <p:par>
                                    <p:cTn id="51" presetID="22" presetClass="entr" presetSubtype="4" fill="hold" nodeType="withEffect">
                                      <p:stCondLst>
                                        <p:cond delay="4700"/>
                                      </p:stCondLst>
                                      <p:childTnLst>
                                        <p:set>
                                          <p:cBhvr>
                                            <p:cTn id="52" dur="1" fill="hold">
                                              <p:stCondLst>
                                                <p:cond delay="0"/>
                                              </p:stCondLst>
                                            </p:cTn>
                                            <p:tgtEl>
                                              <p:spTgt spid="21"/>
                                            </p:tgtEl>
                                            <p:attrNameLst>
                                              <p:attrName>style.visibility</p:attrName>
                                            </p:attrNameLst>
                                          </p:cBhvr>
                                          <p:to>
                                            <p:strVal val="visible"/>
                                          </p:to>
                                        </p:set>
                                        <p:animEffect transition="in" filter="wipe(down)">
                                          <p:cBhvr>
                                            <p:cTn id="53" dur="500"/>
                                            <p:tgtEl>
                                              <p:spTgt spid="21"/>
                                            </p:tgtEl>
                                          </p:cBhvr>
                                        </p:animEffect>
                                      </p:childTnLst>
                                    </p:cTn>
                                  </p:par>
                                  <p:par>
                                    <p:cTn id="54" presetID="22" presetClass="entr" presetSubtype="4" fill="hold" nodeType="withEffect">
                                      <p:stCondLst>
                                        <p:cond delay="4900"/>
                                      </p:stCondLst>
                                      <p:childTnLst>
                                        <p:set>
                                          <p:cBhvr>
                                            <p:cTn id="55" dur="1" fill="hold">
                                              <p:stCondLst>
                                                <p:cond delay="0"/>
                                              </p:stCondLst>
                                            </p:cTn>
                                            <p:tgtEl>
                                              <p:spTgt spid="19"/>
                                            </p:tgtEl>
                                            <p:attrNameLst>
                                              <p:attrName>style.visibility</p:attrName>
                                            </p:attrNameLst>
                                          </p:cBhvr>
                                          <p:to>
                                            <p:strVal val="visible"/>
                                          </p:to>
                                        </p:set>
                                        <p:animEffect transition="in" filter="wipe(down)">
                                          <p:cBhvr>
                                            <p:cTn id="56" dur="500"/>
                                            <p:tgtEl>
                                              <p:spTgt spid="19"/>
                                            </p:tgtEl>
                                          </p:cBhvr>
                                        </p:animEffect>
                                      </p:childTnLst>
                                    </p:cTn>
                                  </p:par>
                                  <p:par>
                                    <p:cTn id="57" presetID="22" presetClass="entr" presetSubtype="4" fill="hold" nodeType="withEffect">
                                      <p:stCondLst>
                                        <p:cond delay="5100"/>
                                      </p:stCondLst>
                                      <p:childTnLst>
                                        <p:set>
                                          <p:cBhvr>
                                            <p:cTn id="58" dur="1" fill="hold">
                                              <p:stCondLst>
                                                <p:cond delay="0"/>
                                              </p:stCondLst>
                                            </p:cTn>
                                            <p:tgtEl>
                                              <p:spTgt spid="17"/>
                                            </p:tgtEl>
                                            <p:attrNameLst>
                                              <p:attrName>style.visibility</p:attrName>
                                            </p:attrNameLst>
                                          </p:cBhvr>
                                          <p:to>
                                            <p:strVal val="visible"/>
                                          </p:to>
                                        </p:set>
                                        <p:animEffect transition="in" filter="wipe(down)">
                                          <p:cBhvr>
                                            <p:cTn id="5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1000"/>
                                      </p:stCondLst>
                                      <p:childTnLst>
                                        <p:set>
                                          <p:cBhvr>
                                            <p:cTn id="6" dur="1" fill="hold">
                                              <p:stCondLst>
                                                <p:cond delay="0"/>
                                              </p:stCondLst>
                                            </p:cTn>
                                            <p:tgtEl>
                                              <p:spTgt spid="144"/>
                                            </p:tgtEl>
                                            <p:attrNameLst>
                                              <p:attrName>style.visibility</p:attrName>
                                            </p:attrNameLst>
                                          </p:cBhvr>
                                          <p:to>
                                            <p:strVal val="visible"/>
                                          </p:to>
                                        </p:set>
                                        <p:anim calcmode="lin" valueType="num">
                                          <p:cBhvr additive="base">
                                            <p:cTn id="7" dur="2000" fill="hold"/>
                                            <p:tgtEl>
                                              <p:spTgt spid="144"/>
                                            </p:tgtEl>
                                            <p:attrNameLst>
                                              <p:attrName>ppt_x</p:attrName>
                                            </p:attrNameLst>
                                          </p:cBhvr>
                                          <p:tavLst>
                                            <p:tav tm="0">
                                              <p:val>
                                                <p:strVal val="0-#ppt_w/2"/>
                                              </p:val>
                                            </p:tav>
                                            <p:tav tm="100000">
                                              <p:val>
                                                <p:strVal val="#ppt_x"/>
                                              </p:val>
                                            </p:tav>
                                          </p:tavLst>
                                        </p:anim>
                                        <p:anim calcmode="lin" valueType="num">
                                          <p:cBhvr additive="base">
                                            <p:cTn id="8" dur="2000" fill="hold"/>
                                            <p:tgtEl>
                                              <p:spTgt spid="14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25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2000" fill="hold"/>
                                            <p:tgtEl>
                                              <p:spTgt spid="8"/>
                                            </p:tgtEl>
                                            <p:attrNameLst>
                                              <p:attrName>ppt_x</p:attrName>
                                            </p:attrNameLst>
                                          </p:cBhvr>
                                          <p:tavLst>
                                            <p:tav tm="0">
                                              <p:val>
                                                <p:strVal val="0-#ppt_w/2"/>
                                              </p:val>
                                            </p:tav>
                                            <p:tav tm="100000">
                                              <p:val>
                                                <p:strVal val="#ppt_x"/>
                                              </p:val>
                                            </p:tav>
                                          </p:tavLst>
                                        </p:anim>
                                        <p:anim calcmode="lin" valueType="num">
                                          <p:cBhvr additive="base">
                                            <p:cTn id="12" dur="2000" fill="hold"/>
                                            <p:tgtEl>
                                              <p:spTgt spid="8"/>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20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2000" fill="hold"/>
                                            <p:tgtEl>
                                              <p:spTgt spid="10"/>
                                            </p:tgtEl>
                                            <p:attrNameLst>
                                              <p:attrName>ppt_x</p:attrName>
                                            </p:attrNameLst>
                                          </p:cBhvr>
                                          <p:tavLst>
                                            <p:tav tm="0">
                                              <p:val>
                                                <p:strVal val="0-#ppt_w/2"/>
                                              </p:val>
                                            </p:tav>
                                            <p:tav tm="100000">
                                              <p:val>
                                                <p:strVal val="#ppt_x"/>
                                              </p:val>
                                            </p:tav>
                                          </p:tavLst>
                                        </p:anim>
                                        <p:anim calcmode="lin" valueType="num">
                                          <p:cBhvr additive="base">
                                            <p:cTn id="16" dur="20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300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2000" fill="hold"/>
                                            <p:tgtEl>
                                              <p:spTgt spid="11"/>
                                            </p:tgtEl>
                                            <p:attrNameLst>
                                              <p:attrName>ppt_x</p:attrName>
                                            </p:attrNameLst>
                                          </p:cBhvr>
                                          <p:tavLst>
                                            <p:tav tm="0">
                                              <p:val>
                                                <p:strVal val="0-#ppt_w/2"/>
                                              </p:val>
                                            </p:tav>
                                            <p:tav tm="100000">
                                              <p:val>
                                                <p:strVal val="#ppt_x"/>
                                              </p:val>
                                            </p:tav>
                                          </p:tavLst>
                                        </p:anim>
                                        <p:anim calcmode="lin" valueType="num">
                                          <p:cBhvr additive="base">
                                            <p:cTn id="20" dur="20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350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2000" fill="hold"/>
                                            <p:tgtEl>
                                              <p:spTgt spid="13"/>
                                            </p:tgtEl>
                                            <p:attrNameLst>
                                              <p:attrName>ppt_x</p:attrName>
                                            </p:attrNameLst>
                                          </p:cBhvr>
                                          <p:tavLst>
                                            <p:tav tm="0">
                                              <p:val>
                                                <p:strVal val="0-#ppt_w/2"/>
                                              </p:val>
                                            </p:tav>
                                            <p:tav tm="100000">
                                              <p:val>
                                                <p:strVal val="#ppt_x"/>
                                              </p:val>
                                            </p:tav>
                                          </p:tavLst>
                                        </p:anim>
                                        <p:anim calcmode="lin" valueType="num">
                                          <p:cBhvr additive="base">
                                            <p:cTn id="24" dur="2000" fill="hold"/>
                                            <p:tgtEl>
                                              <p:spTgt spid="13"/>
                                            </p:tgtEl>
                                            <p:attrNameLst>
                                              <p:attrName>ppt_y</p:attrName>
                                            </p:attrNameLst>
                                          </p:cBhvr>
                                          <p:tavLst>
                                            <p:tav tm="0">
                                              <p:val>
                                                <p:strVal val="#ppt_y"/>
                                              </p:val>
                                            </p:tav>
                                            <p:tav tm="100000">
                                              <p:val>
                                                <p:strVal val="#ppt_y"/>
                                              </p:val>
                                            </p:tav>
                                          </p:tavLst>
                                        </p:anim>
                                      </p:childTnLst>
                                    </p:cTn>
                                  </p:par>
                                  <p:par>
                                    <p:cTn id="25" presetID="2" presetClass="entr" presetSubtype="12" fill="hold" nodeType="withEffect">
                                      <p:stCondLst>
                                        <p:cond delay="200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2000" fill="hold"/>
                                            <p:tgtEl>
                                              <p:spTgt spid="16"/>
                                            </p:tgtEl>
                                            <p:attrNameLst>
                                              <p:attrName>ppt_x</p:attrName>
                                            </p:attrNameLst>
                                          </p:cBhvr>
                                          <p:tavLst>
                                            <p:tav tm="0">
                                              <p:val>
                                                <p:strVal val="0-#ppt_w/2"/>
                                              </p:val>
                                            </p:tav>
                                            <p:tav tm="100000">
                                              <p:val>
                                                <p:strVal val="#ppt_x"/>
                                              </p:val>
                                            </p:tav>
                                          </p:tavLst>
                                        </p:anim>
                                        <p:anim calcmode="lin" valueType="num">
                                          <p:cBhvr additive="base">
                                            <p:cTn id="28" dur="2000" fill="hold"/>
                                            <p:tgtEl>
                                              <p:spTgt spid="16"/>
                                            </p:tgtEl>
                                            <p:attrNameLst>
                                              <p:attrName>ppt_y</p:attrName>
                                            </p:attrNameLst>
                                          </p:cBhvr>
                                          <p:tavLst>
                                            <p:tav tm="0">
                                              <p:val>
                                                <p:strVal val="1+#ppt_h/2"/>
                                              </p:val>
                                            </p:tav>
                                            <p:tav tm="100000">
                                              <p:val>
                                                <p:strVal val="#ppt_y"/>
                                              </p:val>
                                            </p:tav>
                                          </p:tavLst>
                                        </p:anim>
                                      </p:childTnLst>
                                    </p:cTn>
                                  </p:par>
                                  <p:par>
                                    <p:cTn id="29" presetID="2" presetClass="entr" presetSubtype="8" fill="hold" nodeType="withEffect">
                                      <p:stCondLst>
                                        <p:cond delay="150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2000" fill="hold"/>
                                            <p:tgtEl>
                                              <p:spTgt spid="6"/>
                                            </p:tgtEl>
                                            <p:attrNameLst>
                                              <p:attrName>ppt_x</p:attrName>
                                            </p:attrNameLst>
                                          </p:cBhvr>
                                          <p:tavLst>
                                            <p:tav tm="0">
                                              <p:val>
                                                <p:strVal val="0-#ppt_w/2"/>
                                              </p:val>
                                            </p:tav>
                                            <p:tav tm="100000">
                                              <p:val>
                                                <p:strVal val="#ppt_x"/>
                                              </p:val>
                                            </p:tav>
                                          </p:tavLst>
                                        </p:anim>
                                        <p:anim calcmode="lin" valueType="num">
                                          <p:cBhvr additive="base">
                                            <p:cTn id="32" dur="2000" fill="hold"/>
                                            <p:tgtEl>
                                              <p:spTgt spid="6"/>
                                            </p:tgtEl>
                                            <p:attrNameLst>
                                              <p:attrName>ppt_y</p:attrName>
                                            </p:attrNameLst>
                                          </p:cBhvr>
                                          <p:tavLst>
                                            <p:tav tm="0">
                                              <p:val>
                                                <p:strVal val="#ppt_y"/>
                                              </p:val>
                                            </p:tav>
                                            <p:tav tm="100000">
                                              <p:val>
                                                <p:strVal val="#ppt_y"/>
                                              </p:val>
                                            </p:tav>
                                          </p:tavLst>
                                        </p:anim>
                                      </p:childTnLst>
                                    </p:cTn>
                                  </p:par>
                                  <p:par>
                                    <p:cTn id="33" presetID="56" presetClass="entr" presetSubtype="0" fill="hold" grpId="0" nodeType="withEffect">
                                      <p:stCondLst>
                                        <p:cond delay="1300"/>
                                      </p:stCondLst>
                                      <p:iterate type="lt">
                                        <p:tmPct val="10000"/>
                                      </p:iterate>
                                      <p:childTnLst>
                                        <p:set>
                                          <p:cBhvr>
                                            <p:cTn id="34" dur="1" fill="hold">
                                              <p:stCondLst>
                                                <p:cond delay="0"/>
                                              </p:stCondLst>
                                            </p:cTn>
                                            <p:tgtEl>
                                              <p:spTgt spid="9"/>
                                            </p:tgtEl>
                                            <p:attrNameLst>
                                              <p:attrName>style.visibility</p:attrName>
                                            </p:attrNameLst>
                                          </p:cBhvr>
                                          <p:to>
                                            <p:strVal val="visible"/>
                                          </p:to>
                                        </p:set>
                                        <p:anim by="(-#ppt_w*2)" calcmode="lin" valueType="num">
                                          <p:cBhvr rctx="PPT">
                                            <p:cTn id="35" dur="500" autoRev="1" fill="hold">
                                              <p:stCondLst>
                                                <p:cond delay="0"/>
                                              </p:stCondLst>
                                            </p:cTn>
                                            <p:tgtEl>
                                              <p:spTgt spid="9"/>
                                            </p:tgtEl>
                                            <p:attrNameLst>
                                              <p:attrName>ppt_w</p:attrName>
                                            </p:attrNameLst>
                                          </p:cBhvr>
                                        </p:anim>
                                        <p:anim by="(#ppt_w*0.50)" calcmode="lin" valueType="num">
                                          <p:cBhvr>
                                            <p:cTn id="36" dur="500" decel="50000" autoRev="1" fill="hold">
                                              <p:stCondLst>
                                                <p:cond delay="0"/>
                                              </p:stCondLst>
                                            </p:cTn>
                                            <p:tgtEl>
                                              <p:spTgt spid="9"/>
                                            </p:tgtEl>
                                            <p:attrNameLst>
                                              <p:attrName>ppt_x</p:attrName>
                                            </p:attrNameLst>
                                          </p:cBhvr>
                                        </p:anim>
                                        <p:anim from="(-#ppt_h/2)" to="(#ppt_y)" calcmode="lin" valueType="num">
                                          <p:cBhvr>
                                            <p:cTn id="37" dur="1000" fill="hold">
                                              <p:stCondLst>
                                                <p:cond delay="0"/>
                                              </p:stCondLst>
                                            </p:cTn>
                                            <p:tgtEl>
                                              <p:spTgt spid="9"/>
                                            </p:tgtEl>
                                            <p:attrNameLst>
                                              <p:attrName>ppt_y</p:attrName>
                                            </p:attrNameLst>
                                          </p:cBhvr>
                                        </p:anim>
                                        <p:animRot by="21600000">
                                          <p:cBhvr>
                                            <p:cTn id="38" dur="1000" fill="hold">
                                              <p:stCondLst>
                                                <p:cond delay="0"/>
                                              </p:stCondLst>
                                            </p:cTn>
                                            <p:tgtEl>
                                              <p:spTgt spid="9"/>
                                            </p:tgtEl>
                                            <p:attrNameLst>
                                              <p:attrName>r</p:attrName>
                                            </p:attrNameLst>
                                          </p:cBhvr>
                                        </p:animRot>
                                      </p:childTnLst>
                                    </p:cTn>
                                  </p:par>
                                  <p:par>
                                    <p:cTn id="39" presetID="56" presetClass="entr" presetSubtype="0" fill="hold" grpId="0" nodeType="withEffect">
                                      <p:stCondLst>
                                        <p:cond delay="3800"/>
                                      </p:stCondLst>
                                      <p:iterate type="lt">
                                        <p:tmPct val="10000"/>
                                      </p:iterate>
                                      <p:childTnLst>
                                        <p:set>
                                          <p:cBhvr>
                                            <p:cTn id="40" dur="1" fill="hold">
                                              <p:stCondLst>
                                                <p:cond delay="0"/>
                                              </p:stCondLst>
                                            </p:cTn>
                                            <p:tgtEl>
                                              <p:spTgt spid="25"/>
                                            </p:tgtEl>
                                            <p:attrNameLst>
                                              <p:attrName>style.visibility</p:attrName>
                                            </p:attrNameLst>
                                          </p:cBhvr>
                                          <p:to>
                                            <p:strVal val="visible"/>
                                          </p:to>
                                        </p:set>
                                        <p:anim by="(-#ppt_w*2)" calcmode="lin" valueType="num">
                                          <p:cBhvr rctx="PPT">
                                            <p:cTn id="41" dur="500" autoRev="1" fill="hold">
                                              <p:stCondLst>
                                                <p:cond delay="0"/>
                                              </p:stCondLst>
                                            </p:cTn>
                                            <p:tgtEl>
                                              <p:spTgt spid="25"/>
                                            </p:tgtEl>
                                            <p:attrNameLst>
                                              <p:attrName>ppt_w</p:attrName>
                                            </p:attrNameLst>
                                          </p:cBhvr>
                                        </p:anim>
                                        <p:anim by="(#ppt_w*0.50)" calcmode="lin" valueType="num">
                                          <p:cBhvr>
                                            <p:cTn id="42" dur="500" decel="50000" autoRev="1" fill="hold">
                                              <p:stCondLst>
                                                <p:cond delay="0"/>
                                              </p:stCondLst>
                                            </p:cTn>
                                            <p:tgtEl>
                                              <p:spTgt spid="25"/>
                                            </p:tgtEl>
                                            <p:attrNameLst>
                                              <p:attrName>ppt_x</p:attrName>
                                            </p:attrNameLst>
                                          </p:cBhvr>
                                        </p:anim>
                                        <p:anim from="(-#ppt_h/2)" to="(#ppt_y)" calcmode="lin" valueType="num">
                                          <p:cBhvr>
                                            <p:cTn id="43" dur="1000" fill="hold">
                                              <p:stCondLst>
                                                <p:cond delay="0"/>
                                              </p:stCondLst>
                                            </p:cTn>
                                            <p:tgtEl>
                                              <p:spTgt spid="25"/>
                                            </p:tgtEl>
                                            <p:attrNameLst>
                                              <p:attrName>ppt_y</p:attrName>
                                            </p:attrNameLst>
                                          </p:cBhvr>
                                        </p:anim>
                                        <p:animRot by="21600000">
                                          <p:cBhvr>
                                            <p:cTn id="44" dur="1000" fill="hold">
                                              <p:stCondLst>
                                                <p:cond delay="0"/>
                                              </p:stCondLst>
                                            </p:cTn>
                                            <p:tgtEl>
                                              <p:spTgt spid="25"/>
                                            </p:tgtEl>
                                            <p:attrNameLst>
                                              <p:attrName>r</p:attrName>
                                            </p:attrNameLst>
                                          </p:cBhvr>
                                        </p:animRot>
                                      </p:childTnLst>
                                    </p:cTn>
                                  </p:par>
                                  <p:par>
                                    <p:cTn id="45" presetID="22" presetClass="entr" presetSubtype="4" fill="hold" nodeType="withEffect">
                                      <p:stCondLst>
                                        <p:cond delay="4000"/>
                                      </p:stCondLst>
                                      <p:childTnLst>
                                        <p:set>
                                          <p:cBhvr>
                                            <p:cTn id="46" dur="1" fill="hold">
                                              <p:stCondLst>
                                                <p:cond delay="0"/>
                                              </p:stCondLst>
                                            </p:cTn>
                                            <p:tgtEl>
                                              <p:spTgt spid="14"/>
                                            </p:tgtEl>
                                            <p:attrNameLst>
                                              <p:attrName>style.visibility</p:attrName>
                                            </p:attrNameLst>
                                          </p:cBhvr>
                                          <p:to>
                                            <p:strVal val="visible"/>
                                          </p:to>
                                        </p:set>
                                        <p:animEffect transition="in" filter="wipe(down)">
                                          <p:cBhvr>
                                            <p:cTn id="47" dur="1000"/>
                                            <p:tgtEl>
                                              <p:spTgt spid="14"/>
                                            </p:tgtEl>
                                          </p:cBhvr>
                                        </p:animEffect>
                                      </p:childTnLst>
                                    </p:cTn>
                                  </p:par>
                                  <p:par>
                                    <p:cTn id="48" presetID="22" presetClass="entr" presetSubtype="4" fill="hold" nodeType="withEffect">
                                      <p:stCondLst>
                                        <p:cond delay="4500"/>
                                      </p:stCondLst>
                                      <p:childTnLst>
                                        <p:set>
                                          <p:cBhvr>
                                            <p:cTn id="49" dur="1" fill="hold">
                                              <p:stCondLst>
                                                <p:cond delay="0"/>
                                              </p:stCondLst>
                                            </p:cTn>
                                            <p:tgtEl>
                                              <p:spTgt spid="22"/>
                                            </p:tgtEl>
                                            <p:attrNameLst>
                                              <p:attrName>style.visibility</p:attrName>
                                            </p:attrNameLst>
                                          </p:cBhvr>
                                          <p:to>
                                            <p:strVal val="visible"/>
                                          </p:to>
                                        </p:set>
                                        <p:animEffect transition="in" filter="wipe(down)">
                                          <p:cBhvr>
                                            <p:cTn id="50" dur="500"/>
                                            <p:tgtEl>
                                              <p:spTgt spid="22"/>
                                            </p:tgtEl>
                                          </p:cBhvr>
                                        </p:animEffect>
                                      </p:childTnLst>
                                    </p:cTn>
                                  </p:par>
                                  <p:par>
                                    <p:cTn id="51" presetID="22" presetClass="entr" presetSubtype="4" fill="hold" nodeType="withEffect">
                                      <p:stCondLst>
                                        <p:cond delay="4700"/>
                                      </p:stCondLst>
                                      <p:childTnLst>
                                        <p:set>
                                          <p:cBhvr>
                                            <p:cTn id="52" dur="1" fill="hold">
                                              <p:stCondLst>
                                                <p:cond delay="0"/>
                                              </p:stCondLst>
                                            </p:cTn>
                                            <p:tgtEl>
                                              <p:spTgt spid="21"/>
                                            </p:tgtEl>
                                            <p:attrNameLst>
                                              <p:attrName>style.visibility</p:attrName>
                                            </p:attrNameLst>
                                          </p:cBhvr>
                                          <p:to>
                                            <p:strVal val="visible"/>
                                          </p:to>
                                        </p:set>
                                        <p:animEffect transition="in" filter="wipe(down)">
                                          <p:cBhvr>
                                            <p:cTn id="53" dur="500"/>
                                            <p:tgtEl>
                                              <p:spTgt spid="21"/>
                                            </p:tgtEl>
                                          </p:cBhvr>
                                        </p:animEffect>
                                      </p:childTnLst>
                                    </p:cTn>
                                  </p:par>
                                  <p:par>
                                    <p:cTn id="54" presetID="22" presetClass="entr" presetSubtype="4" fill="hold" nodeType="withEffect">
                                      <p:stCondLst>
                                        <p:cond delay="4900"/>
                                      </p:stCondLst>
                                      <p:childTnLst>
                                        <p:set>
                                          <p:cBhvr>
                                            <p:cTn id="55" dur="1" fill="hold">
                                              <p:stCondLst>
                                                <p:cond delay="0"/>
                                              </p:stCondLst>
                                            </p:cTn>
                                            <p:tgtEl>
                                              <p:spTgt spid="19"/>
                                            </p:tgtEl>
                                            <p:attrNameLst>
                                              <p:attrName>style.visibility</p:attrName>
                                            </p:attrNameLst>
                                          </p:cBhvr>
                                          <p:to>
                                            <p:strVal val="visible"/>
                                          </p:to>
                                        </p:set>
                                        <p:animEffect transition="in" filter="wipe(down)">
                                          <p:cBhvr>
                                            <p:cTn id="56" dur="500"/>
                                            <p:tgtEl>
                                              <p:spTgt spid="19"/>
                                            </p:tgtEl>
                                          </p:cBhvr>
                                        </p:animEffect>
                                      </p:childTnLst>
                                    </p:cTn>
                                  </p:par>
                                  <p:par>
                                    <p:cTn id="57" presetID="22" presetClass="entr" presetSubtype="4" fill="hold" nodeType="withEffect">
                                      <p:stCondLst>
                                        <p:cond delay="5100"/>
                                      </p:stCondLst>
                                      <p:childTnLst>
                                        <p:set>
                                          <p:cBhvr>
                                            <p:cTn id="58" dur="1" fill="hold">
                                              <p:stCondLst>
                                                <p:cond delay="0"/>
                                              </p:stCondLst>
                                            </p:cTn>
                                            <p:tgtEl>
                                              <p:spTgt spid="17"/>
                                            </p:tgtEl>
                                            <p:attrNameLst>
                                              <p:attrName>style.visibility</p:attrName>
                                            </p:attrNameLst>
                                          </p:cBhvr>
                                          <p:to>
                                            <p:strVal val="visible"/>
                                          </p:to>
                                        </p:set>
                                        <p:animEffect transition="in" filter="wipe(down)">
                                          <p:cBhvr>
                                            <p:cTn id="5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5"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01370-E801-0181-1423-64DBCEBC41F5}"/>
            </a:ext>
          </a:extLst>
        </p:cNvPr>
        <p:cNvGrpSpPr/>
        <p:nvPr/>
      </p:nvGrpSpPr>
      <p:grpSpPr>
        <a:xfrm>
          <a:off x="0" y="0"/>
          <a:ext cx="0" cy="0"/>
          <a:chOff x="0" y="0"/>
          <a:chExt cx="0" cy="0"/>
        </a:xfrm>
      </p:grpSpPr>
      <p:pic>
        <p:nvPicPr>
          <p:cNvPr id="10" name="Picture 9" descr="A cartoon of a person talking on a cell phone&#10;&#10;AI-generated content may be incorrect.">
            <a:extLst>
              <a:ext uri="{FF2B5EF4-FFF2-40B4-BE49-F238E27FC236}">
                <a16:creationId xmlns:a16="http://schemas.microsoft.com/office/drawing/2014/main" id="{A7023F46-9632-309E-0EA3-BC2BDDF13E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8436" y="2356544"/>
            <a:ext cx="1797649" cy="4253696"/>
          </a:xfrm>
          <a:prstGeom prst="rect">
            <a:avLst/>
          </a:prstGeom>
        </p:spPr>
      </p:pic>
      <p:pic>
        <p:nvPicPr>
          <p:cNvPr id="13" name="Picture 12" descr="A cartoon of a hand&#10;&#10;AI-generated content may be incorrect.">
            <a:extLst>
              <a:ext uri="{FF2B5EF4-FFF2-40B4-BE49-F238E27FC236}">
                <a16:creationId xmlns:a16="http://schemas.microsoft.com/office/drawing/2014/main" id="{D7072E79-9A9F-BE37-393D-E0A4F046B2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37" y="1366484"/>
            <a:ext cx="2065094" cy="1226607"/>
          </a:xfrm>
          <a:prstGeom prst="rect">
            <a:avLst/>
          </a:prstGeom>
        </p:spPr>
      </p:pic>
      <p:pic>
        <p:nvPicPr>
          <p:cNvPr id="16" name="Picture 15" descr="A close-up of a guitar&#10;&#10;AI-generated content may be incorrect.">
            <a:extLst>
              <a:ext uri="{FF2B5EF4-FFF2-40B4-BE49-F238E27FC236}">
                <a16:creationId xmlns:a16="http://schemas.microsoft.com/office/drawing/2014/main" id="{B63B4D0D-C313-ECAB-B2DA-7BBD5AEA6E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02608" y="1230253"/>
            <a:ext cx="2282566" cy="1076067"/>
          </a:xfrm>
          <a:prstGeom prst="rect">
            <a:avLst/>
          </a:prstGeom>
        </p:spPr>
      </p:pic>
      <p:pic>
        <p:nvPicPr>
          <p:cNvPr id="19" name="Picture 18" descr="A gloved hand with a black background&#10;&#10;AI-generated content may be incorrect.">
            <a:extLst>
              <a:ext uri="{FF2B5EF4-FFF2-40B4-BE49-F238E27FC236}">
                <a16:creationId xmlns:a16="http://schemas.microsoft.com/office/drawing/2014/main" id="{52F2CB40-F6F9-1845-53B1-BA07A66AD0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11232" y="1230254"/>
            <a:ext cx="2145460" cy="1107089"/>
          </a:xfrm>
          <a:prstGeom prst="rect">
            <a:avLst/>
          </a:prstGeom>
        </p:spPr>
      </p:pic>
      <p:pic>
        <p:nvPicPr>
          <p:cNvPr id="22" name="Picture 21" descr="A cartoon of a hand&#10;&#10;AI-generated content may be incorrect.">
            <a:extLst>
              <a:ext uri="{FF2B5EF4-FFF2-40B4-BE49-F238E27FC236}">
                <a16:creationId xmlns:a16="http://schemas.microsoft.com/office/drawing/2014/main" id="{249E85B8-14C7-38D4-B4B3-8BF038599A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95251" y="1366484"/>
            <a:ext cx="1985071" cy="1226607"/>
          </a:xfrm>
          <a:prstGeom prst="rect">
            <a:avLst/>
          </a:prstGeom>
        </p:spPr>
      </p:pic>
      <p:pic>
        <p:nvPicPr>
          <p:cNvPr id="25" name="Picture 24" descr="A blue line in the shape of a figure&#10;&#10;AI-generated content may be incorrect.">
            <a:extLst>
              <a:ext uri="{FF2B5EF4-FFF2-40B4-BE49-F238E27FC236}">
                <a16:creationId xmlns:a16="http://schemas.microsoft.com/office/drawing/2014/main" id="{81949627-7AFA-7B11-A909-55585CD74A5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29910" y="5654003"/>
            <a:ext cx="3327112" cy="1209859"/>
          </a:xfrm>
          <a:prstGeom prst="rect">
            <a:avLst/>
          </a:prstGeom>
        </p:spPr>
      </p:pic>
      <p:pic>
        <p:nvPicPr>
          <p:cNvPr id="28" name="Picture 27" descr="A blue line on a black background&#10;&#10;AI-generated content may be incorrect.">
            <a:extLst>
              <a:ext uri="{FF2B5EF4-FFF2-40B4-BE49-F238E27FC236}">
                <a16:creationId xmlns:a16="http://schemas.microsoft.com/office/drawing/2014/main" id="{DEDC6437-983B-5F80-88BE-C773AB17064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22226" y="5689772"/>
            <a:ext cx="2532354" cy="1129765"/>
          </a:xfrm>
          <a:prstGeom prst="rect">
            <a:avLst/>
          </a:prstGeom>
        </p:spPr>
      </p:pic>
      <p:pic>
        <p:nvPicPr>
          <p:cNvPr id="31" name="Picture 30" descr="A sign with a shield and handshake&#10;&#10;AI-generated content may be incorrect.">
            <a:extLst>
              <a:ext uri="{FF2B5EF4-FFF2-40B4-BE49-F238E27FC236}">
                <a16:creationId xmlns:a16="http://schemas.microsoft.com/office/drawing/2014/main" id="{4F854F36-1D3E-38E0-38DA-ED460F6D1D1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77363" y="1789722"/>
            <a:ext cx="3158604" cy="2401278"/>
          </a:xfrm>
          <a:prstGeom prst="rect">
            <a:avLst/>
          </a:prstGeom>
        </p:spPr>
      </p:pic>
      <p:pic>
        <p:nvPicPr>
          <p:cNvPr id="34" name="Picture 33" descr="A sign with hands and a red x&#10;&#10;AI-generated content may be incorrect.">
            <a:extLst>
              <a:ext uri="{FF2B5EF4-FFF2-40B4-BE49-F238E27FC236}">
                <a16:creationId xmlns:a16="http://schemas.microsoft.com/office/drawing/2014/main" id="{552F5B14-17E5-3781-F87B-AC087B15381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03058" y="3800346"/>
            <a:ext cx="3024331" cy="2148370"/>
          </a:xfrm>
          <a:prstGeom prst="rect">
            <a:avLst/>
          </a:prstGeom>
        </p:spPr>
      </p:pic>
      <p:pic>
        <p:nvPicPr>
          <p:cNvPr id="37" name="Picture 36" descr="A sign with a bird and a cross on it&#10;&#10;AI-generated content may be incorrect.">
            <a:extLst>
              <a:ext uri="{FF2B5EF4-FFF2-40B4-BE49-F238E27FC236}">
                <a16:creationId xmlns:a16="http://schemas.microsoft.com/office/drawing/2014/main" id="{F5FD9466-DF52-5C10-839C-1D92144AACA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73980" y="2482496"/>
            <a:ext cx="3414488" cy="3495611"/>
          </a:xfrm>
          <a:prstGeom prst="rect">
            <a:avLst/>
          </a:prstGeom>
        </p:spPr>
      </p:pic>
      <p:pic>
        <p:nvPicPr>
          <p:cNvPr id="42" name="Picture 41" descr="A cartoon of a rocket and a loaf of bread&#10;&#10;AI-generated content may be incorrect.">
            <a:extLst>
              <a:ext uri="{FF2B5EF4-FFF2-40B4-BE49-F238E27FC236}">
                <a16:creationId xmlns:a16="http://schemas.microsoft.com/office/drawing/2014/main" id="{A5DE99BB-0F72-CD6A-28B1-13F7DA2F078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76449" y="1756095"/>
            <a:ext cx="3075604" cy="3306001"/>
          </a:xfrm>
          <a:prstGeom prst="rect">
            <a:avLst/>
          </a:prstGeom>
        </p:spPr>
      </p:pic>
      <p:pic>
        <p:nvPicPr>
          <p:cNvPr id="45" name="Picture 44">
            <a:extLst>
              <a:ext uri="{FF2B5EF4-FFF2-40B4-BE49-F238E27FC236}">
                <a16:creationId xmlns:a16="http://schemas.microsoft.com/office/drawing/2014/main" id="{8C35B603-82F4-AA3A-739B-C4645DBF551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07976" y="3368040"/>
            <a:ext cx="964353" cy="1554480"/>
          </a:xfrm>
          <a:prstGeom prst="rect">
            <a:avLst/>
          </a:prstGeom>
        </p:spPr>
      </p:pic>
      <p:pic>
        <p:nvPicPr>
          <p:cNvPr id="48" name="Picture 47" descr="A group of white fish in the sky&#10;&#10;AI-generated content may be incorrect.">
            <a:extLst>
              <a:ext uri="{FF2B5EF4-FFF2-40B4-BE49-F238E27FC236}">
                <a16:creationId xmlns:a16="http://schemas.microsoft.com/office/drawing/2014/main" id="{1D4E2DA3-8270-4293-2088-E6D0970E6C2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576807" y="3718075"/>
            <a:ext cx="768677" cy="640565"/>
          </a:xfrm>
          <a:prstGeom prst="rect">
            <a:avLst/>
          </a:prstGeom>
        </p:spPr>
      </p:pic>
      <p:pic>
        <p:nvPicPr>
          <p:cNvPr id="51" name="Picture 50" descr="A white lines in the sky&#10;&#10;AI-generated content may be incorrect.">
            <a:extLst>
              <a:ext uri="{FF2B5EF4-FFF2-40B4-BE49-F238E27FC236}">
                <a16:creationId xmlns:a16="http://schemas.microsoft.com/office/drawing/2014/main" id="{C7FECDD0-BB63-52D7-47CC-BA6379411C7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71796" y="5703184"/>
            <a:ext cx="867841" cy="674091"/>
          </a:xfrm>
          <a:prstGeom prst="rect">
            <a:avLst/>
          </a:prstGeom>
        </p:spPr>
      </p:pic>
      <p:pic>
        <p:nvPicPr>
          <p:cNvPr id="53" name="Picture 52" descr="A white lines in the sky&#10;&#10;AI-generated content may be incorrect.">
            <a:extLst>
              <a:ext uri="{FF2B5EF4-FFF2-40B4-BE49-F238E27FC236}">
                <a16:creationId xmlns:a16="http://schemas.microsoft.com/office/drawing/2014/main" id="{F0B99091-5427-37D6-3048-A96BAF10662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flipH="1">
            <a:off x="8770039" y="5650687"/>
            <a:ext cx="837263" cy="650340"/>
          </a:xfrm>
          <a:prstGeom prst="rect">
            <a:avLst/>
          </a:prstGeom>
        </p:spPr>
      </p:pic>
      <p:pic>
        <p:nvPicPr>
          <p:cNvPr id="58" name="Picture 57" descr="A blue tube with a black background&#10;&#10;AI-generated content may be incorrect.">
            <a:extLst>
              <a:ext uri="{FF2B5EF4-FFF2-40B4-BE49-F238E27FC236}">
                <a16:creationId xmlns:a16="http://schemas.microsoft.com/office/drawing/2014/main" id="{756E78E9-8E73-28EF-23A2-F2922E5A636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314979" y="3220406"/>
            <a:ext cx="777139" cy="1133625"/>
          </a:xfrm>
          <a:prstGeom prst="rect">
            <a:avLst/>
          </a:prstGeom>
        </p:spPr>
      </p:pic>
      <p:pic>
        <p:nvPicPr>
          <p:cNvPr id="60" name="Picture 59" descr="A blue object in the sky&#10;&#10;AI-generated content may be incorrect.">
            <a:extLst>
              <a:ext uri="{FF2B5EF4-FFF2-40B4-BE49-F238E27FC236}">
                <a16:creationId xmlns:a16="http://schemas.microsoft.com/office/drawing/2014/main" id="{51D744D3-DF19-F143-CD2B-CAFC328EEAE3}"/>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361447" y="4267102"/>
            <a:ext cx="684202" cy="518780"/>
          </a:xfrm>
          <a:prstGeom prst="rect">
            <a:avLst/>
          </a:prstGeom>
        </p:spPr>
      </p:pic>
      <p:pic>
        <p:nvPicPr>
          <p:cNvPr id="128" name="Picture 127" descr="A white lines on a black background&#10;&#10;AI-generated content may be incorrect.">
            <a:extLst>
              <a:ext uri="{FF2B5EF4-FFF2-40B4-BE49-F238E27FC236}">
                <a16:creationId xmlns:a16="http://schemas.microsoft.com/office/drawing/2014/main" id="{7713BBDA-67FB-C9B7-8194-A33BAC91A917}"/>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558065" y="3856213"/>
            <a:ext cx="447496" cy="381688"/>
          </a:xfrm>
          <a:prstGeom prst="rect">
            <a:avLst/>
          </a:prstGeom>
        </p:spPr>
      </p:pic>
      <p:pic>
        <p:nvPicPr>
          <p:cNvPr id="132" name="Picture 131" descr="A white lines in the dark&#10;&#10;AI-generated content may be incorrect.">
            <a:extLst>
              <a:ext uri="{FF2B5EF4-FFF2-40B4-BE49-F238E27FC236}">
                <a16:creationId xmlns:a16="http://schemas.microsoft.com/office/drawing/2014/main" id="{A6BBD7A9-C089-B039-C065-6069CF374CB1}"/>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803206" y="3856213"/>
            <a:ext cx="468088" cy="421666"/>
          </a:xfrm>
          <a:prstGeom prst="rect">
            <a:avLst/>
          </a:prstGeom>
        </p:spPr>
      </p:pic>
      <p:pic>
        <p:nvPicPr>
          <p:cNvPr id="136" name="Picture 135" descr="A blue curved lines in the sky&#10;&#10;AI-generated content may be incorrect.">
            <a:extLst>
              <a:ext uri="{FF2B5EF4-FFF2-40B4-BE49-F238E27FC236}">
                <a16:creationId xmlns:a16="http://schemas.microsoft.com/office/drawing/2014/main" id="{B498C95C-7410-F1FB-DB0E-E0486CB66810}"/>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099983" y="2105872"/>
            <a:ext cx="679677" cy="725937"/>
          </a:xfrm>
          <a:prstGeom prst="rect">
            <a:avLst/>
          </a:prstGeom>
        </p:spPr>
      </p:pic>
      <p:pic>
        <p:nvPicPr>
          <p:cNvPr id="140" name="Picture 139" descr="A close-up of a black background&#10;&#10;AI-generated content may be incorrect.">
            <a:extLst>
              <a:ext uri="{FF2B5EF4-FFF2-40B4-BE49-F238E27FC236}">
                <a16:creationId xmlns:a16="http://schemas.microsoft.com/office/drawing/2014/main" id="{BF79F7CB-1766-3BB8-9A17-28C6F9A5C8D1}"/>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027517" y="2050922"/>
            <a:ext cx="521902" cy="863146"/>
          </a:xfrm>
          <a:prstGeom prst="rect">
            <a:avLst/>
          </a:prstGeom>
        </p:spPr>
      </p:pic>
      <p:pic>
        <p:nvPicPr>
          <p:cNvPr id="144" name="Picture 143" descr="A close-up of a blue and white object&#10;&#10;AI-generated content may be incorrect.">
            <a:extLst>
              <a:ext uri="{FF2B5EF4-FFF2-40B4-BE49-F238E27FC236}">
                <a16:creationId xmlns:a16="http://schemas.microsoft.com/office/drawing/2014/main" id="{163E2897-C4C0-6AB2-8BAA-61E16163E95D}"/>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278686" y="1878960"/>
            <a:ext cx="913832" cy="631829"/>
          </a:xfrm>
          <a:prstGeom prst="rect">
            <a:avLst/>
          </a:prstGeom>
        </p:spPr>
      </p:pic>
      <p:sp>
        <p:nvSpPr>
          <p:cNvPr id="145" name="Rectangle 144">
            <a:extLst>
              <a:ext uri="{FF2B5EF4-FFF2-40B4-BE49-F238E27FC236}">
                <a16:creationId xmlns:a16="http://schemas.microsoft.com/office/drawing/2014/main" id="{0A8FDA04-A43D-97E8-E2BB-0C9C4F3C4593}"/>
              </a:ext>
            </a:extLst>
          </p:cNvPr>
          <p:cNvSpPr/>
          <p:nvPr/>
        </p:nvSpPr>
        <p:spPr>
          <a:xfrm rot="5400000">
            <a:off x="7917340" y="2498737"/>
            <a:ext cx="6858000" cy="1860527"/>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2" name="TextBox 1">
            <a:extLst>
              <a:ext uri="{FF2B5EF4-FFF2-40B4-BE49-F238E27FC236}">
                <a16:creationId xmlns:a16="http://schemas.microsoft.com/office/drawing/2014/main" id="{5C5C18A9-2399-0A05-F378-C5B010848A8F}"/>
              </a:ext>
            </a:extLst>
          </p:cNvPr>
          <p:cNvSpPr txBox="1"/>
          <p:nvPr/>
        </p:nvSpPr>
        <p:spPr>
          <a:xfrm>
            <a:off x="7278617" y="428895"/>
            <a:ext cx="4982950" cy="769441"/>
          </a:xfrm>
          <a:prstGeom prst="rect">
            <a:avLst/>
          </a:prstGeom>
          <a:noFill/>
        </p:spPr>
        <p:txBody>
          <a:bodyPr wrap="square" rtlCol="1">
            <a:spAutoFit/>
          </a:bodyPr>
          <a:lstStyle/>
          <a:p>
            <a:pPr algn="r" rtl="1"/>
            <a:r>
              <a:rPr lang="fa-IR" sz="4400" b="1" dirty="0">
                <a:solidFill>
                  <a:schemeClr val="bg1"/>
                </a:solidFill>
                <a:latin typeface="Ravi Bold" panose="02000504000000020004" pitchFamily="2" charset="-78"/>
                <a:ea typeface="Ravi Bold" panose="02000504000000020004" pitchFamily="2" charset="-78"/>
                <a:cs typeface="Ravi Bold" panose="02000504000000020004" pitchFamily="2" charset="-78"/>
              </a:rPr>
              <a:t> منــطــق </a:t>
            </a:r>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قرآن روشنه!</a:t>
            </a:r>
          </a:p>
        </p:txBody>
      </p:sp>
      <p:sp>
        <p:nvSpPr>
          <p:cNvPr id="146" name="TextBox 145">
            <a:extLst>
              <a:ext uri="{FF2B5EF4-FFF2-40B4-BE49-F238E27FC236}">
                <a16:creationId xmlns:a16="http://schemas.microsoft.com/office/drawing/2014/main" id="{1E73F7F0-9A50-9FA3-2A10-C54DAF48E1EA}"/>
              </a:ext>
            </a:extLst>
          </p:cNvPr>
          <p:cNvSpPr txBox="1"/>
          <p:nvPr/>
        </p:nvSpPr>
        <p:spPr>
          <a:xfrm>
            <a:off x="1748202" y="426246"/>
            <a:ext cx="5415621" cy="615553"/>
          </a:xfrm>
          <a:prstGeom prst="rect">
            <a:avLst/>
          </a:prstGeom>
          <a:noFill/>
        </p:spPr>
        <p:txBody>
          <a:bodyPr wrap="square" rtlCol="1">
            <a:spAutoFit/>
          </a:bodyPr>
          <a:lstStyle/>
          <a:p>
            <a:pPr algn="just" rtl="1">
              <a:lnSpc>
                <a:spcPts val="4000"/>
              </a:lnSpc>
            </a:pPr>
            <a:r>
              <a:rPr lang="fa-IR" sz="2800"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امروز هم خیلی‌ها‌‌‌ شدن زبان شیطان!</a:t>
            </a:r>
          </a:p>
        </p:txBody>
      </p:sp>
      <p:pic>
        <p:nvPicPr>
          <p:cNvPr id="3" name="Picture 2" descr="A cartoon of a person in a hooded robe with his hands stretched out&#10;&#10;AI-generated content may be incorrect.">
            <a:extLst>
              <a:ext uri="{FF2B5EF4-FFF2-40B4-BE49-F238E27FC236}">
                <a16:creationId xmlns:a16="http://schemas.microsoft.com/office/drawing/2014/main" id="{91A7D671-2834-A148-C998-B0686C631B22}"/>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9068074" y="4318843"/>
            <a:ext cx="1737865" cy="1545476"/>
          </a:xfrm>
          <a:prstGeom prst="rect">
            <a:avLst/>
          </a:prstGeom>
        </p:spPr>
      </p:pic>
      <p:sp>
        <p:nvSpPr>
          <p:cNvPr id="4" name="TextBox 3">
            <a:extLst>
              <a:ext uri="{FF2B5EF4-FFF2-40B4-BE49-F238E27FC236}">
                <a16:creationId xmlns:a16="http://schemas.microsoft.com/office/drawing/2014/main" id="{0852D098-E40C-0416-935D-FB9F7EF8D358}"/>
              </a:ext>
            </a:extLst>
          </p:cNvPr>
          <p:cNvSpPr txBox="1"/>
          <p:nvPr/>
        </p:nvSpPr>
        <p:spPr>
          <a:xfrm>
            <a:off x="19438030" y="352238"/>
            <a:ext cx="4721431" cy="769441"/>
          </a:xfrm>
          <a:prstGeom prst="rect">
            <a:avLst/>
          </a:prstGeom>
          <a:noFill/>
        </p:spPr>
        <p:txBody>
          <a:bodyPr wrap="square" rtlCol="1">
            <a:spAutoFit/>
          </a:bodyPr>
          <a:lstStyle/>
          <a:p>
            <a:pPr algn="ct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روش تکراری شیطان!</a:t>
            </a:r>
          </a:p>
        </p:txBody>
      </p:sp>
      <p:sp>
        <p:nvSpPr>
          <p:cNvPr id="5" name="TextBox 4">
            <a:extLst>
              <a:ext uri="{FF2B5EF4-FFF2-40B4-BE49-F238E27FC236}">
                <a16:creationId xmlns:a16="http://schemas.microsoft.com/office/drawing/2014/main" id="{D61B1C6A-5578-F780-87C5-5AE2EE7A503C}"/>
              </a:ext>
            </a:extLst>
          </p:cNvPr>
          <p:cNvSpPr txBox="1"/>
          <p:nvPr/>
        </p:nvSpPr>
        <p:spPr>
          <a:xfrm>
            <a:off x="20623155" y="1785023"/>
            <a:ext cx="3473338" cy="1118255"/>
          </a:xfrm>
          <a:prstGeom prst="rect">
            <a:avLst/>
          </a:prstGeom>
          <a:noFill/>
        </p:spPr>
        <p:txBody>
          <a:bodyPr wrap="square" rtlCol="1">
            <a:spAutoFit/>
          </a:bodyPr>
          <a:lstStyle/>
          <a:p>
            <a:pPr algn="justLow" rtl="1">
              <a:lnSpc>
                <a:spcPts val="4000"/>
              </a:lnSpc>
            </a:pPr>
            <a:r>
              <a:rPr lang="fa-IR" sz="2800"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دو تیم قدیمی که حالا باهم تیم ملی شدند!</a:t>
            </a:r>
          </a:p>
        </p:txBody>
      </p:sp>
      <p:sp>
        <p:nvSpPr>
          <p:cNvPr id="6" name="TextBox 5">
            <a:extLst>
              <a:ext uri="{FF2B5EF4-FFF2-40B4-BE49-F238E27FC236}">
                <a16:creationId xmlns:a16="http://schemas.microsoft.com/office/drawing/2014/main" id="{14276D05-F6CF-1298-3D20-351258C61FEC}"/>
              </a:ext>
            </a:extLst>
          </p:cNvPr>
          <p:cNvSpPr txBox="1"/>
          <p:nvPr/>
        </p:nvSpPr>
        <p:spPr>
          <a:xfrm>
            <a:off x="20918910" y="2839668"/>
            <a:ext cx="3167739" cy="2154436"/>
          </a:xfrm>
          <a:prstGeom prst="rect">
            <a:avLst/>
          </a:prstGeom>
          <a:noFill/>
        </p:spPr>
        <p:txBody>
          <a:bodyPr wrap="square" rtlCol="1">
            <a:spAutoFit/>
          </a:bodyPr>
          <a:lstStyle/>
          <a:p>
            <a:pPr algn="just" rtl="1">
              <a:lnSpc>
                <a:spcPts val="4000"/>
              </a:lnSpc>
            </a:pPr>
            <a:r>
              <a:rPr lang="fa-IR" sz="2800" spc="-100"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انصاری داد زد: ای انصار، بیایین کمک!</a:t>
            </a:r>
          </a:p>
          <a:p>
            <a:pPr algn="just" rtl="1">
              <a:lnSpc>
                <a:spcPts val="4000"/>
              </a:lnSpc>
            </a:pPr>
            <a:r>
              <a:rPr lang="fa-IR" sz="2800" spc="-150"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 مهاجر گفت: ای مهاجرها، کمک کنین!</a:t>
            </a:r>
          </a:p>
        </p:txBody>
      </p:sp>
      <p:sp>
        <p:nvSpPr>
          <p:cNvPr id="7" name="TextBox 6">
            <a:extLst>
              <a:ext uri="{FF2B5EF4-FFF2-40B4-BE49-F238E27FC236}">
                <a16:creationId xmlns:a16="http://schemas.microsoft.com/office/drawing/2014/main" id="{A9E8559D-8F5E-F77E-FB96-C11C76D0065D}"/>
              </a:ext>
            </a:extLst>
          </p:cNvPr>
          <p:cNvSpPr txBox="1"/>
          <p:nvPr/>
        </p:nvSpPr>
        <p:spPr>
          <a:xfrm>
            <a:off x="16060919" y="1237642"/>
            <a:ext cx="3876088"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هدف پیامبر چی بود؟ </a:t>
            </a:r>
          </a:p>
        </p:txBody>
      </p:sp>
      <p:pic>
        <p:nvPicPr>
          <p:cNvPr id="8" name="Picture 7" descr="A group of men wearing robes pointing&#10;&#10;AI-generated content may be incorrect.">
            <a:extLst>
              <a:ext uri="{FF2B5EF4-FFF2-40B4-BE49-F238E27FC236}">
                <a16:creationId xmlns:a16="http://schemas.microsoft.com/office/drawing/2014/main" id="{73995444-C3B3-33DC-D8D9-8B7FBB5F677E}"/>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7991879" y="4898050"/>
            <a:ext cx="1838936" cy="1757833"/>
          </a:xfrm>
          <a:prstGeom prst="rect">
            <a:avLst/>
          </a:prstGeom>
        </p:spPr>
      </p:pic>
      <p:pic>
        <p:nvPicPr>
          <p:cNvPr id="9" name="Picture 8" descr="A group of men wearing robes pointing&#10;&#10;AI-generated content may be incorrect.">
            <a:extLst>
              <a:ext uri="{FF2B5EF4-FFF2-40B4-BE49-F238E27FC236}">
                <a16:creationId xmlns:a16="http://schemas.microsoft.com/office/drawing/2014/main" id="{B992EB38-A2B8-AE5F-4370-0789F5BCEF81}"/>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9950073" y="4781067"/>
            <a:ext cx="1747136" cy="1889591"/>
          </a:xfrm>
          <a:prstGeom prst="rect">
            <a:avLst/>
          </a:prstGeom>
        </p:spPr>
      </p:pic>
      <p:pic>
        <p:nvPicPr>
          <p:cNvPr id="11" name="Picture 10" descr="A water well with a stone wall&#10;&#10;AI-generated content may be incorrect.">
            <a:extLst>
              <a:ext uri="{FF2B5EF4-FFF2-40B4-BE49-F238E27FC236}">
                <a16:creationId xmlns:a16="http://schemas.microsoft.com/office/drawing/2014/main" id="{FB214EFF-E4E1-33C2-3A5B-DB38BBCA0061}"/>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9181229" y="6000631"/>
            <a:ext cx="1232615" cy="710044"/>
          </a:xfrm>
          <a:prstGeom prst="rect">
            <a:avLst/>
          </a:prstGeom>
        </p:spPr>
      </p:pic>
      <p:pic>
        <p:nvPicPr>
          <p:cNvPr id="12" name="Picture 11" descr="A blue river flowing through a black background&#10;&#10;AI-generated content may be incorrect.">
            <a:extLst>
              <a:ext uri="{FF2B5EF4-FFF2-40B4-BE49-F238E27FC236}">
                <a16:creationId xmlns:a16="http://schemas.microsoft.com/office/drawing/2014/main" id="{AB60E466-9BE3-E2F3-23ED-D67FD2200E7A}"/>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9277418" y="6324698"/>
            <a:ext cx="1060611" cy="327528"/>
          </a:xfrm>
          <a:prstGeom prst="rect">
            <a:avLst/>
          </a:prstGeom>
        </p:spPr>
      </p:pic>
      <p:pic>
        <p:nvPicPr>
          <p:cNvPr id="14" name="Picture 13" descr="A white leaf on a black background&#10;&#10;AI-generated content may be incorrect.">
            <a:extLst>
              <a:ext uri="{FF2B5EF4-FFF2-40B4-BE49-F238E27FC236}">
                <a16:creationId xmlns:a16="http://schemas.microsoft.com/office/drawing/2014/main" id="{BDD777B5-D18E-2D6B-31E7-538F77C3E2BC}"/>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20000878" y="6208735"/>
            <a:ext cx="122432" cy="146918"/>
          </a:xfrm>
          <a:prstGeom prst="rect">
            <a:avLst/>
          </a:prstGeom>
        </p:spPr>
      </p:pic>
      <p:pic>
        <p:nvPicPr>
          <p:cNvPr id="15" name="Picture 14" descr="A white object on a black background&#10;&#10;AI-generated content may be incorrect.">
            <a:extLst>
              <a:ext uri="{FF2B5EF4-FFF2-40B4-BE49-F238E27FC236}">
                <a16:creationId xmlns:a16="http://schemas.microsoft.com/office/drawing/2014/main" id="{CA9E16C4-3349-A55F-8078-19B7BAE84C89}"/>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9426670" y="6396399"/>
            <a:ext cx="175372" cy="98647"/>
          </a:xfrm>
          <a:prstGeom prst="rect">
            <a:avLst/>
          </a:prstGeom>
        </p:spPr>
      </p:pic>
      <p:pic>
        <p:nvPicPr>
          <p:cNvPr id="17" name="Picture 16" descr="A white object on a black background&#10;&#10;AI-generated content may be incorrect.">
            <a:extLst>
              <a:ext uri="{FF2B5EF4-FFF2-40B4-BE49-F238E27FC236}">
                <a16:creationId xmlns:a16="http://schemas.microsoft.com/office/drawing/2014/main" id="{5A821734-5CCA-95C1-8367-1B890D8F630C}"/>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20206233" y="6348251"/>
            <a:ext cx="98735" cy="51836"/>
          </a:xfrm>
          <a:prstGeom prst="rect">
            <a:avLst/>
          </a:prstGeom>
        </p:spPr>
      </p:pic>
      <p:pic>
        <p:nvPicPr>
          <p:cNvPr id="18" name="Picture 17" descr="A white exclamation mark on a black background&#10;&#10;AI-generated content may be incorrect.">
            <a:extLst>
              <a:ext uri="{FF2B5EF4-FFF2-40B4-BE49-F238E27FC236}">
                <a16:creationId xmlns:a16="http://schemas.microsoft.com/office/drawing/2014/main" id="{E123C0D9-6761-59F3-C9B9-764CEAAE7EF1}"/>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rot="20053049">
            <a:off x="18539933" y="4726652"/>
            <a:ext cx="132627" cy="196447"/>
          </a:xfrm>
          <a:prstGeom prst="rect">
            <a:avLst/>
          </a:prstGeom>
        </p:spPr>
      </p:pic>
      <p:pic>
        <p:nvPicPr>
          <p:cNvPr id="20" name="Picture 19" descr="A white exclamation mark on a black background&#10;&#10;AI-generated content may be incorrect.">
            <a:extLst>
              <a:ext uri="{FF2B5EF4-FFF2-40B4-BE49-F238E27FC236}">
                <a16:creationId xmlns:a16="http://schemas.microsoft.com/office/drawing/2014/main" id="{5C1E28BC-EB71-3D8D-3D9F-7848A12EEEB1}"/>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18602323" y="4760046"/>
            <a:ext cx="120342" cy="163623"/>
          </a:xfrm>
          <a:prstGeom prst="rect">
            <a:avLst/>
          </a:prstGeom>
        </p:spPr>
      </p:pic>
      <p:pic>
        <p:nvPicPr>
          <p:cNvPr id="21" name="Picture 20" descr="A white exclamation mark on a black background&#10;&#10;AI-generated content may be incorrect.">
            <a:extLst>
              <a:ext uri="{FF2B5EF4-FFF2-40B4-BE49-F238E27FC236}">
                <a16:creationId xmlns:a16="http://schemas.microsoft.com/office/drawing/2014/main" id="{5D4213DF-A813-E8B2-E9D5-C58033E5C0D6}"/>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rot="19113353">
            <a:off x="18466024" y="4768125"/>
            <a:ext cx="112867" cy="167178"/>
          </a:xfrm>
          <a:prstGeom prst="rect">
            <a:avLst/>
          </a:prstGeom>
        </p:spPr>
      </p:pic>
      <p:pic>
        <p:nvPicPr>
          <p:cNvPr id="23" name="Picture 22" descr="A white exclamation mark on a black background&#10;&#10;AI-generated content may be incorrect.">
            <a:extLst>
              <a:ext uri="{FF2B5EF4-FFF2-40B4-BE49-F238E27FC236}">
                <a16:creationId xmlns:a16="http://schemas.microsoft.com/office/drawing/2014/main" id="{AAFA9B58-C7F4-E4ED-5915-7C96E3D4D17C}"/>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rot="20638533">
            <a:off x="18791489" y="4719451"/>
            <a:ext cx="108613" cy="160878"/>
          </a:xfrm>
          <a:prstGeom prst="rect">
            <a:avLst/>
          </a:prstGeom>
        </p:spPr>
      </p:pic>
      <p:pic>
        <p:nvPicPr>
          <p:cNvPr id="24" name="Picture 23" descr="A white exclamation mark on a black background&#10;&#10;AI-generated content may be incorrect.">
            <a:extLst>
              <a:ext uri="{FF2B5EF4-FFF2-40B4-BE49-F238E27FC236}">
                <a16:creationId xmlns:a16="http://schemas.microsoft.com/office/drawing/2014/main" id="{37B17623-B853-6C92-0E45-6EF6B6F75711}"/>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18864457" y="4745459"/>
            <a:ext cx="112867" cy="167178"/>
          </a:xfrm>
          <a:prstGeom prst="rect">
            <a:avLst/>
          </a:prstGeom>
        </p:spPr>
      </p:pic>
      <p:pic>
        <p:nvPicPr>
          <p:cNvPr id="26" name="Picture 25" descr="A white exclamation mark on a black background&#10;&#10;AI-generated content may be incorrect.">
            <a:extLst>
              <a:ext uri="{FF2B5EF4-FFF2-40B4-BE49-F238E27FC236}">
                <a16:creationId xmlns:a16="http://schemas.microsoft.com/office/drawing/2014/main" id="{D3CD098F-C0B6-5413-6FCA-BC1E32577A56}"/>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20933296" y="4690538"/>
            <a:ext cx="103331" cy="181057"/>
          </a:xfrm>
          <a:prstGeom prst="rect">
            <a:avLst/>
          </a:prstGeom>
        </p:spPr>
      </p:pic>
      <p:pic>
        <p:nvPicPr>
          <p:cNvPr id="27" name="Picture 26" descr="A close-up of a white object&#10;&#10;AI-generated content may be incorrect.">
            <a:extLst>
              <a:ext uri="{FF2B5EF4-FFF2-40B4-BE49-F238E27FC236}">
                <a16:creationId xmlns:a16="http://schemas.microsoft.com/office/drawing/2014/main" id="{CD4C9024-9B78-60C2-7FCD-4A689DA23776}"/>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21078715" y="4684138"/>
            <a:ext cx="86616" cy="208057"/>
          </a:xfrm>
          <a:prstGeom prst="rect">
            <a:avLst/>
          </a:prstGeom>
        </p:spPr>
      </p:pic>
      <p:pic>
        <p:nvPicPr>
          <p:cNvPr id="29" name="Picture 28" descr="A white exclamation mark on a black background&#10;&#10;AI-generated content may be incorrect.">
            <a:extLst>
              <a:ext uri="{FF2B5EF4-FFF2-40B4-BE49-F238E27FC236}">
                <a16:creationId xmlns:a16="http://schemas.microsoft.com/office/drawing/2014/main" id="{F2EF67BB-850D-D29E-4840-F4DD8D1B281A}"/>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21194327" y="4718065"/>
            <a:ext cx="117693" cy="194572"/>
          </a:xfrm>
          <a:prstGeom prst="rect">
            <a:avLst/>
          </a:prstGeom>
        </p:spPr>
      </p:pic>
      <p:pic>
        <p:nvPicPr>
          <p:cNvPr id="30" name="Picture 29" descr="A close-up of a white object&#10;&#10;AI-generated content may be incorrect.">
            <a:extLst>
              <a:ext uri="{FF2B5EF4-FFF2-40B4-BE49-F238E27FC236}">
                <a16:creationId xmlns:a16="http://schemas.microsoft.com/office/drawing/2014/main" id="{7F99620D-5769-4B7A-D8C2-3A28F7752628}"/>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rot="20300746" flipH="1">
            <a:off x="20742475" y="4758462"/>
            <a:ext cx="55295" cy="132822"/>
          </a:xfrm>
          <a:prstGeom prst="rect">
            <a:avLst/>
          </a:prstGeom>
        </p:spPr>
      </p:pic>
      <p:pic>
        <p:nvPicPr>
          <p:cNvPr id="32" name="Picture 31" descr="A white exclamation mark on a black background&#10;&#10;AI-generated content may be incorrect.">
            <a:extLst>
              <a:ext uri="{FF2B5EF4-FFF2-40B4-BE49-F238E27FC236}">
                <a16:creationId xmlns:a16="http://schemas.microsoft.com/office/drawing/2014/main" id="{74495B94-27CE-8967-1C9B-C7DF75808CAE}"/>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rot="1715408" flipH="1">
            <a:off x="20791643" y="4761490"/>
            <a:ext cx="70679" cy="116849"/>
          </a:xfrm>
          <a:prstGeom prst="rect">
            <a:avLst/>
          </a:prstGeom>
        </p:spPr>
      </p:pic>
      <p:pic>
        <p:nvPicPr>
          <p:cNvPr id="33" name="Picture 32" descr="A red and white circle with a sad face&#10;&#10;AI-generated content may be incorrect.">
            <a:extLst>
              <a:ext uri="{FF2B5EF4-FFF2-40B4-BE49-F238E27FC236}">
                <a16:creationId xmlns:a16="http://schemas.microsoft.com/office/drawing/2014/main" id="{BC7E3823-8EF0-BEE6-6A8D-FD0345A46322}"/>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13809914" y="452389"/>
            <a:ext cx="557566" cy="562027"/>
          </a:xfrm>
          <a:prstGeom prst="rect">
            <a:avLst/>
          </a:prstGeom>
        </p:spPr>
      </p:pic>
      <p:pic>
        <p:nvPicPr>
          <p:cNvPr id="35" name="Picture 34" descr="A white arrow pointing to the left&#10;&#10;AI-generated content may be incorrect.">
            <a:extLst>
              <a:ext uri="{FF2B5EF4-FFF2-40B4-BE49-F238E27FC236}">
                <a16:creationId xmlns:a16="http://schemas.microsoft.com/office/drawing/2014/main" id="{F4574371-B80F-E47E-F1F1-66B10E5D9EEE}"/>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14422941" y="636756"/>
            <a:ext cx="377953" cy="182880"/>
          </a:xfrm>
          <a:prstGeom prst="rect">
            <a:avLst/>
          </a:prstGeom>
        </p:spPr>
      </p:pic>
      <p:sp>
        <p:nvSpPr>
          <p:cNvPr id="36" name="TextBox 35">
            <a:extLst>
              <a:ext uri="{FF2B5EF4-FFF2-40B4-BE49-F238E27FC236}">
                <a16:creationId xmlns:a16="http://schemas.microsoft.com/office/drawing/2014/main" id="{073BB020-48F8-F683-EA64-8A4F88D45B80}"/>
              </a:ext>
            </a:extLst>
          </p:cNvPr>
          <p:cNvSpPr txBox="1"/>
          <p:nvPr/>
        </p:nvSpPr>
        <p:spPr>
          <a:xfrm>
            <a:off x="20484389" y="1179729"/>
            <a:ext cx="3473338" cy="605294"/>
          </a:xfrm>
          <a:prstGeom prst="rect">
            <a:avLst/>
          </a:prstGeom>
          <a:noFill/>
        </p:spPr>
        <p:txBody>
          <a:bodyPr wrap="square" rtlCol="1">
            <a:spAutoFit/>
          </a:bodyPr>
          <a:lstStyle/>
          <a:p>
            <a:pPr algn="justLow" rtl="1">
              <a:lnSpc>
                <a:spcPts val="4000"/>
              </a:lnSpc>
            </a:pPr>
            <a:r>
              <a:rPr lang="fa-IR" sz="32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مـهـــاجـریــن و انــصـار؛</a:t>
            </a:r>
          </a:p>
        </p:txBody>
      </p:sp>
      <p:pic>
        <p:nvPicPr>
          <p:cNvPr id="38" name="Picture 37" descr="A close-up of a person's foot print&#10;&#10;AI-generated content may be incorrect.">
            <a:extLst>
              <a:ext uri="{FF2B5EF4-FFF2-40B4-BE49-F238E27FC236}">
                <a16:creationId xmlns:a16="http://schemas.microsoft.com/office/drawing/2014/main" id="{42E61C3F-D91E-599C-84AC-9136182A220C}"/>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14776291" y="442421"/>
            <a:ext cx="700303" cy="562027"/>
          </a:xfrm>
          <a:prstGeom prst="rect">
            <a:avLst/>
          </a:prstGeom>
        </p:spPr>
      </p:pic>
      <p:pic>
        <p:nvPicPr>
          <p:cNvPr id="39" name="Picture 38" descr="A person with a beard sleeping&#10;&#10;AI-generated content may be incorrect.">
            <a:extLst>
              <a:ext uri="{FF2B5EF4-FFF2-40B4-BE49-F238E27FC236}">
                <a16:creationId xmlns:a16="http://schemas.microsoft.com/office/drawing/2014/main" id="{0407C58A-6860-EBBC-CD5A-10C616CD8596}"/>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15965470" y="446882"/>
            <a:ext cx="553105" cy="557566"/>
          </a:xfrm>
          <a:prstGeom prst="rect">
            <a:avLst/>
          </a:prstGeom>
        </p:spPr>
      </p:pic>
      <p:pic>
        <p:nvPicPr>
          <p:cNvPr id="40" name="Picture 39" descr="A white arrow pointing to the left&#10;&#10;AI-generated content may be incorrect.">
            <a:extLst>
              <a:ext uri="{FF2B5EF4-FFF2-40B4-BE49-F238E27FC236}">
                <a16:creationId xmlns:a16="http://schemas.microsoft.com/office/drawing/2014/main" id="{4A7AFE3B-3A28-5726-C01F-0BF9FB8A0626}"/>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15545772" y="640689"/>
            <a:ext cx="377953" cy="182880"/>
          </a:xfrm>
          <a:prstGeom prst="rect">
            <a:avLst/>
          </a:prstGeom>
        </p:spPr>
      </p:pic>
      <p:pic>
        <p:nvPicPr>
          <p:cNvPr id="41" name="Picture 40" descr="A white arrow pointing to the left&#10;&#10;AI-generated content may be incorrect.">
            <a:extLst>
              <a:ext uri="{FF2B5EF4-FFF2-40B4-BE49-F238E27FC236}">
                <a16:creationId xmlns:a16="http://schemas.microsoft.com/office/drawing/2014/main" id="{D418FE74-3B80-C177-FA6E-8C6AE33C427E}"/>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16594072" y="640689"/>
            <a:ext cx="377953" cy="182880"/>
          </a:xfrm>
          <a:prstGeom prst="rect">
            <a:avLst/>
          </a:prstGeom>
        </p:spPr>
      </p:pic>
      <p:pic>
        <p:nvPicPr>
          <p:cNvPr id="43" name="Picture 42" descr="A yellow and white sun with a smiling face&#10;&#10;AI-generated content may be incorrect.">
            <a:extLst>
              <a:ext uri="{FF2B5EF4-FFF2-40B4-BE49-F238E27FC236}">
                <a16:creationId xmlns:a16="http://schemas.microsoft.com/office/drawing/2014/main" id="{A398624B-10FD-B5E2-204A-AA5C17BCE1A9}"/>
              </a:ext>
            </a:extLst>
          </p:cNvPr>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16565142" y="289948"/>
            <a:ext cx="1532192" cy="1059376"/>
          </a:xfrm>
          <a:prstGeom prst="rect">
            <a:avLst/>
          </a:prstGeom>
        </p:spPr>
      </p:pic>
      <p:pic>
        <p:nvPicPr>
          <p:cNvPr id="44" name="Picture 43" descr="A white curved road with a shadow on the ground&#10;&#10;AI-generated content may be incorrect.">
            <a:extLst>
              <a:ext uri="{FF2B5EF4-FFF2-40B4-BE49-F238E27FC236}">
                <a16:creationId xmlns:a16="http://schemas.microsoft.com/office/drawing/2014/main" id="{72657BFC-8232-C12A-4551-50A7D246E898}"/>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15045640" y="3173760"/>
            <a:ext cx="3311332" cy="3822888"/>
          </a:xfrm>
          <a:prstGeom prst="rect">
            <a:avLst/>
          </a:prstGeom>
        </p:spPr>
      </p:pic>
      <p:pic>
        <p:nvPicPr>
          <p:cNvPr id="46" name="Picture 45" descr="A cartoon of a person&#10;&#10;AI-generated content may be incorrect.">
            <a:extLst>
              <a:ext uri="{FF2B5EF4-FFF2-40B4-BE49-F238E27FC236}">
                <a16:creationId xmlns:a16="http://schemas.microsoft.com/office/drawing/2014/main" id="{77E04CFA-F6F1-B474-02AB-3E2BA26E946C}"/>
              </a:ext>
            </a:extLst>
          </p:cNvPr>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13692243" y="1562094"/>
            <a:ext cx="2423210" cy="5148581"/>
          </a:xfrm>
          <a:prstGeom prst="rect">
            <a:avLst/>
          </a:prstGeom>
        </p:spPr>
      </p:pic>
      <p:pic>
        <p:nvPicPr>
          <p:cNvPr id="47" name="Picture 46" descr="A black background with a black square&#10;&#10;AI-generated content may be incorrect.">
            <a:extLst>
              <a:ext uri="{FF2B5EF4-FFF2-40B4-BE49-F238E27FC236}">
                <a16:creationId xmlns:a16="http://schemas.microsoft.com/office/drawing/2014/main" id="{209753C8-7FDF-8821-463B-4579B52E0457}"/>
              </a:ext>
            </a:extLst>
          </p:cNvPr>
          <p:cNvPicPr>
            <a:picLocks noChangeAspect="1"/>
          </p:cNvPicPr>
          <p:nvPr/>
        </p:nvPicPr>
        <p:blipFill>
          <a:blip r:embed="rId44">
            <a:extLst>
              <a:ext uri="{28A0092B-C50C-407E-A947-70E740481C1C}">
                <a14:useLocalDpi xmlns:a14="http://schemas.microsoft.com/office/drawing/2010/main" val="0"/>
              </a:ext>
            </a:extLst>
          </a:blip>
          <a:srcRect l="66865"/>
          <a:stretch/>
        </p:blipFill>
        <p:spPr>
          <a:xfrm rot="21262231" flipH="1">
            <a:off x="15596230" y="3279623"/>
            <a:ext cx="672853" cy="664794"/>
          </a:xfrm>
          <a:prstGeom prst="rect">
            <a:avLst/>
          </a:prstGeom>
        </p:spPr>
      </p:pic>
      <p:pic>
        <p:nvPicPr>
          <p:cNvPr id="49" name="Picture 48" descr="A camel with a camel on its back&#10;&#10;AI-generated content may be incorrect.">
            <a:extLst>
              <a:ext uri="{FF2B5EF4-FFF2-40B4-BE49-F238E27FC236}">
                <a16:creationId xmlns:a16="http://schemas.microsoft.com/office/drawing/2014/main" id="{5DFBE943-699B-2242-D5C9-6813AA64BCA9}"/>
              </a:ext>
            </a:extLst>
          </p:cNvPr>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flipH="1">
            <a:off x="16175201" y="2850952"/>
            <a:ext cx="578039" cy="862046"/>
          </a:xfrm>
          <a:prstGeom prst="rect">
            <a:avLst/>
          </a:prstGeom>
        </p:spPr>
      </p:pic>
      <p:pic>
        <p:nvPicPr>
          <p:cNvPr id="50" name="Picture 49" descr="A person holding a umbrella&#10;&#10;AI-generated content may be incorrect.">
            <a:extLst>
              <a:ext uri="{FF2B5EF4-FFF2-40B4-BE49-F238E27FC236}">
                <a16:creationId xmlns:a16="http://schemas.microsoft.com/office/drawing/2014/main" id="{4A71B9E3-769C-12F9-D719-54956787A1FD}"/>
              </a:ext>
            </a:extLst>
          </p:cNvPr>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flipH="1">
            <a:off x="16594072" y="3121558"/>
            <a:ext cx="271203" cy="605421"/>
          </a:xfrm>
          <a:prstGeom prst="rect">
            <a:avLst/>
          </a:prstGeom>
        </p:spPr>
      </p:pic>
      <p:pic>
        <p:nvPicPr>
          <p:cNvPr id="52" name="Picture 51" descr="A silhouette of a person with a camel&#10;&#10;AI-generated content may be incorrect.">
            <a:extLst>
              <a:ext uri="{FF2B5EF4-FFF2-40B4-BE49-F238E27FC236}">
                <a16:creationId xmlns:a16="http://schemas.microsoft.com/office/drawing/2014/main" id="{EC531461-B49F-E73E-FCAA-797CB05A095B}"/>
              </a:ext>
            </a:extLst>
          </p:cNvPr>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rot="20649421" flipH="1">
            <a:off x="16922284" y="3056375"/>
            <a:ext cx="660150" cy="601431"/>
          </a:xfrm>
          <a:prstGeom prst="rect">
            <a:avLst/>
          </a:prstGeom>
        </p:spPr>
      </p:pic>
      <p:sp>
        <p:nvSpPr>
          <p:cNvPr id="54" name="TextBox 53">
            <a:extLst>
              <a:ext uri="{FF2B5EF4-FFF2-40B4-BE49-F238E27FC236}">
                <a16:creationId xmlns:a16="http://schemas.microsoft.com/office/drawing/2014/main" id="{3D074948-7994-BC08-BBF4-042A69E44DFF}"/>
              </a:ext>
            </a:extLst>
          </p:cNvPr>
          <p:cNvSpPr txBox="1"/>
          <p:nvPr/>
        </p:nvSpPr>
        <p:spPr>
          <a:xfrm>
            <a:off x="16406593" y="1957477"/>
            <a:ext cx="3473338" cy="605294"/>
          </a:xfrm>
          <a:prstGeom prst="rect">
            <a:avLst/>
          </a:prstGeom>
          <a:noFill/>
        </p:spPr>
        <p:txBody>
          <a:bodyPr wrap="square" rtlCol="1">
            <a:spAutoFit/>
          </a:bodyPr>
          <a:lstStyle/>
          <a:p>
            <a:pPr algn="justLow" rtl="1">
              <a:lnSpc>
                <a:spcPts val="4000"/>
              </a:lnSpc>
            </a:pPr>
            <a:r>
              <a:rPr lang="fa-IR" sz="2800"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بریدنِ رشتهٔ دعوا</a:t>
            </a:r>
          </a:p>
        </p:txBody>
      </p:sp>
    </p:spTree>
    <p:extLst>
      <p:ext uri="{BB962C8B-B14F-4D97-AF65-F5344CB8AC3E}">
        <p14:creationId xmlns:p14="http://schemas.microsoft.com/office/powerpoint/2010/main" val="33869300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56" presetClass="entr" presetSubtype="0" fill="hold" grpId="0" nodeType="withEffect">
                                      <p:stCondLst>
                                        <p:cond delay="2300"/>
                                      </p:stCondLst>
                                      <p:iterate type="lt">
                                        <p:tmPct val="10000"/>
                                      </p:iterate>
                                      <p:childTnLst>
                                        <p:set>
                                          <p:cBhvr>
                                            <p:cTn id="10" dur="1" fill="hold">
                                              <p:stCondLst>
                                                <p:cond delay="0"/>
                                              </p:stCondLst>
                                            </p:cTn>
                                            <p:tgtEl>
                                              <p:spTgt spid="146"/>
                                            </p:tgtEl>
                                            <p:attrNameLst>
                                              <p:attrName>style.visibility</p:attrName>
                                            </p:attrNameLst>
                                          </p:cBhvr>
                                          <p:to>
                                            <p:strVal val="visible"/>
                                          </p:to>
                                        </p:set>
                                        <p:anim by="(-#ppt_w*2)" calcmode="lin" valueType="num">
                                          <p:cBhvr rctx="PPT">
                                            <p:cTn id="11" dur="500" autoRev="1" fill="hold">
                                              <p:stCondLst>
                                                <p:cond delay="0"/>
                                              </p:stCondLst>
                                            </p:cTn>
                                            <p:tgtEl>
                                              <p:spTgt spid="146"/>
                                            </p:tgtEl>
                                            <p:attrNameLst>
                                              <p:attrName>ppt_w</p:attrName>
                                            </p:attrNameLst>
                                          </p:cBhvr>
                                        </p:anim>
                                        <p:anim by="(#ppt_w*0.50)" calcmode="lin" valueType="num">
                                          <p:cBhvr>
                                            <p:cTn id="12" dur="500" decel="50000" autoRev="1" fill="hold">
                                              <p:stCondLst>
                                                <p:cond delay="0"/>
                                              </p:stCondLst>
                                            </p:cTn>
                                            <p:tgtEl>
                                              <p:spTgt spid="146"/>
                                            </p:tgtEl>
                                            <p:attrNameLst>
                                              <p:attrName>ppt_x</p:attrName>
                                            </p:attrNameLst>
                                          </p:cBhvr>
                                        </p:anim>
                                        <p:anim from="(-#ppt_h/2)" to="(#ppt_y)" calcmode="lin" valueType="num">
                                          <p:cBhvr>
                                            <p:cTn id="13" dur="1000" fill="hold">
                                              <p:stCondLst>
                                                <p:cond delay="0"/>
                                              </p:stCondLst>
                                            </p:cTn>
                                            <p:tgtEl>
                                              <p:spTgt spid="146"/>
                                            </p:tgtEl>
                                            <p:attrNameLst>
                                              <p:attrName>ppt_y</p:attrName>
                                            </p:attrNameLst>
                                          </p:cBhvr>
                                        </p:anim>
                                        <p:animRot by="21600000">
                                          <p:cBhvr>
                                            <p:cTn id="14" dur="1000" fill="hold">
                                              <p:stCondLst>
                                                <p:cond delay="0"/>
                                              </p:stCondLst>
                                            </p:cTn>
                                            <p:tgtEl>
                                              <p:spTgt spid="146"/>
                                            </p:tgtEl>
                                            <p:attrNameLst>
                                              <p:attrName>r</p:attrName>
                                            </p:attrNameLst>
                                          </p:cBhvr>
                                        </p:animRot>
                                      </p:childTnLst>
                                    </p:cTn>
                                  </p:par>
                                  <p:par>
                                    <p:cTn id="15" presetID="2" presetClass="entr" presetSubtype="9" fill="hold" nodeType="withEffect" p14:presetBounceEnd="75000">
                                      <p:stCondLst>
                                        <p:cond delay="1500"/>
                                      </p:stCondLst>
                                      <p:childTnLst>
                                        <p:set>
                                          <p:cBhvr>
                                            <p:cTn id="16" dur="1" fill="hold">
                                              <p:stCondLst>
                                                <p:cond delay="0"/>
                                              </p:stCondLst>
                                            </p:cTn>
                                            <p:tgtEl>
                                              <p:spTgt spid="42"/>
                                            </p:tgtEl>
                                            <p:attrNameLst>
                                              <p:attrName>style.visibility</p:attrName>
                                            </p:attrNameLst>
                                          </p:cBhvr>
                                          <p:to>
                                            <p:strVal val="visible"/>
                                          </p:to>
                                        </p:set>
                                        <p:anim calcmode="lin" valueType="num" p14:bounceEnd="75000">
                                          <p:cBhvr additive="base">
                                            <p:cTn id="17" dur="2000" fill="hold"/>
                                            <p:tgtEl>
                                              <p:spTgt spid="42"/>
                                            </p:tgtEl>
                                            <p:attrNameLst>
                                              <p:attrName>ppt_x</p:attrName>
                                            </p:attrNameLst>
                                          </p:cBhvr>
                                          <p:tavLst>
                                            <p:tav tm="0">
                                              <p:val>
                                                <p:strVal val="0-#ppt_w/2"/>
                                              </p:val>
                                            </p:tav>
                                            <p:tav tm="100000">
                                              <p:val>
                                                <p:strVal val="#ppt_x"/>
                                              </p:val>
                                            </p:tav>
                                          </p:tavLst>
                                        </p:anim>
                                        <p:anim calcmode="lin" valueType="num" p14:bounceEnd="75000">
                                          <p:cBhvr additive="base">
                                            <p:cTn id="18" dur="2000" fill="hold"/>
                                            <p:tgtEl>
                                              <p:spTgt spid="42"/>
                                            </p:tgtEl>
                                            <p:attrNameLst>
                                              <p:attrName>ppt_y</p:attrName>
                                            </p:attrNameLst>
                                          </p:cBhvr>
                                          <p:tavLst>
                                            <p:tav tm="0">
                                              <p:val>
                                                <p:strVal val="0-#ppt_h/2"/>
                                              </p:val>
                                            </p:tav>
                                            <p:tav tm="100000">
                                              <p:val>
                                                <p:strVal val="#ppt_y"/>
                                              </p:val>
                                            </p:tav>
                                          </p:tavLst>
                                        </p:anim>
                                      </p:childTnLst>
                                    </p:cTn>
                                  </p:par>
                                  <p:par>
                                    <p:cTn id="19" presetID="2" presetClass="entr" presetSubtype="9" fill="hold" nodeType="withEffect" p14:presetBounceEnd="75000">
                                      <p:stCondLst>
                                        <p:cond delay="1500"/>
                                      </p:stCondLst>
                                      <p:childTnLst>
                                        <p:set>
                                          <p:cBhvr>
                                            <p:cTn id="20" dur="1" fill="hold">
                                              <p:stCondLst>
                                                <p:cond delay="0"/>
                                              </p:stCondLst>
                                            </p:cTn>
                                            <p:tgtEl>
                                              <p:spTgt spid="37"/>
                                            </p:tgtEl>
                                            <p:attrNameLst>
                                              <p:attrName>style.visibility</p:attrName>
                                            </p:attrNameLst>
                                          </p:cBhvr>
                                          <p:to>
                                            <p:strVal val="visible"/>
                                          </p:to>
                                        </p:set>
                                        <p:anim calcmode="lin" valueType="num" p14:bounceEnd="75000">
                                          <p:cBhvr additive="base">
                                            <p:cTn id="21" dur="2000" fill="hold"/>
                                            <p:tgtEl>
                                              <p:spTgt spid="37"/>
                                            </p:tgtEl>
                                            <p:attrNameLst>
                                              <p:attrName>ppt_x</p:attrName>
                                            </p:attrNameLst>
                                          </p:cBhvr>
                                          <p:tavLst>
                                            <p:tav tm="0">
                                              <p:val>
                                                <p:strVal val="0-#ppt_w/2"/>
                                              </p:val>
                                            </p:tav>
                                            <p:tav tm="100000">
                                              <p:val>
                                                <p:strVal val="#ppt_x"/>
                                              </p:val>
                                            </p:tav>
                                          </p:tavLst>
                                        </p:anim>
                                        <p:anim calcmode="lin" valueType="num" p14:bounceEnd="75000">
                                          <p:cBhvr additive="base">
                                            <p:cTn id="22" dur="2000" fill="hold"/>
                                            <p:tgtEl>
                                              <p:spTgt spid="37"/>
                                            </p:tgtEl>
                                            <p:attrNameLst>
                                              <p:attrName>ppt_y</p:attrName>
                                            </p:attrNameLst>
                                          </p:cBhvr>
                                          <p:tavLst>
                                            <p:tav tm="0">
                                              <p:val>
                                                <p:strVal val="0-#ppt_h/2"/>
                                              </p:val>
                                            </p:tav>
                                            <p:tav tm="100000">
                                              <p:val>
                                                <p:strVal val="#ppt_y"/>
                                              </p:val>
                                            </p:tav>
                                          </p:tavLst>
                                        </p:anim>
                                      </p:childTnLst>
                                    </p:cTn>
                                  </p:par>
                                  <p:par>
                                    <p:cTn id="23" presetID="2" presetClass="entr" presetSubtype="9" fill="hold" nodeType="withEffect" p14:presetBounceEnd="75000">
                                      <p:stCondLst>
                                        <p:cond delay="1500"/>
                                      </p:stCondLst>
                                      <p:childTnLst>
                                        <p:set>
                                          <p:cBhvr>
                                            <p:cTn id="24" dur="1" fill="hold">
                                              <p:stCondLst>
                                                <p:cond delay="0"/>
                                              </p:stCondLst>
                                            </p:cTn>
                                            <p:tgtEl>
                                              <p:spTgt spid="13"/>
                                            </p:tgtEl>
                                            <p:attrNameLst>
                                              <p:attrName>style.visibility</p:attrName>
                                            </p:attrNameLst>
                                          </p:cBhvr>
                                          <p:to>
                                            <p:strVal val="visible"/>
                                          </p:to>
                                        </p:set>
                                        <p:anim calcmode="lin" valueType="num" p14:bounceEnd="75000">
                                          <p:cBhvr additive="base">
                                            <p:cTn id="25" dur="2000" fill="hold"/>
                                            <p:tgtEl>
                                              <p:spTgt spid="13"/>
                                            </p:tgtEl>
                                            <p:attrNameLst>
                                              <p:attrName>ppt_x</p:attrName>
                                            </p:attrNameLst>
                                          </p:cBhvr>
                                          <p:tavLst>
                                            <p:tav tm="0">
                                              <p:val>
                                                <p:strVal val="0-#ppt_w/2"/>
                                              </p:val>
                                            </p:tav>
                                            <p:tav tm="100000">
                                              <p:val>
                                                <p:strVal val="#ppt_x"/>
                                              </p:val>
                                            </p:tav>
                                          </p:tavLst>
                                        </p:anim>
                                        <p:anim calcmode="lin" valueType="num" p14:bounceEnd="75000">
                                          <p:cBhvr additive="base">
                                            <p:cTn id="26" dur="200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9" fill="hold" nodeType="withEffect" p14:presetBounceEnd="75000">
                                      <p:stCondLst>
                                        <p:cond delay="1500"/>
                                      </p:stCondLst>
                                      <p:childTnLst>
                                        <p:set>
                                          <p:cBhvr>
                                            <p:cTn id="28" dur="1" fill="hold">
                                              <p:stCondLst>
                                                <p:cond delay="0"/>
                                              </p:stCondLst>
                                            </p:cTn>
                                            <p:tgtEl>
                                              <p:spTgt spid="16"/>
                                            </p:tgtEl>
                                            <p:attrNameLst>
                                              <p:attrName>style.visibility</p:attrName>
                                            </p:attrNameLst>
                                          </p:cBhvr>
                                          <p:to>
                                            <p:strVal val="visible"/>
                                          </p:to>
                                        </p:set>
                                        <p:anim calcmode="lin" valueType="num" p14:bounceEnd="75000">
                                          <p:cBhvr additive="base">
                                            <p:cTn id="29" dur="2000" fill="hold"/>
                                            <p:tgtEl>
                                              <p:spTgt spid="16"/>
                                            </p:tgtEl>
                                            <p:attrNameLst>
                                              <p:attrName>ppt_x</p:attrName>
                                            </p:attrNameLst>
                                          </p:cBhvr>
                                          <p:tavLst>
                                            <p:tav tm="0">
                                              <p:val>
                                                <p:strVal val="0-#ppt_w/2"/>
                                              </p:val>
                                            </p:tav>
                                            <p:tav tm="100000">
                                              <p:val>
                                                <p:strVal val="#ppt_x"/>
                                              </p:val>
                                            </p:tav>
                                          </p:tavLst>
                                        </p:anim>
                                        <p:anim calcmode="lin" valueType="num" p14:bounceEnd="75000">
                                          <p:cBhvr additive="base">
                                            <p:cTn id="30" dur="2000" fill="hold"/>
                                            <p:tgtEl>
                                              <p:spTgt spid="16"/>
                                            </p:tgtEl>
                                            <p:attrNameLst>
                                              <p:attrName>ppt_y</p:attrName>
                                            </p:attrNameLst>
                                          </p:cBhvr>
                                          <p:tavLst>
                                            <p:tav tm="0">
                                              <p:val>
                                                <p:strVal val="0-#ppt_h/2"/>
                                              </p:val>
                                            </p:tav>
                                            <p:tav tm="100000">
                                              <p:val>
                                                <p:strVal val="#ppt_y"/>
                                              </p:val>
                                            </p:tav>
                                          </p:tavLst>
                                        </p:anim>
                                      </p:childTnLst>
                                    </p:cTn>
                                  </p:par>
                                  <p:par>
                                    <p:cTn id="31" presetID="2" presetClass="entr" presetSubtype="9" fill="hold" nodeType="withEffect" p14:presetBounceEnd="75000">
                                      <p:stCondLst>
                                        <p:cond delay="1500"/>
                                      </p:stCondLst>
                                      <p:childTnLst>
                                        <p:set>
                                          <p:cBhvr>
                                            <p:cTn id="32" dur="1" fill="hold">
                                              <p:stCondLst>
                                                <p:cond delay="0"/>
                                              </p:stCondLst>
                                            </p:cTn>
                                            <p:tgtEl>
                                              <p:spTgt spid="31"/>
                                            </p:tgtEl>
                                            <p:attrNameLst>
                                              <p:attrName>style.visibility</p:attrName>
                                            </p:attrNameLst>
                                          </p:cBhvr>
                                          <p:to>
                                            <p:strVal val="visible"/>
                                          </p:to>
                                        </p:set>
                                        <p:anim calcmode="lin" valueType="num" p14:bounceEnd="75000">
                                          <p:cBhvr additive="base">
                                            <p:cTn id="33" dur="2000" fill="hold"/>
                                            <p:tgtEl>
                                              <p:spTgt spid="31"/>
                                            </p:tgtEl>
                                            <p:attrNameLst>
                                              <p:attrName>ppt_x</p:attrName>
                                            </p:attrNameLst>
                                          </p:cBhvr>
                                          <p:tavLst>
                                            <p:tav tm="0">
                                              <p:val>
                                                <p:strVal val="0-#ppt_w/2"/>
                                              </p:val>
                                            </p:tav>
                                            <p:tav tm="100000">
                                              <p:val>
                                                <p:strVal val="#ppt_x"/>
                                              </p:val>
                                            </p:tav>
                                          </p:tavLst>
                                        </p:anim>
                                        <p:anim calcmode="lin" valueType="num" p14:bounceEnd="75000">
                                          <p:cBhvr additive="base">
                                            <p:cTn id="34" dur="2000" fill="hold"/>
                                            <p:tgtEl>
                                              <p:spTgt spid="31"/>
                                            </p:tgtEl>
                                            <p:attrNameLst>
                                              <p:attrName>ppt_y</p:attrName>
                                            </p:attrNameLst>
                                          </p:cBhvr>
                                          <p:tavLst>
                                            <p:tav tm="0">
                                              <p:val>
                                                <p:strVal val="0-#ppt_h/2"/>
                                              </p:val>
                                            </p:tav>
                                            <p:tav tm="100000">
                                              <p:val>
                                                <p:strVal val="#ppt_y"/>
                                              </p:val>
                                            </p:tav>
                                          </p:tavLst>
                                        </p:anim>
                                      </p:childTnLst>
                                    </p:cTn>
                                  </p:par>
                                  <p:par>
                                    <p:cTn id="35" presetID="2" presetClass="entr" presetSubtype="3" fill="hold" nodeType="withEffect" p14:presetBounceEnd="75000">
                                      <p:stCondLst>
                                        <p:cond delay="1500"/>
                                      </p:stCondLst>
                                      <p:childTnLst>
                                        <p:set>
                                          <p:cBhvr>
                                            <p:cTn id="36" dur="1" fill="hold">
                                              <p:stCondLst>
                                                <p:cond delay="0"/>
                                              </p:stCondLst>
                                            </p:cTn>
                                            <p:tgtEl>
                                              <p:spTgt spid="22"/>
                                            </p:tgtEl>
                                            <p:attrNameLst>
                                              <p:attrName>style.visibility</p:attrName>
                                            </p:attrNameLst>
                                          </p:cBhvr>
                                          <p:to>
                                            <p:strVal val="visible"/>
                                          </p:to>
                                        </p:set>
                                        <p:anim calcmode="lin" valueType="num" p14:bounceEnd="75000">
                                          <p:cBhvr additive="base">
                                            <p:cTn id="37" dur="2000" fill="hold"/>
                                            <p:tgtEl>
                                              <p:spTgt spid="22"/>
                                            </p:tgtEl>
                                            <p:attrNameLst>
                                              <p:attrName>ppt_x</p:attrName>
                                            </p:attrNameLst>
                                          </p:cBhvr>
                                          <p:tavLst>
                                            <p:tav tm="0">
                                              <p:val>
                                                <p:strVal val="1+#ppt_w/2"/>
                                              </p:val>
                                            </p:tav>
                                            <p:tav tm="100000">
                                              <p:val>
                                                <p:strVal val="#ppt_x"/>
                                              </p:val>
                                            </p:tav>
                                          </p:tavLst>
                                        </p:anim>
                                        <p:anim calcmode="lin" valueType="num" p14:bounceEnd="75000">
                                          <p:cBhvr additive="base">
                                            <p:cTn id="38" dur="2000" fill="hold"/>
                                            <p:tgtEl>
                                              <p:spTgt spid="22"/>
                                            </p:tgtEl>
                                            <p:attrNameLst>
                                              <p:attrName>ppt_y</p:attrName>
                                            </p:attrNameLst>
                                          </p:cBhvr>
                                          <p:tavLst>
                                            <p:tav tm="0">
                                              <p:val>
                                                <p:strVal val="0-#ppt_h/2"/>
                                              </p:val>
                                            </p:tav>
                                            <p:tav tm="100000">
                                              <p:val>
                                                <p:strVal val="#ppt_y"/>
                                              </p:val>
                                            </p:tav>
                                          </p:tavLst>
                                        </p:anim>
                                      </p:childTnLst>
                                    </p:cTn>
                                  </p:par>
                                  <p:par>
                                    <p:cTn id="39" presetID="2" presetClass="entr" presetSubtype="3" fill="hold" nodeType="withEffect" p14:presetBounceEnd="75000">
                                      <p:stCondLst>
                                        <p:cond delay="1500"/>
                                      </p:stCondLst>
                                      <p:childTnLst>
                                        <p:set>
                                          <p:cBhvr>
                                            <p:cTn id="40" dur="1" fill="hold">
                                              <p:stCondLst>
                                                <p:cond delay="0"/>
                                              </p:stCondLst>
                                            </p:cTn>
                                            <p:tgtEl>
                                              <p:spTgt spid="19"/>
                                            </p:tgtEl>
                                            <p:attrNameLst>
                                              <p:attrName>style.visibility</p:attrName>
                                            </p:attrNameLst>
                                          </p:cBhvr>
                                          <p:to>
                                            <p:strVal val="visible"/>
                                          </p:to>
                                        </p:set>
                                        <p:anim calcmode="lin" valueType="num" p14:bounceEnd="75000">
                                          <p:cBhvr additive="base">
                                            <p:cTn id="41" dur="2000" fill="hold"/>
                                            <p:tgtEl>
                                              <p:spTgt spid="19"/>
                                            </p:tgtEl>
                                            <p:attrNameLst>
                                              <p:attrName>ppt_x</p:attrName>
                                            </p:attrNameLst>
                                          </p:cBhvr>
                                          <p:tavLst>
                                            <p:tav tm="0">
                                              <p:val>
                                                <p:strVal val="1+#ppt_w/2"/>
                                              </p:val>
                                            </p:tav>
                                            <p:tav tm="100000">
                                              <p:val>
                                                <p:strVal val="#ppt_x"/>
                                              </p:val>
                                            </p:tav>
                                          </p:tavLst>
                                        </p:anim>
                                        <p:anim calcmode="lin" valueType="num" p14:bounceEnd="75000">
                                          <p:cBhvr additive="base">
                                            <p:cTn id="42" dur="2000" fill="hold"/>
                                            <p:tgtEl>
                                              <p:spTgt spid="19"/>
                                            </p:tgtEl>
                                            <p:attrNameLst>
                                              <p:attrName>ppt_y</p:attrName>
                                            </p:attrNameLst>
                                          </p:cBhvr>
                                          <p:tavLst>
                                            <p:tav tm="0">
                                              <p:val>
                                                <p:strVal val="0-#ppt_h/2"/>
                                              </p:val>
                                            </p:tav>
                                            <p:tav tm="100000">
                                              <p:val>
                                                <p:strVal val="#ppt_y"/>
                                              </p:val>
                                            </p:tav>
                                          </p:tavLst>
                                        </p:anim>
                                      </p:childTnLst>
                                    </p:cTn>
                                  </p:par>
                                  <p:par>
                                    <p:cTn id="43" presetID="2" presetClass="entr" presetSubtype="3" fill="hold" nodeType="withEffect" p14:presetBounceEnd="75000">
                                      <p:stCondLst>
                                        <p:cond delay="1500"/>
                                      </p:stCondLst>
                                      <p:childTnLst>
                                        <p:set>
                                          <p:cBhvr>
                                            <p:cTn id="44" dur="1" fill="hold">
                                              <p:stCondLst>
                                                <p:cond delay="0"/>
                                              </p:stCondLst>
                                            </p:cTn>
                                            <p:tgtEl>
                                              <p:spTgt spid="34"/>
                                            </p:tgtEl>
                                            <p:attrNameLst>
                                              <p:attrName>style.visibility</p:attrName>
                                            </p:attrNameLst>
                                          </p:cBhvr>
                                          <p:to>
                                            <p:strVal val="visible"/>
                                          </p:to>
                                        </p:set>
                                        <p:anim calcmode="lin" valueType="num" p14:bounceEnd="75000">
                                          <p:cBhvr additive="base">
                                            <p:cTn id="45" dur="2000" fill="hold"/>
                                            <p:tgtEl>
                                              <p:spTgt spid="34"/>
                                            </p:tgtEl>
                                            <p:attrNameLst>
                                              <p:attrName>ppt_x</p:attrName>
                                            </p:attrNameLst>
                                          </p:cBhvr>
                                          <p:tavLst>
                                            <p:tav tm="0">
                                              <p:val>
                                                <p:strVal val="1+#ppt_w/2"/>
                                              </p:val>
                                            </p:tav>
                                            <p:tav tm="100000">
                                              <p:val>
                                                <p:strVal val="#ppt_x"/>
                                              </p:val>
                                            </p:tav>
                                          </p:tavLst>
                                        </p:anim>
                                        <p:anim calcmode="lin" valueType="num" p14:bounceEnd="75000">
                                          <p:cBhvr additive="base">
                                            <p:cTn id="46" dur="2000" fill="hold"/>
                                            <p:tgtEl>
                                              <p:spTgt spid="34"/>
                                            </p:tgtEl>
                                            <p:attrNameLst>
                                              <p:attrName>ppt_y</p:attrName>
                                            </p:attrNameLst>
                                          </p:cBhvr>
                                          <p:tavLst>
                                            <p:tav tm="0">
                                              <p:val>
                                                <p:strVal val="0-#ppt_h/2"/>
                                              </p:val>
                                            </p:tav>
                                            <p:tav tm="100000">
                                              <p:val>
                                                <p:strVal val="#ppt_y"/>
                                              </p:val>
                                            </p:tav>
                                          </p:tavLst>
                                        </p:anim>
                                      </p:childTnLst>
                                    </p:cTn>
                                  </p:par>
                                  <p:par>
                                    <p:cTn id="47" presetID="2" presetClass="entr" presetSubtype="4" fill="hold" nodeType="withEffect" p14:presetBounceEnd="75000">
                                      <p:stCondLst>
                                        <p:cond delay="1000"/>
                                      </p:stCondLst>
                                      <p:childTnLst>
                                        <p:set>
                                          <p:cBhvr>
                                            <p:cTn id="48" dur="1" fill="hold">
                                              <p:stCondLst>
                                                <p:cond delay="0"/>
                                              </p:stCondLst>
                                            </p:cTn>
                                            <p:tgtEl>
                                              <p:spTgt spid="10"/>
                                            </p:tgtEl>
                                            <p:attrNameLst>
                                              <p:attrName>style.visibility</p:attrName>
                                            </p:attrNameLst>
                                          </p:cBhvr>
                                          <p:to>
                                            <p:strVal val="visible"/>
                                          </p:to>
                                        </p:set>
                                        <p:anim calcmode="lin" valueType="num" p14:bounceEnd="75000">
                                          <p:cBhvr additive="base">
                                            <p:cTn id="49" dur="2000" fill="hold"/>
                                            <p:tgtEl>
                                              <p:spTgt spid="10"/>
                                            </p:tgtEl>
                                            <p:attrNameLst>
                                              <p:attrName>ppt_x</p:attrName>
                                            </p:attrNameLst>
                                          </p:cBhvr>
                                          <p:tavLst>
                                            <p:tav tm="0">
                                              <p:val>
                                                <p:strVal val="#ppt_x"/>
                                              </p:val>
                                            </p:tav>
                                            <p:tav tm="100000">
                                              <p:val>
                                                <p:strVal val="#ppt_x"/>
                                              </p:val>
                                            </p:tav>
                                          </p:tavLst>
                                        </p:anim>
                                        <p:anim calcmode="lin" valueType="num" p14:bounceEnd="75000">
                                          <p:cBhvr additive="base">
                                            <p:cTn id="50" dur="2000" fill="hold"/>
                                            <p:tgtEl>
                                              <p:spTgt spid="10"/>
                                            </p:tgtEl>
                                            <p:attrNameLst>
                                              <p:attrName>ppt_y</p:attrName>
                                            </p:attrNameLst>
                                          </p:cBhvr>
                                          <p:tavLst>
                                            <p:tav tm="0">
                                              <p:val>
                                                <p:strVal val="1+#ppt_h/2"/>
                                              </p:val>
                                            </p:tav>
                                            <p:tav tm="100000">
                                              <p:val>
                                                <p:strVal val="#ppt_y"/>
                                              </p:val>
                                            </p:tav>
                                          </p:tavLst>
                                        </p:anim>
                                      </p:childTnLst>
                                    </p:cTn>
                                  </p:par>
                                  <p:par>
                                    <p:cTn id="51" presetID="22" presetClass="entr" presetSubtype="2" fill="hold" nodeType="withEffect">
                                      <p:stCondLst>
                                        <p:cond delay="3100"/>
                                      </p:stCondLst>
                                      <p:childTnLst>
                                        <p:set>
                                          <p:cBhvr>
                                            <p:cTn id="52" dur="1" fill="hold">
                                              <p:stCondLst>
                                                <p:cond delay="0"/>
                                              </p:stCondLst>
                                            </p:cTn>
                                            <p:tgtEl>
                                              <p:spTgt spid="25"/>
                                            </p:tgtEl>
                                            <p:attrNameLst>
                                              <p:attrName>style.visibility</p:attrName>
                                            </p:attrNameLst>
                                          </p:cBhvr>
                                          <p:to>
                                            <p:strVal val="visible"/>
                                          </p:to>
                                        </p:set>
                                        <p:animEffect transition="in" filter="wipe(right)">
                                          <p:cBhvr>
                                            <p:cTn id="53" dur="1000"/>
                                            <p:tgtEl>
                                              <p:spTgt spid="25"/>
                                            </p:tgtEl>
                                          </p:cBhvr>
                                        </p:animEffect>
                                      </p:childTnLst>
                                    </p:cTn>
                                  </p:par>
                                  <p:par>
                                    <p:cTn id="54" presetID="22" presetClass="entr" presetSubtype="8" fill="hold" nodeType="withEffect">
                                      <p:stCondLst>
                                        <p:cond delay="3100"/>
                                      </p:stCondLst>
                                      <p:childTnLst>
                                        <p:set>
                                          <p:cBhvr>
                                            <p:cTn id="55" dur="1" fill="hold">
                                              <p:stCondLst>
                                                <p:cond delay="0"/>
                                              </p:stCondLst>
                                            </p:cTn>
                                            <p:tgtEl>
                                              <p:spTgt spid="28"/>
                                            </p:tgtEl>
                                            <p:attrNameLst>
                                              <p:attrName>style.visibility</p:attrName>
                                            </p:attrNameLst>
                                          </p:cBhvr>
                                          <p:to>
                                            <p:strVal val="visible"/>
                                          </p:to>
                                        </p:set>
                                        <p:animEffect transition="in" filter="wipe(left)">
                                          <p:cBhvr>
                                            <p:cTn id="56" dur="1000"/>
                                            <p:tgtEl>
                                              <p:spTgt spid="28"/>
                                            </p:tgtEl>
                                          </p:cBhvr>
                                        </p:animEffect>
                                      </p:childTnLst>
                                    </p:cTn>
                                  </p:par>
                                  <p:par>
                                    <p:cTn id="57" presetID="26" presetClass="entr" presetSubtype="0" fill="hold" nodeType="withEffect">
                                      <p:stCondLst>
                                        <p:cond delay="3500"/>
                                      </p:stCondLst>
                                      <p:childTnLst>
                                        <p:set>
                                          <p:cBhvr>
                                            <p:cTn id="58" dur="1" fill="hold">
                                              <p:stCondLst>
                                                <p:cond delay="0"/>
                                              </p:stCondLst>
                                            </p:cTn>
                                            <p:tgtEl>
                                              <p:spTgt spid="45"/>
                                            </p:tgtEl>
                                            <p:attrNameLst>
                                              <p:attrName>style.visibility</p:attrName>
                                            </p:attrNameLst>
                                          </p:cBhvr>
                                          <p:to>
                                            <p:strVal val="visible"/>
                                          </p:to>
                                        </p:set>
                                        <p:animEffect transition="in" filter="wipe(down)">
                                          <p:cBhvr>
                                            <p:cTn id="59" dur="580">
                                              <p:stCondLst>
                                                <p:cond delay="0"/>
                                              </p:stCondLst>
                                            </p:cTn>
                                            <p:tgtEl>
                                              <p:spTgt spid="45"/>
                                            </p:tgtEl>
                                          </p:cBhvr>
                                        </p:animEffect>
                                        <p:anim calcmode="lin" valueType="num">
                                          <p:cBhvr>
                                            <p:cTn id="60" dur="1822"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45"/>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45"/>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45"/>
                                            </p:tgtEl>
                                            <p:attrNameLst>
                                              <p:attrName>ppt_y</p:attrName>
                                            </p:attrNameLst>
                                          </p:cBhvr>
                                          <p:tavLst>
                                            <p:tav tm="0" fmla="#ppt_y-sin(pi*$)/81">
                                              <p:val>
                                                <p:fltVal val="0"/>
                                              </p:val>
                                            </p:tav>
                                            <p:tav tm="100000">
                                              <p:val>
                                                <p:fltVal val="1"/>
                                              </p:val>
                                            </p:tav>
                                          </p:tavLst>
                                        </p:anim>
                                        <p:animScale>
                                          <p:cBhvr>
                                            <p:cTn id="65" dur="26">
                                              <p:stCondLst>
                                                <p:cond delay="650"/>
                                              </p:stCondLst>
                                            </p:cTn>
                                            <p:tgtEl>
                                              <p:spTgt spid="45"/>
                                            </p:tgtEl>
                                          </p:cBhvr>
                                          <p:to x="100000" y="60000"/>
                                        </p:animScale>
                                        <p:animScale>
                                          <p:cBhvr>
                                            <p:cTn id="66" dur="166" decel="50000">
                                              <p:stCondLst>
                                                <p:cond delay="676"/>
                                              </p:stCondLst>
                                            </p:cTn>
                                            <p:tgtEl>
                                              <p:spTgt spid="45"/>
                                            </p:tgtEl>
                                          </p:cBhvr>
                                          <p:to x="100000" y="100000"/>
                                        </p:animScale>
                                        <p:animScale>
                                          <p:cBhvr>
                                            <p:cTn id="67" dur="26">
                                              <p:stCondLst>
                                                <p:cond delay="1312"/>
                                              </p:stCondLst>
                                            </p:cTn>
                                            <p:tgtEl>
                                              <p:spTgt spid="45"/>
                                            </p:tgtEl>
                                          </p:cBhvr>
                                          <p:to x="100000" y="80000"/>
                                        </p:animScale>
                                        <p:animScale>
                                          <p:cBhvr>
                                            <p:cTn id="68" dur="166" decel="50000">
                                              <p:stCondLst>
                                                <p:cond delay="1338"/>
                                              </p:stCondLst>
                                            </p:cTn>
                                            <p:tgtEl>
                                              <p:spTgt spid="45"/>
                                            </p:tgtEl>
                                          </p:cBhvr>
                                          <p:to x="100000" y="100000"/>
                                        </p:animScale>
                                        <p:animScale>
                                          <p:cBhvr>
                                            <p:cTn id="69" dur="26">
                                              <p:stCondLst>
                                                <p:cond delay="1642"/>
                                              </p:stCondLst>
                                            </p:cTn>
                                            <p:tgtEl>
                                              <p:spTgt spid="45"/>
                                            </p:tgtEl>
                                          </p:cBhvr>
                                          <p:to x="100000" y="90000"/>
                                        </p:animScale>
                                        <p:animScale>
                                          <p:cBhvr>
                                            <p:cTn id="70" dur="166" decel="50000">
                                              <p:stCondLst>
                                                <p:cond delay="1668"/>
                                              </p:stCondLst>
                                            </p:cTn>
                                            <p:tgtEl>
                                              <p:spTgt spid="45"/>
                                            </p:tgtEl>
                                          </p:cBhvr>
                                          <p:to x="100000" y="100000"/>
                                        </p:animScale>
                                        <p:animScale>
                                          <p:cBhvr>
                                            <p:cTn id="71" dur="26">
                                              <p:stCondLst>
                                                <p:cond delay="1808"/>
                                              </p:stCondLst>
                                            </p:cTn>
                                            <p:tgtEl>
                                              <p:spTgt spid="45"/>
                                            </p:tgtEl>
                                          </p:cBhvr>
                                          <p:to x="100000" y="95000"/>
                                        </p:animScale>
                                        <p:animScale>
                                          <p:cBhvr>
                                            <p:cTn id="72" dur="166" decel="50000">
                                              <p:stCondLst>
                                                <p:cond delay="1834"/>
                                              </p:stCondLst>
                                            </p:cTn>
                                            <p:tgtEl>
                                              <p:spTgt spid="45"/>
                                            </p:tgtEl>
                                          </p:cBhvr>
                                          <p:to x="100000" y="100000"/>
                                        </p:animScale>
                                      </p:childTnLst>
                                    </p:cTn>
                                  </p:par>
                                  <p:par>
                                    <p:cTn id="73" presetID="26" presetClass="entr" presetSubtype="0" fill="hold" nodeType="withEffect">
                                      <p:stCondLst>
                                        <p:cond delay="3700"/>
                                      </p:stCondLst>
                                      <p:childTnLst>
                                        <p:set>
                                          <p:cBhvr>
                                            <p:cTn id="74" dur="1" fill="hold">
                                              <p:stCondLst>
                                                <p:cond delay="0"/>
                                              </p:stCondLst>
                                            </p:cTn>
                                            <p:tgtEl>
                                              <p:spTgt spid="48"/>
                                            </p:tgtEl>
                                            <p:attrNameLst>
                                              <p:attrName>style.visibility</p:attrName>
                                            </p:attrNameLst>
                                          </p:cBhvr>
                                          <p:to>
                                            <p:strVal val="visible"/>
                                          </p:to>
                                        </p:set>
                                        <p:animEffect transition="in" filter="wipe(down)">
                                          <p:cBhvr>
                                            <p:cTn id="75" dur="580">
                                              <p:stCondLst>
                                                <p:cond delay="0"/>
                                              </p:stCondLst>
                                            </p:cTn>
                                            <p:tgtEl>
                                              <p:spTgt spid="48"/>
                                            </p:tgtEl>
                                          </p:cBhvr>
                                        </p:animEffect>
                                        <p:anim calcmode="lin" valueType="num">
                                          <p:cBhvr>
                                            <p:cTn id="76"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81" dur="26">
                                              <p:stCondLst>
                                                <p:cond delay="650"/>
                                              </p:stCondLst>
                                            </p:cTn>
                                            <p:tgtEl>
                                              <p:spTgt spid="48"/>
                                            </p:tgtEl>
                                          </p:cBhvr>
                                          <p:to x="100000" y="60000"/>
                                        </p:animScale>
                                        <p:animScale>
                                          <p:cBhvr>
                                            <p:cTn id="82" dur="166" decel="50000">
                                              <p:stCondLst>
                                                <p:cond delay="676"/>
                                              </p:stCondLst>
                                            </p:cTn>
                                            <p:tgtEl>
                                              <p:spTgt spid="48"/>
                                            </p:tgtEl>
                                          </p:cBhvr>
                                          <p:to x="100000" y="100000"/>
                                        </p:animScale>
                                        <p:animScale>
                                          <p:cBhvr>
                                            <p:cTn id="83" dur="26">
                                              <p:stCondLst>
                                                <p:cond delay="1312"/>
                                              </p:stCondLst>
                                            </p:cTn>
                                            <p:tgtEl>
                                              <p:spTgt spid="48"/>
                                            </p:tgtEl>
                                          </p:cBhvr>
                                          <p:to x="100000" y="80000"/>
                                        </p:animScale>
                                        <p:animScale>
                                          <p:cBhvr>
                                            <p:cTn id="84" dur="166" decel="50000">
                                              <p:stCondLst>
                                                <p:cond delay="1338"/>
                                              </p:stCondLst>
                                            </p:cTn>
                                            <p:tgtEl>
                                              <p:spTgt spid="48"/>
                                            </p:tgtEl>
                                          </p:cBhvr>
                                          <p:to x="100000" y="100000"/>
                                        </p:animScale>
                                        <p:animScale>
                                          <p:cBhvr>
                                            <p:cTn id="85" dur="26">
                                              <p:stCondLst>
                                                <p:cond delay="1642"/>
                                              </p:stCondLst>
                                            </p:cTn>
                                            <p:tgtEl>
                                              <p:spTgt spid="48"/>
                                            </p:tgtEl>
                                          </p:cBhvr>
                                          <p:to x="100000" y="90000"/>
                                        </p:animScale>
                                        <p:animScale>
                                          <p:cBhvr>
                                            <p:cTn id="86" dur="166" decel="50000">
                                              <p:stCondLst>
                                                <p:cond delay="1668"/>
                                              </p:stCondLst>
                                            </p:cTn>
                                            <p:tgtEl>
                                              <p:spTgt spid="48"/>
                                            </p:tgtEl>
                                          </p:cBhvr>
                                          <p:to x="100000" y="100000"/>
                                        </p:animScale>
                                        <p:animScale>
                                          <p:cBhvr>
                                            <p:cTn id="87" dur="26">
                                              <p:stCondLst>
                                                <p:cond delay="1808"/>
                                              </p:stCondLst>
                                            </p:cTn>
                                            <p:tgtEl>
                                              <p:spTgt spid="48"/>
                                            </p:tgtEl>
                                          </p:cBhvr>
                                          <p:to x="100000" y="95000"/>
                                        </p:animScale>
                                        <p:animScale>
                                          <p:cBhvr>
                                            <p:cTn id="88" dur="166" decel="50000">
                                              <p:stCondLst>
                                                <p:cond delay="1834"/>
                                              </p:stCondLst>
                                            </p:cTn>
                                            <p:tgtEl>
                                              <p:spTgt spid="48"/>
                                            </p:tgtEl>
                                          </p:cBhvr>
                                          <p:to x="100000" y="100000"/>
                                        </p:animScale>
                                      </p:childTnLst>
                                    </p:cTn>
                                  </p:par>
                                  <p:par>
                                    <p:cTn id="89" presetID="26" presetClass="entr" presetSubtype="0" fill="hold" nodeType="withEffect">
                                      <p:stCondLst>
                                        <p:cond delay="3900"/>
                                      </p:stCondLst>
                                      <p:childTnLst>
                                        <p:set>
                                          <p:cBhvr>
                                            <p:cTn id="90" dur="1" fill="hold">
                                              <p:stCondLst>
                                                <p:cond delay="0"/>
                                              </p:stCondLst>
                                            </p:cTn>
                                            <p:tgtEl>
                                              <p:spTgt spid="51"/>
                                            </p:tgtEl>
                                            <p:attrNameLst>
                                              <p:attrName>style.visibility</p:attrName>
                                            </p:attrNameLst>
                                          </p:cBhvr>
                                          <p:to>
                                            <p:strVal val="visible"/>
                                          </p:to>
                                        </p:set>
                                        <p:animEffect transition="in" filter="wipe(down)">
                                          <p:cBhvr>
                                            <p:cTn id="91" dur="580">
                                              <p:stCondLst>
                                                <p:cond delay="0"/>
                                              </p:stCondLst>
                                            </p:cTn>
                                            <p:tgtEl>
                                              <p:spTgt spid="51"/>
                                            </p:tgtEl>
                                          </p:cBhvr>
                                        </p:animEffect>
                                        <p:anim calcmode="lin" valueType="num">
                                          <p:cBhvr>
                                            <p:cTn id="92"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97" dur="26">
                                              <p:stCondLst>
                                                <p:cond delay="650"/>
                                              </p:stCondLst>
                                            </p:cTn>
                                            <p:tgtEl>
                                              <p:spTgt spid="51"/>
                                            </p:tgtEl>
                                          </p:cBhvr>
                                          <p:to x="100000" y="60000"/>
                                        </p:animScale>
                                        <p:animScale>
                                          <p:cBhvr>
                                            <p:cTn id="98" dur="166" decel="50000">
                                              <p:stCondLst>
                                                <p:cond delay="676"/>
                                              </p:stCondLst>
                                            </p:cTn>
                                            <p:tgtEl>
                                              <p:spTgt spid="51"/>
                                            </p:tgtEl>
                                          </p:cBhvr>
                                          <p:to x="100000" y="100000"/>
                                        </p:animScale>
                                        <p:animScale>
                                          <p:cBhvr>
                                            <p:cTn id="99" dur="26">
                                              <p:stCondLst>
                                                <p:cond delay="1312"/>
                                              </p:stCondLst>
                                            </p:cTn>
                                            <p:tgtEl>
                                              <p:spTgt spid="51"/>
                                            </p:tgtEl>
                                          </p:cBhvr>
                                          <p:to x="100000" y="80000"/>
                                        </p:animScale>
                                        <p:animScale>
                                          <p:cBhvr>
                                            <p:cTn id="100" dur="166" decel="50000">
                                              <p:stCondLst>
                                                <p:cond delay="1338"/>
                                              </p:stCondLst>
                                            </p:cTn>
                                            <p:tgtEl>
                                              <p:spTgt spid="51"/>
                                            </p:tgtEl>
                                          </p:cBhvr>
                                          <p:to x="100000" y="100000"/>
                                        </p:animScale>
                                        <p:animScale>
                                          <p:cBhvr>
                                            <p:cTn id="101" dur="26">
                                              <p:stCondLst>
                                                <p:cond delay="1642"/>
                                              </p:stCondLst>
                                            </p:cTn>
                                            <p:tgtEl>
                                              <p:spTgt spid="51"/>
                                            </p:tgtEl>
                                          </p:cBhvr>
                                          <p:to x="100000" y="90000"/>
                                        </p:animScale>
                                        <p:animScale>
                                          <p:cBhvr>
                                            <p:cTn id="102" dur="166" decel="50000">
                                              <p:stCondLst>
                                                <p:cond delay="1668"/>
                                              </p:stCondLst>
                                            </p:cTn>
                                            <p:tgtEl>
                                              <p:spTgt spid="51"/>
                                            </p:tgtEl>
                                          </p:cBhvr>
                                          <p:to x="100000" y="100000"/>
                                        </p:animScale>
                                        <p:animScale>
                                          <p:cBhvr>
                                            <p:cTn id="103" dur="26">
                                              <p:stCondLst>
                                                <p:cond delay="1808"/>
                                              </p:stCondLst>
                                            </p:cTn>
                                            <p:tgtEl>
                                              <p:spTgt spid="51"/>
                                            </p:tgtEl>
                                          </p:cBhvr>
                                          <p:to x="100000" y="95000"/>
                                        </p:animScale>
                                        <p:animScale>
                                          <p:cBhvr>
                                            <p:cTn id="104" dur="166" decel="50000">
                                              <p:stCondLst>
                                                <p:cond delay="1834"/>
                                              </p:stCondLst>
                                            </p:cTn>
                                            <p:tgtEl>
                                              <p:spTgt spid="51"/>
                                            </p:tgtEl>
                                          </p:cBhvr>
                                          <p:to x="100000" y="100000"/>
                                        </p:animScale>
                                      </p:childTnLst>
                                    </p:cTn>
                                  </p:par>
                                  <p:par>
                                    <p:cTn id="105" presetID="26" presetClass="entr" presetSubtype="0" fill="hold" nodeType="withEffect">
                                      <p:stCondLst>
                                        <p:cond delay="4100"/>
                                      </p:stCondLst>
                                      <p:childTnLst>
                                        <p:set>
                                          <p:cBhvr>
                                            <p:cTn id="106" dur="1" fill="hold">
                                              <p:stCondLst>
                                                <p:cond delay="0"/>
                                              </p:stCondLst>
                                            </p:cTn>
                                            <p:tgtEl>
                                              <p:spTgt spid="53"/>
                                            </p:tgtEl>
                                            <p:attrNameLst>
                                              <p:attrName>style.visibility</p:attrName>
                                            </p:attrNameLst>
                                          </p:cBhvr>
                                          <p:to>
                                            <p:strVal val="visible"/>
                                          </p:to>
                                        </p:set>
                                        <p:animEffect transition="in" filter="wipe(down)">
                                          <p:cBhvr>
                                            <p:cTn id="107" dur="580">
                                              <p:stCondLst>
                                                <p:cond delay="0"/>
                                              </p:stCondLst>
                                            </p:cTn>
                                            <p:tgtEl>
                                              <p:spTgt spid="53"/>
                                            </p:tgtEl>
                                          </p:cBhvr>
                                        </p:animEffect>
                                        <p:anim calcmode="lin" valueType="num">
                                          <p:cBhvr>
                                            <p:cTn id="108" dur="1822" tmFilter="0,0; 0.14,0.36; 0.43,0.73; 0.71,0.91; 1.0,1.0">
                                              <p:stCondLst>
                                                <p:cond delay="0"/>
                                              </p:stCondLst>
                                            </p:cTn>
                                            <p:tgtEl>
                                              <p:spTgt spid="53"/>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53"/>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53"/>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53"/>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53"/>
                                            </p:tgtEl>
                                            <p:attrNameLst>
                                              <p:attrName>ppt_y</p:attrName>
                                            </p:attrNameLst>
                                          </p:cBhvr>
                                          <p:tavLst>
                                            <p:tav tm="0" fmla="#ppt_y-sin(pi*$)/81">
                                              <p:val>
                                                <p:fltVal val="0"/>
                                              </p:val>
                                            </p:tav>
                                            <p:tav tm="100000">
                                              <p:val>
                                                <p:fltVal val="1"/>
                                              </p:val>
                                            </p:tav>
                                          </p:tavLst>
                                        </p:anim>
                                        <p:animScale>
                                          <p:cBhvr>
                                            <p:cTn id="113" dur="26">
                                              <p:stCondLst>
                                                <p:cond delay="650"/>
                                              </p:stCondLst>
                                            </p:cTn>
                                            <p:tgtEl>
                                              <p:spTgt spid="53"/>
                                            </p:tgtEl>
                                          </p:cBhvr>
                                          <p:to x="100000" y="60000"/>
                                        </p:animScale>
                                        <p:animScale>
                                          <p:cBhvr>
                                            <p:cTn id="114" dur="166" decel="50000">
                                              <p:stCondLst>
                                                <p:cond delay="676"/>
                                              </p:stCondLst>
                                            </p:cTn>
                                            <p:tgtEl>
                                              <p:spTgt spid="53"/>
                                            </p:tgtEl>
                                          </p:cBhvr>
                                          <p:to x="100000" y="100000"/>
                                        </p:animScale>
                                        <p:animScale>
                                          <p:cBhvr>
                                            <p:cTn id="115" dur="26">
                                              <p:stCondLst>
                                                <p:cond delay="1312"/>
                                              </p:stCondLst>
                                            </p:cTn>
                                            <p:tgtEl>
                                              <p:spTgt spid="53"/>
                                            </p:tgtEl>
                                          </p:cBhvr>
                                          <p:to x="100000" y="80000"/>
                                        </p:animScale>
                                        <p:animScale>
                                          <p:cBhvr>
                                            <p:cTn id="116" dur="166" decel="50000">
                                              <p:stCondLst>
                                                <p:cond delay="1338"/>
                                              </p:stCondLst>
                                            </p:cTn>
                                            <p:tgtEl>
                                              <p:spTgt spid="53"/>
                                            </p:tgtEl>
                                          </p:cBhvr>
                                          <p:to x="100000" y="100000"/>
                                        </p:animScale>
                                        <p:animScale>
                                          <p:cBhvr>
                                            <p:cTn id="117" dur="26">
                                              <p:stCondLst>
                                                <p:cond delay="1642"/>
                                              </p:stCondLst>
                                            </p:cTn>
                                            <p:tgtEl>
                                              <p:spTgt spid="53"/>
                                            </p:tgtEl>
                                          </p:cBhvr>
                                          <p:to x="100000" y="90000"/>
                                        </p:animScale>
                                        <p:animScale>
                                          <p:cBhvr>
                                            <p:cTn id="118" dur="166" decel="50000">
                                              <p:stCondLst>
                                                <p:cond delay="1668"/>
                                              </p:stCondLst>
                                            </p:cTn>
                                            <p:tgtEl>
                                              <p:spTgt spid="53"/>
                                            </p:tgtEl>
                                          </p:cBhvr>
                                          <p:to x="100000" y="100000"/>
                                        </p:animScale>
                                        <p:animScale>
                                          <p:cBhvr>
                                            <p:cTn id="119" dur="26">
                                              <p:stCondLst>
                                                <p:cond delay="1808"/>
                                              </p:stCondLst>
                                            </p:cTn>
                                            <p:tgtEl>
                                              <p:spTgt spid="53"/>
                                            </p:tgtEl>
                                          </p:cBhvr>
                                          <p:to x="100000" y="95000"/>
                                        </p:animScale>
                                        <p:animScale>
                                          <p:cBhvr>
                                            <p:cTn id="120" dur="166" decel="50000">
                                              <p:stCondLst>
                                                <p:cond delay="1834"/>
                                              </p:stCondLst>
                                            </p:cTn>
                                            <p:tgtEl>
                                              <p:spTgt spid="53"/>
                                            </p:tgtEl>
                                          </p:cBhvr>
                                          <p:to x="100000" y="100000"/>
                                        </p:animScale>
                                      </p:childTnLst>
                                    </p:cTn>
                                  </p:par>
                                  <p:par>
                                    <p:cTn id="121" presetID="26" presetClass="entr" presetSubtype="0" fill="hold" nodeType="withEffect">
                                      <p:stCondLst>
                                        <p:cond delay="4300"/>
                                      </p:stCondLst>
                                      <p:childTnLst>
                                        <p:set>
                                          <p:cBhvr>
                                            <p:cTn id="122" dur="1" fill="hold">
                                              <p:stCondLst>
                                                <p:cond delay="0"/>
                                              </p:stCondLst>
                                            </p:cTn>
                                            <p:tgtEl>
                                              <p:spTgt spid="58"/>
                                            </p:tgtEl>
                                            <p:attrNameLst>
                                              <p:attrName>style.visibility</p:attrName>
                                            </p:attrNameLst>
                                          </p:cBhvr>
                                          <p:to>
                                            <p:strVal val="visible"/>
                                          </p:to>
                                        </p:set>
                                        <p:animEffect transition="in" filter="wipe(down)">
                                          <p:cBhvr>
                                            <p:cTn id="123" dur="580">
                                              <p:stCondLst>
                                                <p:cond delay="0"/>
                                              </p:stCondLst>
                                            </p:cTn>
                                            <p:tgtEl>
                                              <p:spTgt spid="58"/>
                                            </p:tgtEl>
                                          </p:cBhvr>
                                        </p:animEffect>
                                        <p:anim calcmode="lin" valueType="num">
                                          <p:cBhvr>
                                            <p:cTn id="124" dur="1822" tmFilter="0,0; 0.14,0.36; 0.43,0.73; 0.71,0.91; 1.0,1.0">
                                              <p:stCondLst>
                                                <p:cond delay="0"/>
                                              </p:stCondLst>
                                            </p:cTn>
                                            <p:tgtEl>
                                              <p:spTgt spid="58"/>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58"/>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58"/>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58"/>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58"/>
                                            </p:tgtEl>
                                            <p:attrNameLst>
                                              <p:attrName>ppt_y</p:attrName>
                                            </p:attrNameLst>
                                          </p:cBhvr>
                                          <p:tavLst>
                                            <p:tav tm="0" fmla="#ppt_y-sin(pi*$)/81">
                                              <p:val>
                                                <p:fltVal val="0"/>
                                              </p:val>
                                            </p:tav>
                                            <p:tav tm="100000">
                                              <p:val>
                                                <p:fltVal val="1"/>
                                              </p:val>
                                            </p:tav>
                                          </p:tavLst>
                                        </p:anim>
                                        <p:animScale>
                                          <p:cBhvr>
                                            <p:cTn id="129" dur="26">
                                              <p:stCondLst>
                                                <p:cond delay="650"/>
                                              </p:stCondLst>
                                            </p:cTn>
                                            <p:tgtEl>
                                              <p:spTgt spid="58"/>
                                            </p:tgtEl>
                                          </p:cBhvr>
                                          <p:to x="100000" y="60000"/>
                                        </p:animScale>
                                        <p:animScale>
                                          <p:cBhvr>
                                            <p:cTn id="130" dur="166" decel="50000">
                                              <p:stCondLst>
                                                <p:cond delay="676"/>
                                              </p:stCondLst>
                                            </p:cTn>
                                            <p:tgtEl>
                                              <p:spTgt spid="58"/>
                                            </p:tgtEl>
                                          </p:cBhvr>
                                          <p:to x="100000" y="100000"/>
                                        </p:animScale>
                                        <p:animScale>
                                          <p:cBhvr>
                                            <p:cTn id="131" dur="26">
                                              <p:stCondLst>
                                                <p:cond delay="1312"/>
                                              </p:stCondLst>
                                            </p:cTn>
                                            <p:tgtEl>
                                              <p:spTgt spid="58"/>
                                            </p:tgtEl>
                                          </p:cBhvr>
                                          <p:to x="100000" y="80000"/>
                                        </p:animScale>
                                        <p:animScale>
                                          <p:cBhvr>
                                            <p:cTn id="132" dur="166" decel="50000">
                                              <p:stCondLst>
                                                <p:cond delay="1338"/>
                                              </p:stCondLst>
                                            </p:cTn>
                                            <p:tgtEl>
                                              <p:spTgt spid="58"/>
                                            </p:tgtEl>
                                          </p:cBhvr>
                                          <p:to x="100000" y="100000"/>
                                        </p:animScale>
                                        <p:animScale>
                                          <p:cBhvr>
                                            <p:cTn id="133" dur="26">
                                              <p:stCondLst>
                                                <p:cond delay="1642"/>
                                              </p:stCondLst>
                                            </p:cTn>
                                            <p:tgtEl>
                                              <p:spTgt spid="58"/>
                                            </p:tgtEl>
                                          </p:cBhvr>
                                          <p:to x="100000" y="90000"/>
                                        </p:animScale>
                                        <p:animScale>
                                          <p:cBhvr>
                                            <p:cTn id="134" dur="166" decel="50000">
                                              <p:stCondLst>
                                                <p:cond delay="1668"/>
                                              </p:stCondLst>
                                            </p:cTn>
                                            <p:tgtEl>
                                              <p:spTgt spid="58"/>
                                            </p:tgtEl>
                                          </p:cBhvr>
                                          <p:to x="100000" y="100000"/>
                                        </p:animScale>
                                        <p:animScale>
                                          <p:cBhvr>
                                            <p:cTn id="135" dur="26">
                                              <p:stCondLst>
                                                <p:cond delay="1808"/>
                                              </p:stCondLst>
                                            </p:cTn>
                                            <p:tgtEl>
                                              <p:spTgt spid="58"/>
                                            </p:tgtEl>
                                          </p:cBhvr>
                                          <p:to x="100000" y="95000"/>
                                        </p:animScale>
                                        <p:animScale>
                                          <p:cBhvr>
                                            <p:cTn id="136" dur="166" decel="50000">
                                              <p:stCondLst>
                                                <p:cond delay="1834"/>
                                              </p:stCondLst>
                                            </p:cTn>
                                            <p:tgtEl>
                                              <p:spTgt spid="58"/>
                                            </p:tgtEl>
                                          </p:cBhvr>
                                          <p:to x="100000" y="100000"/>
                                        </p:animScale>
                                      </p:childTnLst>
                                    </p:cTn>
                                  </p:par>
                                  <p:par>
                                    <p:cTn id="137" presetID="26" presetClass="entr" presetSubtype="0" fill="hold" nodeType="withEffect">
                                      <p:stCondLst>
                                        <p:cond delay="4500"/>
                                      </p:stCondLst>
                                      <p:childTnLst>
                                        <p:set>
                                          <p:cBhvr>
                                            <p:cTn id="138" dur="1" fill="hold">
                                              <p:stCondLst>
                                                <p:cond delay="0"/>
                                              </p:stCondLst>
                                            </p:cTn>
                                            <p:tgtEl>
                                              <p:spTgt spid="60"/>
                                            </p:tgtEl>
                                            <p:attrNameLst>
                                              <p:attrName>style.visibility</p:attrName>
                                            </p:attrNameLst>
                                          </p:cBhvr>
                                          <p:to>
                                            <p:strVal val="visible"/>
                                          </p:to>
                                        </p:set>
                                        <p:animEffect transition="in" filter="wipe(down)">
                                          <p:cBhvr>
                                            <p:cTn id="139" dur="580">
                                              <p:stCondLst>
                                                <p:cond delay="0"/>
                                              </p:stCondLst>
                                            </p:cTn>
                                            <p:tgtEl>
                                              <p:spTgt spid="60"/>
                                            </p:tgtEl>
                                          </p:cBhvr>
                                        </p:animEffect>
                                        <p:anim calcmode="lin" valueType="num">
                                          <p:cBhvr>
                                            <p:cTn id="140" dur="1822" tmFilter="0,0; 0.14,0.36; 0.43,0.73; 0.71,0.91; 1.0,1.0">
                                              <p:stCondLst>
                                                <p:cond delay="0"/>
                                              </p:stCondLst>
                                            </p:cTn>
                                            <p:tgtEl>
                                              <p:spTgt spid="60"/>
                                            </p:tgtEl>
                                            <p:attrNameLst>
                                              <p:attrName>ppt_x</p:attrName>
                                            </p:attrNameLst>
                                          </p:cBhvr>
                                          <p:tavLst>
                                            <p:tav tm="0">
                                              <p:val>
                                                <p:strVal val="#ppt_x-0.25"/>
                                              </p:val>
                                            </p:tav>
                                            <p:tav tm="100000">
                                              <p:val>
                                                <p:strVal val="#ppt_x"/>
                                              </p:val>
                                            </p:tav>
                                          </p:tavLst>
                                        </p:anim>
                                        <p:anim calcmode="lin" valueType="num">
                                          <p:cBhvr>
                                            <p:cTn id="141" dur="664" tmFilter="0.0,0.0; 0.25,0.07; 0.50,0.2; 0.75,0.467; 1.0,1.0">
                                              <p:stCondLst>
                                                <p:cond delay="0"/>
                                              </p:stCondLst>
                                            </p:cTn>
                                            <p:tgtEl>
                                              <p:spTgt spid="60"/>
                                            </p:tgtEl>
                                            <p:attrNameLst>
                                              <p:attrName>ppt_y</p:attrName>
                                            </p:attrNameLst>
                                          </p:cBhvr>
                                          <p:tavLst>
                                            <p:tav tm="0" fmla="#ppt_y-sin(pi*$)/3">
                                              <p:val>
                                                <p:fltVal val="0.5"/>
                                              </p:val>
                                            </p:tav>
                                            <p:tav tm="100000">
                                              <p:val>
                                                <p:fltVal val="1"/>
                                              </p:val>
                                            </p:tav>
                                          </p:tavLst>
                                        </p:anim>
                                        <p:anim calcmode="lin" valueType="num">
                                          <p:cBhvr>
                                            <p:cTn id="142" dur="664" tmFilter="0, 0; 0.125,0.2665; 0.25,0.4; 0.375,0.465; 0.5,0.5;  0.625,0.535; 0.75,0.6; 0.875,0.7335; 1,1">
                                              <p:stCondLst>
                                                <p:cond delay="664"/>
                                              </p:stCondLst>
                                            </p:cTn>
                                            <p:tgtEl>
                                              <p:spTgt spid="60"/>
                                            </p:tgtEl>
                                            <p:attrNameLst>
                                              <p:attrName>ppt_y</p:attrName>
                                            </p:attrNameLst>
                                          </p:cBhvr>
                                          <p:tavLst>
                                            <p:tav tm="0" fmla="#ppt_y-sin(pi*$)/9">
                                              <p:val>
                                                <p:fltVal val="0"/>
                                              </p:val>
                                            </p:tav>
                                            <p:tav tm="100000">
                                              <p:val>
                                                <p:fltVal val="1"/>
                                              </p:val>
                                            </p:tav>
                                          </p:tavLst>
                                        </p:anim>
                                        <p:anim calcmode="lin" valueType="num">
                                          <p:cBhvr>
                                            <p:cTn id="143" dur="332" tmFilter="0, 0; 0.125,0.2665; 0.25,0.4; 0.375,0.465; 0.5,0.5;  0.625,0.535; 0.75,0.6; 0.875,0.7335; 1,1">
                                              <p:stCondLst>
                                                <p:cond delay="1324"/>
                                              </p:stCondLst>
                                            </p:cTn>
                                            <p:tgtEl>
                                              <p:spTgt spid="60"/>
                                            </p:tgtEl>
                                            <p:attrNameLst>
                                              <p:attrName>ppt_y</p:attrName>
                                            </p:attrNameLst>
                                          </p:cBhvr>
                                          <p:tavLst>
                                            <p:tav tm="0" fmla="#ppt_y-sin(pi*$)/27">
                                              <p:val>
                                                <p:fltVal val="0"/>
                                              </p:val>
                                            </p:tav>
                                            <p:tav tm="100000">
                                              <p:val>
                                                <p:fltVal val="1"/>
                                              </p:val>
                                            </p:tav>
                                          </p:tavLst>
                                        </p:anim>
                                        <p:anim calcmode="lin" valueType="num">
                                          <p:cBhvr>
                                            <p:cTn id="144" dur="164" tmFilter="0, 0; 0.125,0.2665; 0.25,0.4; 0.375,0.465; 0.5,0.5;  0.625,0.535; 0.75,0.6; 0.875,0.7335; 1,1">
                                              <p:stCondLst>
                                                <p:cond delay="1656"/>
                                              </p:stCondLst>
                                            </p:cTn>
                                            <p:tgtEl>
                                              <p:spTgt spid="60"/>
                                            </p:tgtEl>
                                            <p:attrNameLst>
                                              <p:attrName>ppt_y</p:attrName>
                                            </p:attrNameLst>
                                          </p:cBhvr>
                                          <p:tavLst>
                                            <p:tav tm="0" fmla="#ppt_y-sin(pi*$)/81">
                                              <p:val>
                                                <p:fltVal val="0"/>
                                              </p:val>
                                            </p:tav>
                                            <p:tav tm="100000">
                                              <p:val>
                                                <p:fltVal val="1"/>
                                              </p:val>
                                            </p:tav>
                                          </p:tavLst>
                                        </p:anim>
                                        <p:animScale>
                                          <p:cBhvr>
                                            <p:cTn id="145" dur="26">
                                              <p:stCondLst>
                                                <p:cond delay="650"/>
                                              </p:stCondLst>
                                            </p:cTn>
                                            <p:tgtEl>
                                              <p:spTgt spid="60"/>
                                            </p:tgtEl>
                                          </p:cBhvr>
                                          <p:to x="100000" y="60000"/>
                                        </p:animScale>
                                        <p:animScale>
                                          <p:cBhvr>
                                            <p:cTn id="146" dur="166" decel="50000">
                                              <p:stCondLst>
                                                <p:cond delay="676"/>
                                              </p:stCondLst>
                                            </p:cTn>
                                            <p:tgtEl>
                                              <p:spTgt spid="60"/>
                                            </p:tgtEl>
                                          </p:cBhvr>
                                          <p:to x="100000" y="100000"/>
                                        </p:animScale>
                                        <p:animScale>
                                          <p:cBhvr>
                                            <p:cTn id="147" dur="26">
                                              <p:stCondLst>
                                                <p:cond delay="1312"/>
                                              </p:stCondLst>
                                            </p:cTn>
                                            <p:tgtEl>
                                              <p:spTgt spid="60"/>
                                            </p:tgtEl>
                                          </p:cBhvr>
                                          <p:to x="100000" y="80000"/>
                                        </p:animScale>
                                        <p:animScale>
                                          <p:cBhvr>
                                            <p:cTn id="148" dur="166" decel="50000">
                                              <p:stCondLst>
                                                <p:cond delay="1338"/>
                                              </p:stCondLst>
                                            </p:cTn>
                                            <p:tgtEl>
                                              <p:spTgt spid="60"/>
                                            </p:tgtEl>
                                          </p:cBhvr>
                                          <p:to x="100000" y="100000"/>
                                        </p:animScale>
                                        <p:animScale>
                                          <p:cBhvr>
                                            <p:cTn id="149" dur="26">
                                              <p:stCondLst>
                                                <p:cond delay="1642"/>
                                              </p:stCondLst>
                                            </p:cTn>
                                            <p:tgtEl>
                                              <p:spTgt spid="60"/>
                                            </p:tgtEl>
                                          </p:cBhvr>
                                          <p:to x="100000" y="90000"/>
                                        </p:animScale>
                                        <p:animScale>
                                          <p:cBhvr>
                                            <p:cTn id="150" dur="166" decel="50000">
                                              <p:stCondLst>
                                                <p:cond delay="1668"/>
                                              </p:stCondLst>
                                            </p:cTn>
                                            <p:tgtEl>
                                              <p:spTgt spid="60"/>
                                            </p:tgtEl>
                                          </p:cBhvr>
                                          <p:to x="100000" y="100000"/>
                                        </p:animScale>
                                        <p:animScale>
                                          <p:cBhvr>
                                            <p:cTn id="151" dur="26">
                                              <p:stCondLst>
                                                <p:cond delay="1808"/>
                                              </p:stCondLst>
                                            </p:cTn>
                                            <p:tgtEl>
                                              <p:spTgt spid="60"/>
                                            </p:tgtEl>
                                          </p:cBhvr>
                                          <p:to x="100000" y="95000"/>
                                        </p:animScale>
                                        <p:animScale>
                                          <p:cBhvr>
                                            <p:cTn id="152" dur="166" decel="50000">
                                              <p:stCondLst>
                                                <p:cond delay="1834"/>
                                              </p:stCondLst>
                                            </p:cTn>
                                            <p:tgtEl>
                                              <p:spTgt spid="60"/>
                                            </p:tgtEl>
                                          </p:cBhvr>
                                          <p:to x="100000" y="100000"/>
                                        </p:animScale>
                                      </p:childTnLst>
                                    </p:cTn>
                                  </p:par>
                                  <p:par>
                                    <p:cTn id="153" presetID="26" presetClass="entr" presetSubtype="0" fill="hold" nodeType="withEffect">
                                      <p:stCondLst>
                                        <p:cond delay="4700"/>
                                      </p:stCondLst>
                                      <p:childTnLst>
                                        <p:set>
                                          <p:cBhvr>
                                            <p:cTn id="154" dur="1" fill="hold">
                                              <p:stCondLst>
                                                <p:cond delay="0"/>
                                              </p:stCondLst>
                                            </p:cTn>
                                            <p:tgtEl>
                                              <p:spTgt spid="128"/>
                                            </p:tgtEl>
                                            <p:attrNameLst>
                                              <p:attrName>style.visibility</p:attrName>
                                            </p:attrNameLst>
                                          </p:cBhvr>
                                          <p:to>
                                            <p:strVal val="visible"/>
                                          </p:to>
                                        </p:set>
                                        <p:animEffect transition="in" filter="wipe(down)">
                                          <p:cBhvr>
                                            <p:cTn id="155" dur="580">
                                              <p:stCondLst>
                                                <p:cond delay="0"/>
                                              </p:stCondLst>
                                            </p:cTn>
                                            <p:tgtEl>
                                              <p:spTgt spid="128"/>
                                            </p:tgtEl>
                                          </p:cBhvr>
                                        </p:animEffect>
                                        <p:anim calcmode="lin" valueType="num">
                                          <p:cBhvr>
                                            <p:cTn id="156" dur="1822" tmFilter="0,0; 0.14,0.36; 0.43,0.73; 0.71,0.91; 1.0,1.0">
                                              <p:stCondLst>
                                                <p:cond delay="0"/>
                                              </p:stCondLst>
                                            </p:cTn>
                                            <p:tgtEl>
                                              <p:spTgt spid="128"/>
                                            </p:tgtEl>
                                            <p:attrNameLst>
                                              <p:attrName>ppt_x</p:attrName>
                                            </p:attrNameLst>
                                          </p:cBhvr>
                                          <p:tavLst>
                                            <p:tav tm="0">
                                              <p:val>
                                                <p:strVal val="#ppt_x-0.25"/>
                                              </p:val>
                                            </p:tav>
                                            <p:tav tm="100000">
                                              <p:val>
                                                <p:strVal val="#ppt_x"/>
                                              </p:val>
                                            </p:tav>
                                          </p:tavLst>
                                        </p:anim>
                                        <p:anim calcmode="lin" valueType="num">
                                          <p:cBhvr>
                                            <p:cTn id="157" dur="664" tmFilter="0.0,0.0; 0.25,0.07; 0.50,0.2; 0.75,0.467; 1.0,1.0">
                                              <p:stCondLst>
                                                <p:cond delay="0"/>
                                              </p:stCondLst>
                                            </p:cTn>
                                            <p:tgtEl>
                                              <p:spTgt spid="128"/>
                                            </p:tgtEl>
                                            <p:attrNameLst>
                                              <p:attrName>ppt_y</p:attrName>
                                            </p:attrNameLst>
                                          </p:cBhvr>
                                          <p:tavLst>
                                            <p:tav tm="0" fmla="#ppt_y-sin(pi*$)/3">
                                              <p:val>
                                                <p:fltVal val="0.5"/>
                                              </p:val>
                                            </p:tav>
                                            <p:tav tm="100000">
                                              <p:val>
                                                <p:fltVal val="1"/>
                                              </p:val>
                                            </p:tav>
                                          </p:tavLst>
                                        </p:anim>
                                        <p:anim calcmode="lin" valueType="num">
                                          <p:cBhvr>
                                            <p:cTn id="158" dur="664" tmFilter="0, 0; 0.125,0.2665; 0.25,0.4; 0.375,0.465; 0.5,0.5;  0.625,0.535; 0.75,0.6; 0.875,0.7335; 1,1">
                                              <p:stCondLst>
                                                <p:cond delay="664"/>
                                              </p:stCondLst>
                                            </p:cTn>
                                            <p:tgtEl>
                                              <p:spTgt spid="128"/>
                                            </p:tgtEl>
                                            <p:attrNameLst>
                                              <p:attrName>ppt_y</p:attrName>
                                            </p:attrNameLst>
                                          </p:cBhvr>
                                          <p:tavLst>
                                            <p:tav tm="0" fmla="#ppt_y-sin(pi*$)/9">
                                              <p:val>
                                                <p:fltVal val="0"/>
                                              </p:val>
                                            </p:tav>
                                            <p:tav tm="100000">
                                              <p:val>
                                                <p:fltVal val="1"/>
                                              </p:val>
                                            </p:tav>
                                          </p:tavLst>
                                        </p:anim>
                                        <p:anim calcmode="lin" valueType="num">
                                          <p:cBhvr>
                                            <p:cTn id="159" dur="332" tmFilter="0, 0; 0.125,0.2665; 0.25,0.4; 0.375,0.465; 0.5,0.5;  0.625,0.535; 0.75,0.6; 0.875,0.7335; 1,1">
                                              <p:stCondLst>
                                                <p:cond delay="1324"/>
                                              </p:stCondLst>
                                            </p:cTn>
                                            <p:tgtEl>
                                              <p:spTgt spid="128"/>
                                            </p:tgtEl>
                                            <p:attrNameLst>
                                              <p:attrName>ppt_y</p:attrName>
                                            </p:attrNameLst>
                                          </p:cBhvr>
                                          <p:tavLst>
                                            <p:tav tm="0" fmla="#ppt_y-sin(pi*$)/27">
                                              <p:val>
                                                <p:fltVal val="0"/>
                                              </p:val>
                                            </p:tav>
                                            <p:tav tm="100000">
                                              <p:val>
                                                <p:fltVal val="1"/>
                                              </p:val>
                                            </p:tav>
                                          </p:tavLst>
                                        </p:anim>
                                        <p:anim calcmode="lin" valueType="num">
                                          <p:cBhvr>
                                            <p:cTn id="160" dur="164" tmFilter="0, 0; 0.125,0.2665; 0.25,0.4; 0.375,0.465; 0.5,0.5;  0.625,0.535; 0.75,0.6; 0.875,0.7335; 1,1">
                                              <p:stCondLst>
                                                <p:cond delay="1656"/>
                                              </p:stCondLst>
                                            </p:cTn>
                                            <p:tgtEl>
                                              <p:spTgt spid="128"/>
                                            </p:tgtEl>
                                            <p:attrNameLst>
                                              <p:attrName>ppt_y</p:attrName>
                                            </p:attrNameLst>
                                          </p:cBhvr>
                                          <p:tavLst>
                                            <p:tav tm="0" fmla="#ppt_y-sin(pi*$)/81">
                                              <p:val>
                                                <p:fltVal val="0"/>
                                              </p:val>
                                            </p:tav>
                                            <p:tav tm="100000">
                                              <p:val>
                                                <p:fltVal val="1"/>
                                              </p:val>
                                            </p:tav>
                                          </p:tavLst>
                                        </p:anim>
                                        <p:animScale>
                                          <p:cBhvr>
                                            <p:cTn id="161" dur="26">
                                              <p:stCondLst>
                                                <p:cond delay="650"/>
                                              </p:stCondLst>
                                            </p:cTn>
                                            <p:tgtEl>
                                              <p:spTgt spid="128"/>
                                            </p:tgtEl>
                                          </p:cBhvr>
                                          <p:to x="100000" y="60000"/>
                                        </p:animScale>
                                        <p:animScale>
                                          <p:cBhvr>
                                            <p:cTn id="162" dur="166" decel="50000">
                                              <p:stCondLst>
                                                <p:cond delay="676"/>
                                              </p:stCondLst>
                                            </p:cTn>
                                            <p:tgtEl>
                                              <p:spTgt spid="128"/>
                                            </p:tgtEl>
                                          </p:cBhvr>
                                          <p:to x="100000" y="100000"/>
                                        </p:animScale>
                                        <p:animScale>
                                          <p:cBhvr>
                                            <p:cTn id="163" dur="26">
                                              <p:stCondLst>
                                                <p:cond delay="1312"/>
                                              </p:stCondLst>
                                            </p:cTn>
                                            <p:tgtEl>
                                              <p:spTgt spid="128"/>
                                            </p:tgtEl>
                                          </p:cBhvr>
                                          <p:to x="100000" y="80000"/>
                                        </p:animScale>
                                        <p:animScale>
                                          <p:cBhvr>
                                            <p:cTn id="164" dur="166" decel="50000">
                                              <p:stCondLst>
                                                <p:cond delay="1338"/>
                                              </p:stCondLst>
                                            </p:cTn>
                                            <p:tgtEl>
                                              <p:spTgt spid="128"/>
                                            </p:tgtEl>
                                          </p:cBhvr>
                                          <p:to x="100000" y="100000"/>
                                        </p:animScale>
                                        <p:animScale>
                                          <p:cBhvr>
                                            <p:cTn id="165" dur="26">
                                              <p:stCondLst>
                                                <p:cond delay="1642"/>
                                              </p:stCondLst>
                                            </p:cTn>
                                            <p:tgtEl>
                                              <p:spTgt spid="128"/>
                                            </p:tgtEl>
                                          </p:cBhvr>
                                          <p:to x="100000" y="90000"/>
                                        </p:animScale>
                                        <p:animScale>
                                          <p:cBhvr>
                                            <p:cTn id="166" dur="166" decel="50000">
                                              <p:stCondLst>
                                                <p:cond delay="1668"/>
                                              </p:stCondLst>
                                            </p:cTn>
                                            <p:tgtEl>
                                              <p:spTgt spid="128"/>
                                            </p:tgtEl>
                                          </p:cBhvr>
                                          <p:to x="100000" y="100000"/>
                                        </p:animScale>
                                        <p:animScale>
                                          <p:cBhvr>
                                            <p:cTn id="167" dur="26">
                                              <p:stCondLst>
                                                <p:cond delay="1808"/>
                                              </p:stCondLst>
                                            </p:cTn>
                                            <p:tgtEl>
                                              <p:spTgt spid="128"/>
                                            </p:tgtEl>
                                          </p:cBhvr>
                                          <p:to x="100000" y="95000"/>
                                        </p:animScale>
                                        <p:animScale>
                                          <p:cBhvr>
                                            <p:cTn id="168" dur="166" decel="50000">
                                              <p:stCondLst>
                                                <p:cond delay="1834"/>
                                              </p:stCondLst>
                                            </p:cTn>
                                            <p:tgtEl>
                                              <p:spTgt spid="128"/>
                                            </p:tgtEl>
                                          </p:cBhvr>
                                          <p:to x="100000" y="100000"/>
                                        </p:animScale>
                                      </p:childTnLst>
                                    </p:cTn>
                                  </p:par>
                                  <p:par>
                                    <p:cTn id="169" presetID="26" presetClass="entr" presetSubtype="0" fill="hold" nodeType="withEffect">
                                      <p:stCondLst>
                                        <p:cond delay="4900"/>
                                      </p:stCondLst>
                                      <p:childTnLst>
                                        <p:set>
                                          <p:cBhvr>
                                            <p:cTn id="170" dur="1" fill="hold">
                                              <p:stCondLst>
                                                <p:cond delay="0"/>
                                              </p:stCondLst>
                                            </p:cTn>
                                            <p:tgtEl>
                                              <p:spTgt spid="132"/>
                                            </p:tgtEl>
                                            <p:attrNameLst>
                                              <p:attrName>style.visibility</p:attrName>
                                            </p:attrNameLst>
                                          </p:cBhvr>
                                          <p:to>
                                            <p:strVal val="visible"/>
                                          </p:to>
                                        </p:set>
                                        <p:animEffect transition="in" filter="wipe(down)">
                                          <p:cBhvr>
                                            <p:cTn id="171" dur="580">
                                              <p:stCondLst>
                                                <p:cond delay="0"/>
                                              </p:stCondLst>
                                            </p:cTn>
                                            <p:tgtEl>
                                              <p:spTgt spid="132"/>
                                            </p:tgtEl>
                                          </p:cBhvr>
                                        </p:animEffect>
                                        <p:anim calcmode="lin" valueType="num">
                                          <p:cBhvr>
                                            <p:cTn id="172" dur="1822" tmFilter="0,0; 0.14,0.36; 0.43,0.73; 0.71,0.91; 1.0,1.0">
                                              <p:stCondLst>
                                                <p:cond delay="0"/>
                                              </p:stCondLst>
                                            </p:cTn>
                                            <p:tgtEl>
                                              <p:spTgt spid="132"/>
                                            </p:tgtEl>
                                            <p:attrNameLst>
                                              <p:attrName>ppt_x</p:attrName>
                                            </p:attrNameLst>
                                          </p:cBhvr>
                                          <p:tavLst>
                                            <p:tav tm="0">
                                              <p:val>
                                                <p:strVal val="#ppt_x-0.25"/>
                                              </p:val>
                                            </p:tav>
                                            <p:tav tm="100000">
                                              <p:val>
                                                <p:strVal val="#ppt_x"/>
                                              </p:val>
                                            </p:tav>
                                          </p:tavLst>
                                        </p:anim>
                                        <p:anim calcmode="lin" valueType="num">
                                          <p:cBhvr>
                                            <p:cTn id="173" dur="664" tmFilter="0.0,0.0; 0.25,0.07; 0.50,0.2; 0.75,0.467; 1.0,1.0">
                                              <p:stCondLst>
                                                <p:cond delay="0"/>
                                              </p:stCondLst>
                                            </p:cTn>
                                            <p:tgtEl>
                                              <p:spTgt spid="132"/>
                                            </p:tgtEl>
                                            <p:attrNameLst>
                                              <p:attrName>ppt_y</p:attrName>
                                            </p:attrNameLst>
                                          </p:cBhvr>
                                          <p:tavLst>
                                            <p:tav tm="0" fmla="#ppt_y-sin(pi*$)/3">
                                              <p:val>
                                                <p:fltVal val="0.5"/>
                                              </p:val>
                                            </p:tav>
                                            <p:tav tm="100000">
                                              <p:val>
                                                <p:fltVal val="1"/>
                                              </p:val>
                                            </p:tav>
                                          </p:tavLst>
                                        </p:anim>
                                        <p:anim calcmode="lin" valueType="num">
                                          <p:cBhvr>
                                            <p:cTn id="174" dur="664" tmFilter="0, 0; 0.125,0.2665; 0.25,0.4; 0.375,0.465; 0.5,0.5;  0.625,0.535; 0.75,0.6; 0.875,0.7335; 1,1">
                                              <p:stCondLst>
                                                <p:cond delay="664"/>
                                              </p:stCondLst>
                                            </p:cTn>
                                            <p:tgtEl>
                                              <p:spTgt spid="132"/>
                                            </p:tgtEl>
                                            <p:attrNameLst>
                                              <p:attrName>ppt_y</p:attrName>
                                            </p:attrNameLst>
                                          </p:cBhvr>
                                          <p:tavLst>
                                            <p:tav tm="0" fmla="#ppt_y-sin(pi*$)/9">
                                              <p:val>
                                                <p:fltVal val="0"/>
                                              </p:val>
                                            </p:tav>
                                            <p:tav tm="100000">
                                              <p:val>
                                                <p:fltVal val="1"/>
                                              </p:val>
                                            </p:tav>
                                          </p:tavLst>
                                        </p:anim>
                                        <p:anim calcmode="lin" valueType="num">
                                          <p:cBhvr>
                                            <p:cTn id="175" dur="332" tmFilter="0, 0; 0.125,0.2665; 0.25,0.4; 0.375,0.465; 0.5,0.5;  0.625,0.535; 0.75,0.6; 0.875,0.7335; 1,1">
                                              <p:stCondLst>
                                                <p:cond delay="1324"/>
                                              </p:stCondLst>
                                            </p:cTn>
                                            <p:tgtEl>
                                              <p:spTgt spid="132"/>
                                            </p:tgtEl>
                                            <p:attrNameLst>
                                              <p:attrName>ppt_y</p:attrName>
                                            </p:attrNameLst>
                                          </p:cBhvr>
                                          <p:tavLst>
                                            <p:tav tm="0" fmla="#ppt_y-sin(pi*$)/27">
                                              <p:val>
                                                <p:fltVal val="0"/>
                                              </p:val>
                                            </p:tav>
                                            <p:tav tm="100000">
                                              <p:val>
                                                <p:fltVal val="1"/>
                                              </p:val>
                                            </p:tav>
                                          </p:tavLst>
                                        </p:anim>
                                        <p:anim calcmode="lin" valueType="num">
                                          <p:cBhvr>
                                            <p:cTn id="176" dur="164" tmFilter="0, 0; 0.125,0.2665; 0.25,0.4; 0.375,0.465; 0.5,0.5;  0.625,0.535; 0.75,0.6; 0.875,0.7335; 1,1">
                                              <p:stCondLst>
                                                <p:cond delay="1656"/>
                                              </p:stCondLst>
                                            </p:cTn>
                                            <p:tgtEl>
                                              <p:spTgt spid="132"/>
                                            </p:tgtEl>
                                            <p:attrNameLst>
                                              <p:attrName>ppt_y</p:attrName>
                                            </p:attrNameLst>
                                          </p:cBhvr>
                                          <p:tavLst>
                                            <p:tav tm="0" fmla="#ppt_y-sin(pi*$)/81">
                                              <p:val>
                                                <p:fltVal val="0"/>
                                              </p:val>
                                            </p:tav>
                                            <p:tav tm="100000">
                                              <p:val>
                                                <p:fltVal val="1"/>
                                              </p:val>
                                            </p:tav>
                                          </p:tavLst>
                                        </p:anim>
                                        <p:animScale>
                                          <p:cBhvr>
                                            <p:cTn id="177" dur="26">
                                              <p:stCondLst>
                                                <p:cond delay="650"/>
                                              </p:stCondLst>
                                            </p:cTn>
                                            <p:tgtEl>
                                              <p:spTgt spid="132"/>
                                            </p:tgtEl>
                                          </p:cBhvr>
                                          <p:to x="100000" y="60000"/>
                                        </p:animScale>
                                        <p:animScale>
                                          <p:cBhvr>
                                            <p:cTn id="178" dur="166" decel="50000">
                                              <p:stCondLst>
                                                <p:cond delay="676"/>
                                              </p:stCondLst>
                                            </p:cTn>
                                            <p:tgtEl>
                                              <p:spTgt spid="132"/>
                                            </p:tgtEl>
                                          </p:cBhvr>
                                          <p:to x="100000" y="100000"/>
                                        </p:animScale>
                                        <p:animScale>
                                          <p:cBhvr>
                                            <p:cTn id="179" dur="26">
                                              <p:stCondLst>
                                                <p:cond delay="1312"/>
                                              </p:stCondLst>
                                            </p:cTn>
                                            <p:tgtEl>
                                              <p:spTgt spid="132"/>
                                            </p:tgtEl>
                                          </p:cBhvr>
                                          <p:to x="100000" y="80000"/>
                                        </p:animScale>
                                        <p:animScale>
                                          <p:cBhvr>
                                            <p:cTn id="180" dur="166" decel="50000">
                                              <p:stCondLst>
                                                <p:cond delay="1338"/>
                                              </p:stCondLst>
                                            </p:cTn>
                                            <p:tgtEl>
                                              <p:spTgt spid="132"/>
                                            </p:tgtEl>
                                          </p:cBhvr>
                                          <p:to x="100000" y="100000"/>
                                        </p:animScale>
                                        <p:animScale>
                                          <p:cBhvr>
                                            <p:cTn id="181" dur="26">
                                              <p:stCondLst>
                                                <p:cond delay="1642"/>
                                              </p:stCondLst>
                                            </p:cTn>
                                            <p:tgtEl>
                                              <p:spTgt spid="132"/>
                                            </p:tgtEl>
                                          </p:cBhvr>
                                          <p:to x="100000" y="90000"/>
                                        </p:animScale>
                                        <p:animScale>
                                          <p:cBhvr>
                                            <p:cTn id="182" dur="166" decel="50000">
                                              <p:stCondLst>
                                                <p:cond delay="1668"/>
                                              </p:stCondLst>
                                            </p:cTn>
                                            <p:tgtEl>
                                              <p:spTgt spid="132"/>
                                            </p:tgtEl>
                                          </p:cBhvr>
                                          <p:to x="100000" y="100000"/>
                                        </p:animScale>
                                        <p:animScale>
                                          <p:cBhvr>
                                            <p:cTn id="183" dur="26">
                                              <p:stCondLst>
                                                <p:cond delay="1808"/>
                                              </p:stCondLst>
                                            </p:cTn>
                                            <p:tgtEl>
                                              <p:spTgt spid="132"/>
                                            </p:tgtEl>
                                          </p:cBhvr>
                                          <p:to x="100000" y="95000"/>
                                        </p:animScale>
                                        <p:animScale>
                                          <p:cBhvr>
                                            <p:cTn id="184" dur="166" decel="50000">
                                              <p:stCondLst>
                                                <p:cond delay="1834"/>
                                              </p:stCondLst>
                                            </p:cTn>
                                            <p:tgtEl>
                                              <p:spTgt spid="132"/>
                                            </p:tgtEl>
                                          </p:cBhvr>
                                          <p:to x="100000" y="100000"/>
                                        </p:animScale>
                                      </p:childTnLst>
                                    </p:cTn>
                                  </p:par>
                                  <p:par>
                                    <p:cTn id="185" presetID="26" presetClass="entr" presetSubtype="0" fill="hold" nodeType="withEffect">
                                      <p:stCondLst>
                                        <p:cond delay="5100"/>
                                      </p:stCondLst>
                                      <p:childTnLst>
                                        <p:set>
                                          <p:cBhvr>
                                            <p:cTn id="186" dur="1" fill="hold">
                                              <p:stCondLst>
                                                <p:cond delay="0"/>
                                              </p:stCondLst>
                                            </p:cTn>
                                            <p:tgtEl>
                                              <p:spTgt spid="136"/>
                                            </p:tgtEl>
                                            <p:attrNameLst>
                                              <p:attrName>style.visibility</p:attrName>
                                            </p:attrNameLst>
                                          </p:cBhvr>
                                          <p:to>
                                            <p:strVal val="visible"/>
                                          </p:to>
                                        </p:set>
                                        <p:animEffect transition="in" filter="wipe(down)">
                                          <p:cBhvr>
                                            <p:cTn id="187" dur="580">
                                              <p:stCondLst>
                                                <p:cond delay="0"/>
                                              </p:stCondLst>
                                            </p:cTn>
                                            <p:tgtEl>
                                              <p:spTgt spid="136"/>
                                            </p:tgtEl>
                                          </p:cBhvr>
                                        </p:animEffect>
                                        <p:anim calcmode="lin" valueType="num">
                                          <p:cBhvr>
                                            <p:cTn id="188" dur="1822" tmFilter="0,0; 0.14,0.36; 0.43,0.73; 0.71,0.91; 1.0,1.0">
                                              <p:stCondLst>
                                                <p:cond delay="0"/>
                                              </p:stCondLst>
                                            </p:cTn>
                                            <p:tgtEl>
                                              <p:spTgt spid="136"/>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136"/>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136"/>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136"/>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136"/>
                                            </p:tgtEl>
                                            <p:attrNameLst>
                                              <p:attrName>ppt_y</p:attrName>
                                            </p:attrNameLst>
                                          </p:cBhvr>
                                          <p:tavLst>
                                            <p:tav tm="0" fmla="#ppt_y-sin(pi*$)/81">
                                              <p:val>
                                                <p:fltVal val="0"/>
                                              </p:val>
                                            </p:tav>
                                            <p:tav tm="100000">
                                              <p:val>
                                                <p:fltVal val="1"/>
                                              </p:val>
                                            </p:tav>
                                          </p:tavLst>
                                        </p:anim>
                                        <p:animScale>
                                          <p:cBhvr>
                                            <p:cTn id="193" dur="26">
                                              <p:stCondLst>
                                                <p:cond delay="650"/>
                                              </p:stCondLst>
                                            </p:cTn>
                                            <p:tgtEl>
                                              <p:spTgt spid="136"/>
                                            </p:tgtEl>
                                          </p:cBhvr>
                                          <p:to x="100000" y="60000"/>
                                        </p:animScale>
                                        <p:animScale>
                                          <p:cBhvr>
                                            <p:cTn id="194" dur="166" decel="50000">
                                              <p:stCondLst>
                                                <p:cond delay="676"/>
                                              </p:stCondLst>
                                            </p:cTn>
                                            <p:tgtEl>
                                              <p:spTgt spid="136"/>
                                            </p:tgtEl>
                                          </p:cBhvr>
                                          <p:to x="100000" y="100000"/>
                                        </p:animScale>
                                        <p:animScale>
                                          <p:cBhvr>
                                            <p:cTn id="195" dur="26">
                                              <p:stCondLst>
                                                <p:cond delay="1312"/>
                                              </p:stCondLst>
                                            </p:cTn>
                                            <p:tgtEl>
                                              <p:spTgt spid="136"/>
                                            </p:tgtEl>
                                          </p:cBhvr>
                                          <p:to x="100000" y="80000"/>
                                        </p:animScale>
                                        <p:animScale>
                                          <p:cBhvr>
                                            <p:cTn id="196" dur="166" decel="50000">
                                              <p:stCondLst>
                                                <p:cond delay="1338"/>
                                              </p:stCondLst>
                                            </p:cTn>
                                            <p:tgtEl>
                                              <p:spTgt spid="136"/>
                                            </p:tgtEl>
                                          </p:cBhvr>
                                          <p:to x="100000" y="100000"/>
                                        </p:animScale>
                                        <p:animScale>
                                          <p:cBhvr>
                                            <p:cTn id="197" dur="26">
                                              <p:stCondLst>
                                                <p:cond delay="1642"/>
                                              </p:stCondLst>
                                            </p:cTn>
                                            <p:tgtEl>
                                              <p:spTgt spid="136"/>
                                            </p:tgtEl>
                                          </p:cBhvr>
                                          <p:to x="100000" y="90000"/>
                                        </p:animScale>
                                        <p:animScale>
                                          <p:cBhvr>
                                            <p:cTn id="198" dur="166" decel="50000">
                                              <p:stCondLst>
                                                <p:cond delay="1668"/>
                                              </p:stCondLst>
                                            </p:cTn>
                                            <p:tgtEl>
                                              <p:spTgt spid="136"/>
                                            </p:tgtEl>
                                          </p:cBhvr>
                                          <p:to x="100000" y="100000"/>
                                        </p:animScale>
                                        <p:animScale>
                                          <p:cBhvr>
                                            <p:cTn id="199" dur="26">
                                              <p:stCondLst>
                                                <p:cond delay="1808"/>
                                              </p:stCondLst>
                                            </p:cTn>
                                            <p:tgtEl>
                                              <p:spTgt spid="136"/>
                                            </p:tgtEl>
                                          </p:cBhvr>
                                          <p:to x="100000" y="95000"/>
                                        </p:animScale>
                                        <p:animScale>
                                          <p:cBhvr>
                                            <p:cTn id="200" dur="166" decel="50000">
                                              <p:stCondLst>
                                                <p:cond delay="1834"/>
                                              </p:stCondLst>
                                            </p:cTn>
                                            <p:tgtEl>
                                              <p:spTgt spid="136"/>
                                            </p:tgtEl>
                                          </p:cBhvr>
                                          <p:to x="100000" y="100000"/>
                                        </p:animScale>
                                      </p:childTnLst>
                                    </p:cTn>
                                  </p:par>
                                  <p:par>
                                    <p:cTn id="201" presetID="26" presetClass="entr" presetSubtype="0" fill="hold" nodeType="withEffect">
                                      <p:stCondLst>
                                        <p:cond delay="5300"/>
                                      </p:stCondLst>
                                      <p:childTnLst>
                                        <p:set>
                                          <p:cBhvr>
                                            <p:cTn id="202" dur="1" fill="hold">
                                              <p:stCondLst>
                                                <p:cond delay="0"/>
                                              </p:stCondLst>
                                            </p:cTn>
                                            <p:tgtEl>
                                              <p:spTgt spid="140"/>
                                            </p:tgtEl>
                                            <p:attrNameLst>
                                              <p:attrName>style.visibility</p:attrName>
                                            </p:attrNameLst>
                                          </p:cBhvr>
                                          <p:to>
                                            <p:strVal val="visible"/>
                                          </p:to>
                                        </p:set>
                                        <p:animEffect transition="in" filter="wipe(down)">
                                          <p:cBhvr>
                                            <p:cTn id="203" dur="580">
                                              <p:stCondLst>
                                                <p:cond delay="0"/>
                                              </p:stCondLst>
                                            </p:cTn>
                                            <p:tgtEl>
                                              <p:spTgt spid="140"/>
                                            </p:tgtEl>
                                          </p:cBhvr>
                                        </p:animEffect>
                                        <p:anim calcmode="lin" valueType="num">
                                          <p:cBhvr>
                                            <p:cTn id="204" dur="1822" tmFilter="0,0; 0.14,0.36; 0.43,0.73; 0.71,0.91; 1.0,1.0">
                                              <p:stCondLst>
                                                <p:cond delay="0"/>
                                              </p:stCondLst>
                                            </p:cTn>
                                            <p:tgtEl>
                                              <p:spTgt spid="140"/>
                                            </p:tgtEl>
                                            <p:attrNameLst>
                                              <p:attrName>ppt_x</p:attrName>
                                            </p:attrNameLst>
                                          </p:cBhvr>
                                          <p:tavLst>
                                            <p:tav tm="0">
                                              <p:val>
                                                <p:strVal val="#ppt_x-0.25"/>
                                              </p:val>
                                            </p:tav>
                                            <p:tav tm="100000">
                                              <p:val>
                                                <p:strVal val="#ppt_x"/>
                                              </p:val>
                                            </p:tav>
                                          </p:tavLst>
                                        </p:anim>
                                        <p:anim calcmode="lin" valueType="num">
                                          <p:cBhvr>
                                            <p:cTn id="205" dur="664" tmFilter="0.0,0.0; 0.25,0.07; 0.50,0.2; 0.75,0.467; 1.0,1.0">
                                              <p:stCondLst>
                                                <p:cond delay="0"/>
                                              </p:stCondLst>
                                            </p:cTn>
                                            <p:tgtEl>
                                              <p:spTgt spid="140"/>
                                            </p:tgtEl>
                                            <p:attrNameLst>
                                              <p:attrName>ppt_y</p:attrName>
                                            </p:attrNameLst>
                                          </p:cBhvr>
                                          <p:tavLst>
                                            <p:tav tm="0" fmla="#ppt_y-sin(pi*$)/3">
                                              <p:val>
                                                <p:fltVal val="0.5"/>
                                              </p:val>
                                            </p:tav>
                                            <p:tav tm="100000">
                                              <p:val>
                                                <p:fltVal val="1"/>
                                              </p:val>
                                            </p:tav>
                                          </p:tavLst>
                                        </p:anim>
                                        <p:anim calcmode="lin" valueType="num">
                                          <p:cBhvr>
                                            <p:cTn id="206" dur="664" tmFilter="0, 0; 0.125,0.2665; 0.25,0.4; 0.375,0.465; 0.5,0.5;  0.625,0.535; 0.75,0.6; 0.875,0.7335; 1,1">
                                              <p:stCondLst>
                                                <p:cond delay="664"/>
                                              </p:stCondLst>
                                            </p:cTn>
                                            <p:tgtEl>
                                              <p:spTgt spid="140"/>
                                            </p:tgtEl>
                                            <p:attrNameLst>
                                              <p:attrName>ppt_y</p:attrName>
                                            </p:attrNameLst>
                                          </p:cBhvr>
                                          <p:tavLst>
                                            <p:tav tm="0" fmla="#ppt_y-sin(pi*$)/9">
                                              <p:val>
                                                <p:fltVal val="0"/>
                                              </p:val>
                                            </p:tav>
                                            <p:tav tm="100000">
                                              <p:val>
                                                <p:fltVal val="1"/>
                                              </p:val>
                                            </p:tav>
                                          </p:tavLst>
                                        </p:anim>
                                        <p:anim calcmode="lin" valueType="num">
                                          <p:cBhvr>
                                            <p:cTn id="207" dur="332" tmFilter="0, 0; 0.125,0.2665; 0.25,0.4; 0.375,0.465; 0.5,0.5;  0.625,0.535; 0.75,0.6; 0.875,0.7335; 1,1">
                                              <p:stCondLst>
                                                <p:cond delay="1324"/>
                                              </p:stCondLst>
                                            </p:cTn>
                                            <p:tgtEl>
                                              <p:spTgt spid="140"/>
                                            </p:tgtEl>
                                            <p:attrNameLst>
                                              <p:attrName>ppt_y</p:attrName>
                                            </p:attrNameLst>
                                          </p:cBhvr>
                                          <p:tavLst>
                                            <p:tav tm="0" fmla="#ppt_y-sin(pi*$)/27">
                                              <p:val>
                                                <p:fltVal val="0"/>
                                              </p:val>
                                            </p:tav>
                                            <p:tav tm="100000">
                                              <p:val>
                                                <p:fltVal val="1"/>
                                              </p:val>
                                            </p:tav>
                                          </p:tavLst>
                                        </p:anim>
                                        <p:anim calcmode="lin" valueType="num">
                                          <p:cBhvr>
                                            <p:cTn id="208" dur="164" tmFilter="0, 0; 0.125,0.2665; 0.25,0.4; 0.375,0.465; 0.5,0.5;  0.625,0.535; 0.75,0.6; 0.875,0.7335; 1,1">
                                              <p:stCondLst>
                                                <p:cond delay="1656"/>
                                              </p:stCondLst>
                                            </p:cTn>
                                            <p:tgtEl>
                                              <p:spTgt spid="140"/>
                                            </p:tgtEl>
                                            <p:attrNameLst>
                                              <p:attrName>ppt_y</p:attrName>
                                            </p:attrNameLst>
                                          </p:cBhvr>
                                          <p:tavLst>
                                            <p:tav tm="0" fmla="#ppt_y-sin(pi*$)/81">
                                              <p:val>
                                                <p:fltVal val="0"/>
                                              </p:val>
                                            </p:tav>
                                            <p:tav tm="100000">
                                              <p:val>
                                                <p:fltVal val="1"/>
                                              </p:val>
                                            </p:tav>
                                          </p:tavLst>
                                        </p:anim>
                                        <p:animScale>
                                          <p:cBhvr>
                                            <p:cTn id="209" dur="26">
                                              <p:stCondLst>
                                                <p:cond delay="650"/>
                                              </p:stCondLst>
                                            </p:cTn>
                                            <p:tgtEl>
                                              <p:spTgt spid="140"/>
                                            </p:tgtEl>
                                          </p:cBhvr>
                                          <p:to x="100000" y="60000"/>
                                        </p:animScale>
                                        <p:animScale>
                                          <p:cBhvr>
                                            <p:cTn id="210" dur="166" decel="50000">
                                              <p:stCondLst>
                                                <p:cond delay="676"/>
                                              </p:stCondLst>
                                            </p:cTn>
                                            <p:tgtEl>
                                              <p:spTgt spid="140"/>
                                            </p:tgtEl>
                                          </p:cBhvr>
                                          <p:to x="100000" y="100000"/>
                                        </p:animScale>
                                        <p:animScale>
                                          <p:cBhvr>
                                            <p:cTn id="211" dur="26">
                                              <p:stCondLst>
                                                <p:cond delay="1312"/>
                                              </p:stCondLst>
                                            </p:cTn>
                                            <p:tgtEl>
                                              <p:spTgt spid="140"/>
                                            </p:tgtEl>
                                          </p:cBhvr>
                                          <p:to x="100000" y="80000"/>
                                        </p:animScale>
                                        <p:animScale>
                                          <p:cBhvr>
                                            <p:cTn id="212" dur="166" decel="50000">
                                              <p:stCondLst>
                                                <p:cond delay="1338"/>
                                              </p:stCondLst>
                                            </p:cTn>
                                            <p:tgtEl>
                                              <p:spTgt spid="140"/>
                                            </p:tgtEl>
                                          </p:cBhvr>
                                          <p:to x="100000" y="100000"/>
                                        </p:animScale>
                                        <p:animScale>
                                          <p:cBhvr>
                                            <p:cTn id="213" dur="26">
                                              <p:stCondLst>
                                                <p:cond delay="1642"/>
                                              </p:stCondLst>
                                            </p:cTn>
                                            <p:tgtEl>
                                              <p:spTgt spid="140"/>
                                            </p:tgtEl>
                                          </p:cBhvr>
                                          <p:to x="100000" y="90000"/>
                                        </p:animScale>
                                        <p:animScale>
                                          <p:cBhvr>
                                            <p:cTn id="214" dur="166" decel="50000">
                                              <p:stCondLst>
                                                <p:cond delay="1668"/>
                                              </p:stCondLst>
                                            </p:cTn>
                                            <p:tgtEl>
                                              <p:spTgt spid="140"/>
                                            </p:tgtEl>
                                          </p:cBhvr>
                                          <p:to x="100000" y="100000"/>
                                        </p:animScale>
                                        <p:animScale>
                                          <p:cBhvr>
                                            <p:cTn id="215" dur="26">
                                              <p:stCondLst>
                                                <p:cond delay="1808"/>
                                              </p:stCondLst>
                                            </p:cTn>
                                            <p:tgtEl>
                                              <p:spTgt spid="140"/>
                                            </p:tgtEl>
                                          </p:cBhvr>
                                          <p:to x="100000" y="95000"/>
                                        </p:animScale>
                                        <p:animScale>
                                          <p:cBhvr>
                                            <p:cTn id="216" dur="166" decel="50000">
                                              <p:stCondLst>
                                                <p:cond delay="1834"/>
                                              </p:stCondLst>
                                            </p:cTn>
                                            <p:tgtEl>
                                              <p:spTgt spid="140"/>
                                            </p:tgtEl>
                                          </p:cBhvr>
                                          <p:to x="100000" y="100000"/>
                                        </p:animScale>
                                      </p:childTnLst>
                                    </p:cTn>
                                  </p:par>
                                  <p:par>
                                    <p:cTn id="217" presetID="26" presetClass="entr" presetSubtype="0" fill="hold" nodeType="withEffect">
                                      <p:stCondLst>
                                        <p:cond delay="5500"/>
                                      </p:stCondLst>
                                      <p:childTnLst>
                                        <p:set>
                                          <p:cBhvr>
                                            <p:cTn id="218" dur="1" fill="hold">
                                              <p:stCondLst>
                                                <p:cond delay="0"/>
                                              </p:stCondLst>
                                            </p:cTn>
                                            <p:tgtEl>
                                              <p:spTgt spid="144"/>
                                            </p:tgtEl>
                                            <p:attrNameLst>
                                              <p:attrName>style.visibility</p:attrName>
                                            </p:attrNameLst>
                                          </p:cBhvr>
                                          <p:to>
                                            <p:strVal val="visible"/>
                                          </p:to>
                                        </p:set>
                                        <p:animEffect transition="in" filter="wipe(down)">
                                          <p:cBhvr>
                                            <p:cTn id="219" dur="580">
                                              <p:stCondLst>
                                                <p:cond delay="0"/>
                                              </p:stCondLst>
                                            </p:cTn>
                                            <p:tgtEl>
                                              <p:spTgt spid="144"/>
                                            </p:tgtEl>
                                          </p:cBhvr>
                                        </p:animEffect>
                                        <p:anim calcmode="lin" valueType="num">
                                          <p:cBhvr>
                                            <p:cTn id="220" dur="1822" tmFilter="0,0; 0.14,0.36; 0.43,0.73; 0.71,0.91; 1.0,1.0">
                                              <p:stCondLst>
                                                <p:cond delay="0"/>
                                              </p:stCondLst>
                                            </p:cTn>
                                            <p:tgtEl>
                                              <p:spTgt spid="144"/>
                                            </p:tgtEl>
                                            <p:attrNameLst>
                                              <p:attrName>ppt_x</p:attrName>
                                            </p:attrNameLst>
                                          </p:cBhvr>
                                          <p:tavLst>
                                            <p:tav tm="0">
                                              <p:val>
                                                <p:strVal val="#ppt_x-0.25"/>
                                              </p:val>
                                            </p:tav>
                                            <p:tav tm="100000">
                                              <p:val>
                                                <p:strVal val="#ppt_x"/>
                                              </p:val>
                                            </p:tav>
                                          </p:tavLst>
                                        </p:anim>
                                        <p:anim calcmode="lin" valueType="num">
                                          <p:cBhvr>
                                            <p:cTn id="221" dur="664" tmFilter="0.0,0.0; 0.25,0.07; 0.50,0.2; 0.75,0.467; 1.0,1.0">
                                              <p:stCondLst>
                                                <p:cond delay="0"/>
                                              </p:stCondLst>
                                            </p:cTn>
                                            <p:tgtEl>
                                              <p:spTgt spid="144"/>
                                            </p:tgtEl>
                                            <p:attrNameLst>
                                              <p:attrName>ppt_y</p:attrName>
                                            </p:attrNameLst>
                                          </p:cBhvr>
                                          <p:tavLst>
                                            <p:tav tm="0" fmla="#ppt_y-sin(pi*$)/3">
                                              <p:val>
                                                <p:fltVal val="0.5"/>
                                              </p:val>
                                            </p:tav>
                                            <p:tav tm="100000">
                                              <p:val>
                                                <p:fltVal val="1"/>
                                              </p:val>
                                            </p:tav>
                                          </p:tavLst>
                                        </p:anim>
                                        <p:anim calcmode="lin" valueType="num">
                                          <p:cBhvr>
                                            <p:cTn id="222" dur="664" tmFilter="0, 0; 0.125,0.2665; 0.25,0.4; 0.375,0.465; 0.5,0.5;  0.625,0.535; 0.75,0.6; 0.875,0.7335; 1,1">
                                              <p:stCondLst>
                                                <p:cond delay="664"/>
                                              </p:stCondLst>
                                            </p:cTn>
                                            <p:tgtEl>
                                              <p:spTgt spid="144"/>
                                            </p:tgtEl>
                                            <p:attrNameLst>
                                              <p:attrName>ppt_y</p:attrName>
                                            </p:attrNameLst>
                                          </p:cBhvr>
                                          <p:tavLst>
                                            <p:tav tm="0" fmla="#ppt_y-sin(pi*$)/9">
                                              <p:val>
                                                <p:fltVal val="0"/>
                                              </p:val>
                                            </p:tav>
                                            <p:tav tm="100000">
                                              <p:val>
                                                <p:fltVal val="1"/>
                                              </p:val>
                                            </p:tav>
                                          </p:tavLst>
                                        </p:anim>
                                        <p:anim calcmode="lin" valueType="num">
                                          <p:cBhvr>
                                            <p:cTn id="223" dur="332" tmFilter="0, 0; 0.125,0.2665; 0.25,0.4; 0.375,0.465; 0.5,0.5;  0.625,0.535; 0.75,0.6; 0.875,0.7335; 1,1">
                                              <p:stCondLst>
                                                <p:cond delay="1324"/>
                                              </p:stCondLst>
                                            </p:cTn>
                                            <p:tgtEl>
                                              <p:spTgt spid="144"/>
                                            </p:tgtEl>
                                            <p:attrNameLst>
                                              <p:attrName>ppt_y</p:attrName>
                                            </p:attrNameLst>
                                          </p:cBhvr>
                                          <p:tavLst>
                                            <p:tav tm="0" fmla="#ppt_y-sin(pi*$)/27">
                                              <p:val>
                                                <p:fltVal val="0"/>
                                              </p:val>
                                            </p:tav>
                                            <p:tav tm="100000">
                                              <p:val>
                                                <p:fltVal val="1"/>
                                              </p:val>
                                            </p:tav>
                                          </p:tavLst>
                                        </p:anim>
                                        <p:anim calcmode="lin" valueType="num">
                                          <p:cBhvr>
                                            <p:cTn id="224" dur="164" tmFilter="0, 0; 0.125,0.2665; 0.25,0.4; 0.375,0.465; 0.5,0.5;  0.625,0.535; 0.75,0.6; 0.875,0.7335; 1,1">
                                              <p:stCondLst>
                                                <p:cond delay="1656"/>
                                              </p:stCondLst>
                                            </p:cTn>
                                            <p:tgtEl>
                                              <p:spTgt spid="144"/>
                                            </p:tgtEl>
                                            <p:attrNameLst>
                                              <p:attrName>ppt_y</p:attrName>
                                            </p:attrNameLst>
                                          </p:cBhvr>
                                          <p:tavLst>
                                            <p:tav tm="0" fmla="#ppt_y-sin(pi*$)/81">
                                              <p:val>
                                                <p:fltVal val="0"/>
                                              </p:val>
                                            </p:tav>
                                            <p:tav tm="100000">
                                              <p:val>
                                                <p:fltVal val="1"/>
                                              </p:val>
                                            </p:tav>
                                          </p:tavLst>
                                        </p:anim>
                                        <p:animScale>
                                          <p:cBhvr>
                                            <p:cTn id="225" dur="26">
                                              <p:stCondLst>
                                                <p:cond delay="650"/>
                                              </p:stCondLst>
                                            </p:cTn>
                                            <p:tgtEl>
                                              <p:spTgt spid="144"/>
                                            </p:tgtEl>
                                          </p:cBhvr>
                                          <p:to x="100000" y="60000"/>
                                        </p:animScale>
                                        <p:animScale>
                                          <p:cBhvr>
                                            <p:cTn id="226" dur="166" decel="50000">
                                              <p:stCondLst>
                                                <p:cond delay="676"/>
                                              </p:stCondLst>
                                            </p:cTn>
                                            <p:tgtEl>
                                              <p:spTgt spid="144"/>
                                            </p:tgtEl>
                                          </p:cBhvr>
                                          <p:to x="100000" y="100000"/>
                                        </p:animScale>
                                        <p:animScale>
                                          <p:cBhvr>
                                            <p:cTn id="227" dur="26">
                                              <p:stCondLst>
                                                <p:cond delay="1312"/>
                                              </p:stCondLst>
                                            </p:cTn>
                                            <p:tgtEl>
                                              <p:spTgt spid="144"/>
                                            </p:tgtEl>
                                          </p:cBhvr>
                                          <p:to x="100000" y="80000"/>
                                        </p:animScale>
                                        <p:animScale>
                                          <p:cBhvr>
                                            <p:cTn id="228" dur="166" decel="50000">
                                              <p:stCondLst>
                                                <p:cond delay="1338"/>
                                              </p:stCondLst>
                                            </p:cTn>
                                            <p:tgtEl>
                                              <p:spTgt spid="144"/>
                                            </p:tgtEl>
                                          </p:cBhvr>
                                          <p:to x="100000" y="100000"/>
                                        </p:animScale>
                                        <p:animScale>
                                          <p:cBhvr>
                                            <p:cTn id="229" dur="26">
                                              <p:stCondLst>
                                                <p:cond delay="1642"/>
                                              </p:stCondLst>
                                            </p:cTn>
                                            <p:tgtEl>
                                              <p:spTgt spid="144"/>
                                            </p:tgtEl>
                                          </p:cBhvr>
                                          <p:to x="100000" y="90000"/>
                                        </p:animScale>
                                        <p:animScale>
                                          <p:cBhvr>
                                            <p:cTn id="230" dur="166" decel="50000">
                                              <p:stCondLst>
                                                <p:cond delay="1668"/>
                                              </p:stCondLst>
                                            </p:cTn>
                                            <p:tgtEl>
                                              <p:spTgt spid="144"/>
                                            </p:tgtEl>
                                          </p:cBhvr>
                                          <p:to x="100000" y="100000"/>
                                        </p:animScale>
                                        <p:animScale>
                                          <p:cBhvr>
                                            <p:cTn id="231" dur="26">
                                              <p:stCondLst>
                                                <p:cond delay="1808"/>
                                              </p:stCondLst>
                                            </p:cTn>
                                            <p:tgtEl>
                                              <p:spTgt spid="144"/>
                                            </p:tgtEl>
                                          </p:cBhvr>
                                          <p:to x="100000" y="95000"/>
                                        </p:animScale>
                                        <p:animScale>
                                          <p:cBhvr>
                                            <p:cTn id="232" dur="166" decel="50000">
                                              <p:stCondLst>
                                                <p:cond delay="1834"/>
                                              </p:stCondLst>
                                            </p:cTn>
                                            <p:tgtEl>
                                              <p:spTgt spid="14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56" presetClass="entr" presetSubtype="0" fill="hold" grpId="0" nodeType="withEffect">
                                      <p:stCondLst>
                                        <p:cond delay="2300"/>
                                      </p:stCondLst>
                                      <p:iterate type="lt">
                                        <p:tmPct val="10000"/>
                                      </p:iterate>
                                      <p:childTnLst>
                                        <p:set>
                                          <p:cBhvr>
                                            <p:cTn id="10" dur="1" fill="hold">
                                              <p:stCondLst>
                                                <p:cond delay="0"/>
                                              </p:stCondLst>
                                            </p:cTn>
                                            <p:tgtEl>
                                              <p:spTgt spid="146"/>
                                            </p:tgtEl>
                                            <p:attrNameLst>
                                              <p:attrName>style.visibility</p:attrName>
                                            </p:attrNameLst>
                                          </p:cBhvr>
                                          <p:to>
                                            <p:strVal val="visible"/>
                                          </p:to>
                                        </p:set>
                                        <p:anim by="(-#ppt_w*2)" calcmode="lin" valueType="num">
                                          <p:cBhvr rctx="PPT">
                                            <p:cTn id="11" dur="500" autoRev="1" fill="hold">
                                              <p:stCondLst>
                                                <p:cond delay="0"/>
                                              </p:stCondLst>
                                            </p:cTn>
                                            <p:tgtEl>
                                              <p:spTgt spid="146"/>
                                            </p:tgtEl>
                                            <p:attrNameLst>
                                              <p:attrName>ppt_w</p:attrName>
                                            </p:attrNameLst>
                                          </p:cBhvr>
                                        </p:anim>
                                        <p:anim by="(#ppt_w*0.50)" calcmode="lin" valueType="num">
                                          <p:cBhvr>
                                            <p:cTn id="12" dur="500" decel="50000" autoRev="1" fill="hold">
                                              <p:stCondLst>
                                                <p:cond delay="0"/>
                                              </p:stCondLst>
                                            </p:cTn>
                                            <p:tgtEl>
                                              <p:spTgt spid="146"/>
                                            </p:tgtEl>
                                            <p:attrNameLst>
                                              <p:attrName>ppt_x</p:attrName>
                                            </p:attrNameLst>
                                          </p:cBhvr>
                                        </p:anim>
                                        <p:anim from="(-#ppt_h/2)" to="(#ppt_y)" calcmode="lin" valueType="num">
                                          <p:cBhvr>
                                            <p:cTn id="13" dur="1000" fill="hold">
                                              <p:stCondLst>
                                                <p:cond delay="0"/>
                                              </p:stCondLst>
                                            </p:cTn>
                                            <p:tgtEl>
                                              <p:spTgt spid="146"/>
                                            </p:tgtEl>
                                            <p:attrNameLst>
                                              <p:attrName>ppt_y</p:attrName>
                                            </p:attrNameLst>
                                          </p:cBhvr>
                                        </p:anim>
                                        <p:animRot by="21600000">
                                          <p:cBhvr>
                                            <p:cTn id="14" dur="1000" fill="hold">
                                              <p:stCondLst>
                                                <p:cond delay="0"/>
                                              </p:stCondLst>
                                            </p:cTn>
                                            <p:tgtEl>
                                              <p:spTgt spid="146"/>
                                            </p:tgtEl>
                                            <p:attrNameLst>
                                              <p:attrName>r</p:attrName>
                                            </p:attrNameLst>
                                          </p:cBhvr>
                                        </p:animRot>
                                      </p:childTnLst>
                                    </p:cTn>
                                  </p:par>
                                  <p:par>
                                    <p:cTn id="15" presetID="2" presetClass="entr" presetSubtype="9" fill="hold" nodeType="withEffect">
                                      <p:stCondLst>
                                        <p:cond delay="1500"/>
                                      </p:stCondLst>
                                      <p:childTnLst>
                                        <p:set>
                                          <p:cBhvr>
                                            <p:cTn id="16" dur="1" fill="hold">
                                              <p:stCondLst>
                                                <p:cond delay="0"/>
                                              </p:stCondLst>
                                            </p:cTn>
                                            <p:tgtEl>
                                              <p:spTgt spid="42"/>
                                            </p:tgtEl>
                                            <p:attrNameLst>
                                              <p:attrName>style.visibility</p:attrName>
                                            </p:attrNameLst>
                                          </p:cBhvr>
                                          <p:to>
                                            <p:strVal val="visible"/>
                                          </p:to>
                                        </p:set>
                                        <p:anim calcmode="lin" valueType="num">
                                          <p:cBhvr additive="base">
                                            <p:cTn id="17" dur="2000" fill="hold"/>
                                            <p:tgtEl>
                                              <p:spTgt spid="42"/>
                                            </p:tgtEl>
                                            <p:attrNameLst>
                                              <p:attrName>ppt_x</p:attrName>
                                            </p:attrNameLst>
                                          </p:cBhvr>
                                          <p:tavLst>
                                            <p:tav tm="0">
                                              <p:val>
                                                <p:strVal val="0-#ppt_w/2"/>
                                              </p:val>
                                            </p:tav>
                                            <p:tav tm="100000">
                                              <p:val>
                                                <p:strVal val="#ppt_x"/>
                                              </p:val>
                                            </p:tav>
                                          </p:tavLst>
                                        </p:anim>
                                        <p:anim calcmode="lin" valueType="num">
                                          <p:cBhvr additive="base">
                                            <p:cTn id="18" dur="2000" fill="hold"/>
                                            <p:tgtEl>
                                              <p:spTgt spid="42"/>
                                            </p:tgtEl>
                                            <p:attrNameLst>
                                              <p:attrName>ppt_y</p:attrName>
                                            </p:attrNameLst>
                                          </p:cBhvr>
                                          <p:tavLst>
                                            <p:tav tm="0">
                                              <p:val>
                                                <p:strVal val="0-#ppt_h/2"/>
                                              </p:val>
                                            </p:tav>
                                            <p:tav tm="100000">
                                              <p:val>
                                                <p:strVal val="#ppt_y"/>
                                              </p:val>
                                            </p:tav>
                                          </p:tavLst>
                                        </p:anim>
                                      </p:childTnLst>
                                    </p:cTn>
                                  </p:par>
                                  <p:par>
                                    <p:cTn id="19" presetID="2" presetClass="entr" presetSubtype="9" fill="hold" nodeType="withEffect">
                                      <p:stCondLst>
                                        <p:cond delay="1500"/>
                                      </p:stCondLst>
                                      <p:childTnLst>
                                        <p:set>
                                          <p:cBhvr>
                                            <p:cTn id="20" dur="1" fill="hold">
                                              <p:stCondLst>
                                                <p:cond delay="0"/>
                                              </p:stCondLst>
                                            </p:cTn>
                                            <p:tgtEl>
                                              <p:spTgt spid="37"/>
                                            </p:tgtEl>
                                            <p:attrNameLst>
                                              <p:attrName>style.visibility</p:attrName>
                                            </p:attrNameLst>
                                          </p:cBhvr>
                                          <p:to>
                                            <p:strVal val="visible"/>
                                          </p:to>
                                        </p:set>
                                        <p:anim calcmode="lin" valueType="num">
                                          <p:cBhvr additive="base">
                                            <p:cTn id="21" dur="2000" fill="hold"/>
                                            <p:tgtEl>
                                              <p:spTgt spid="37"/>
                                            </p:tgtEl>
                                            <p:attrNameLst>
                                              <p:attrName>ppt_x</p:attrName>
                                            </p:attrNameLst>
                                          </p:cBhvr>
                                          <p:tavLst>
                                            <p:tav tm="0">
                                              <p:val>
                                                <p:strVal val="0-#ppt_w/2"/>
                                              </p:val>
                                            </p:tav>
                                            <p:tav tm="100000">
                                              <p:val>
                                                <p:strVal val="#ppt_x"/>
                                              </p:val>
                                            </p:tav>
                                          </p:tavLst>
                                        </p:anim>
                                        <p:anim calcmode="lin" valueType="num">
                                          <p:cBhvr additive="base">
                                            <p:cTn id="22" dur="2000" fill="hold"/>
                                            <p:tgtEl>
                                              <p:spTgt spid="37"/>
                                            </p:tgtEl>
                                            <p:attrNameLst>
                                              <p:attrName>ppt_y</p:attrName>
                                            </p:attrNameLst>
                                          </p:cBhvr>
                                          <p:tavLst>
                                            <p:tav tm="0">
                                              <p:val>
                                                <p:strVal val="0-#ppt_h/2"/>
                                              </p:val>
                                            </p:tav>
                                            <p:tav tm="100000">
                                              <p:val>
                                                <p:strVal val="#ppt_y"/>
                                              </p:val>
                                            </p:tav>
                                          </p:tavLst>
                                        </p:anim>
                                      </p:childTnLst>
                                    </p:cTn>
                                  </p:par>
                                  <p:par>
                                    <p:cTn id="23" presetID="2" presetClass="entr" presetSubtype="9" fill="hold" nodeType="withEffect">
                                      <p:stCondLst>
                                        <p:cond delay="150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2000" fill="hold"/>
                                            <p:tgtEl>
                                              <p:spTgt spid="13"/>
                                            </p:tgtEl>
                                            <p:attrNameLst>
                                              <p:attrName>ppt_x</p:attrName>
                                            </p:attrNameLst>
                                          </p:cBhvr>
                                          <p:tavLst>
                                            <p:tav tm="0">
                                              <p:val>
                                                <p:strVal val="0-#ppt_w/2"/>
                                              </p:val>
                                            </p:tav>
                                            <p:tav tm="100000">
                                              <p:val>
                                                <p:strVal val="#ppt_x"/>
                                              </p:val>
                                            </p:tav>
                                          </p:tavLst>
                                        </p:anim>
                                        <p:anim calcmode="lin" valueType="num">
                                          <p:cBhvr additive="base">
                                            <p:cTn id="26" dur="200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9" fill="hold" nodeType="withEffect">
                                      <p:stCondLst>
                                        <p:cond delay="150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2000" fill="hold"/>
                                            <p:tgtEl>
                                              <p:spTgt spid="16"/>
                                            </p:tgtEl>
                                            <p:attrNameLst>
                                              <p:attrName>ppt_x</p:attrName>
                                            </p:attrNameLst>
                                          </p:cBhvr>
                                          <p:tavLst>
                                            <p:tav tm="0">
                                              <p:val>
                                                <p:strVal val="0-#ppt_w/2"/>
                                              </p:val>
                                            </p:tav>
                                            <p:tav tm="100000">
                                              <p:val>
                                                <p:strVal val="#ppt_x"/>
                                              </p:val>
                                            </p:tav>
                                          </p:tavLst>
                                        </p:anim>
                                        <p:anim calcmode="lin" valueType="num">
                                          <p:cBhvr additive="base">
                                            <p:cTn id="30" dur="2000" fill="hold"/>
                                            <p:tgtEl>
                                              <p:spTgt spid="16"/>
                                            </p:tgtEl>
                                            <p:attrNameLst>
                                              <p:attrName>ppt_y</p:attrName>
                                            </p:attrNameLst>
                                          </p:cBhvr>
                                          <p:tavLst>
                                            <p:tav tm="0">
                                              <p:val>
                                                <p:strVal val="0-#ppt_h/2"/>
                                              </p:val>
                                            </p:tav>
                                            <p:tav tm="100000">
                                              <p:val>
                                                <p:strVal val="#ppt_y"/>
                                              </p:val>
                                            </p:tav>
                                          </p:tavLst>
                                        </p:anim>
                                      </p:childTnLst>
                                    </p:cTn>
                                  </p:par>
                                  <p:par>
                                    <p:cTn id="31" presetID="2" presetClass="entr" presetSubtype="9" fill="hold" nodeType="withEffect">
                                      <p:stCondLst>
                                        <p:cond delay="1500"/>
                                      </p:stCondLst>
                                      <p:childTnLst>
                                        <p:set>
                                          <p:cBhvr>
                                            <p:cTn id="32" dur="1" fill="hold">
                                              <p:stCondLst>
                                                <p:cond delay="0"/>
                                              </p:stCondLst>
                                            </p:cTn>
                                            <p:tgtEl>
                                              <p:spTgt spid="31"/>
                                            </p:tgtEl>
                                            <p:attrNameLst>
                                              <p:attrName>style.visibility</p:attrName>
                                            </p:attrNameLst>
                                          </p:cBhvr>
                                          <p:to>
                                            <p:strVal val="visible"/>
                                          </p:to>
                                        </p:set>
                                        <p:anim calcmode="lin" valueType="num">
                                          <p:cBhvr additive="base">
                                            <p:cTn id="33" dur="2000" fill="hold"/>
                                            <p:tgtEl>
                                              <p:spTgt spid="31"/>
                                            </p:tgtEl>
                                            <p:attrNameLst>
                                              <p:attrName>ppt_x</p:attrName>
                                            </p:attrNameLst>
                                          </p:cBhvr>
                                          <p:tavLst>
                                            <p:tav tm="0">
                                              <p:val>
                                                <p:strVal val="0-#ppt_w/2"/>
                                              </p:val>
                                            </p:tav>
                                            <p:tav tm="100000">
                                              <p:val>
                                                <p:strVal val="#ppt_x"/>
                                              </p:val>
                                            </p:tav>
                                          </p:tavLst>
                                        </p:anim>
                                        <p:anim calcmode="lin" valueType="num">
                                          <p:cBhvr additive="base">
                                            <p:cTn id="34" dur="2000" fill="hold"/>
                                            <p:tgtEl>
                                              <p:spTgt spid="31"/>
                                            </p:tgtEl>
                                            <p:attrNameLst>
                                              <p:attrName>ppt_y</p:attrName>
                                            </p:attrNameLst>
                                          </p:cBhvr>
                                          <p:tavLst>
                                            <p:tav tm="0">
                                              <p:val>
                                                <p:strVal val="0-#ppt_h/2"/>
                                              </p:val>
                                            </p:tav>
                                            <p:tav tm="100000">
                                              <p:val>
                                                <p:strVal val="#ppt_y"/>
                                              </p:val>
                                            </p:tav>
                                          </p:tavLst>
                                        </p:anim>
                                      </p:childTnLst>
                                    </p:cTn>
                                  </p:par>
                                  <p:par>
                                    <p:cTn id="35" presetID="2" presetClass="entr" presetSubtype="3" fill="hold" nodeType="withEffect">
                                      <p:stCondLst>
                                        <p:cond delay="150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2000" fill="hold"/>
                                            <p:tgtEl>
                                              <p:spTgt spid="22"/>
                                            </p:tgtEl>
                                            <p:attrNameLst>
                                              <p:attrName>ppt_x</p:attrName>
                                            </p:attrNameLst>
                                          </p:cBhvr>
                                          <p:tavLst>
                                            <p:tav tm="0">
                                              <p:val>
                                                <p:strVal val="1+#ppt_w/2"/>
                                              </p:val>
                                            </p:tav>
                                            <p:tav tm="100000">
                                              <p:val>
                                                <p:strVal val="#ppt_x"/>
                                              </p:val>
                                            </p:tav>
                                          </p:tavLst>
                                        </p:anim>
                                        <p:anim calcmode="lin" valueType="num">
                                          <p:cBhvr additive="base">
                                            <p:cTn id="38" dur="2000" fill="hold"/>
                                            <p:tgtEl>
                                              <p:spTgt spid="22"/>
                                            </p:tgtEl>
                                            <p:attrNameLst>
                                              <p:attrName>ppt_y</p:attrName>
                                            </p:attrNameLst>
                                          </p:cBhvr>
                                          <p:tavLst>
                                            <p:tav tm="0">
                                              <p:val>
                                                <p:strVal val="0-#ppt_h/2"/>
                                              </p:val>
                                            </p:tav>
                                            <p:tav tm="100000">
                                              <p:val>
                                                <p:strVal val="#ppt_y"/>
                                              </p:val>
                                            </p:tav>
                                          </p:tavLst>
                                        </p:anim>
                                      </p:childTnLst>
                                    </p:cTn>
                                  </p:par>
                                  <p:par>
                                    <p:cTn id="39" presetID="2" presetClass="entr" presetSubtype="3" fill="hold" nodeType="withEffect">
                                      <p:stCondLst>
                                        <p:cond delay="150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2000" fill="hold"/>
                                            <p:tgtEl>
                                              <p:spTgt spid="19"/>
                                            </p:tgtEl>
                                            <p:attrNameLst>
                                              <p:attrName>ppt_x</p:attrName>
                                            </p:attrNameLst>
                                          </p:cBhvr>
                                          <p:tavLst>
                                            <p:tav tm="0">
                                              <p:val>
                                                <p:strVal val="1+#ppt_w/2"/>
                                              </p:val>
                                            </p:tav>
                                            <p:tav tm="100000">
                                              <p:val>
                                                <p:strVal val="#ppt_x"/>
                                              </p:val>
                                            </p:tav>
                                          </p:tavLst>
                                        </p:anim>
                                        <p:anim calcmode="lin" valueType="num">
                                          <p:cBhvr additive="base">
                                            <p:cTn id="42" dur="2000" fill="hold"/>
                                            <p:tgtEl>
                                              <p:spTgt spid="19"/>
                                            </p:tgtEl>
                                            <p:attrNameLst>
                                              <p:attrName>ppt_y</p:attrName>
                                            </p:attrNameLst>
                                          </p:cBhvr>
                                          <p:tavLst>
                                            <p:tav tm="0">
                                              <p:val>
                                                <p:strVal val="0-#ppt_h/2"/>
                                              </p:val>
                                            </p:tav>
                                            <p:tav tm="100000">
                                              <p:val>
                                                <p:strVal val="#ppt_y"/>
                                              </p:val>
                                            </p:tav>
                                          </p:tavLst>
                                        </p:anim>
                                      </p:childTnLst>
                                    </p:cTn>
                                  </p:par>
                                  <p:par>
                                    <p:cTn id="43" presetID="2" presetClass="entr" presetSubtype="3" fill="hold" nodeType="withEffect">
                                      <p:stCondLst>
                                        <p:cond delay="1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2000" fill="hold"/>
                                            <p:tgtEl>
                                              <p:spTgt spid="34"/>
                                            </p:tgtEl>
                                            <p:attrNameLst>
                                              <p:attrName>ppt_x</p:attrName>
                                            </p:attrNameLst>
                                          </p:cBhvr>
                                          <p:tavLst>
                                            <p:tav tm="0">
                                              <p:val>
                                                <p:strVal val="1+#ppt_w/2"/>
                                              </p:val>
                                            </p:tav>
                                            <p:tav tm="100000">
                                              <p:val>
                                                <p:strVal val="#ppt_x"/>
                                              </p:val>
                                            </p:tav>
                                          </p:tavLst>
                                        </p:anim>
                                        <p:anim calcmode="lin" valueType="num">
                                          <p:cBhvr additive="base">
                                            <p:cTn id="46" dur="2000" fill="hold"/>
                                            <p:tgtEl>
                                              <p:spTgt spid="34"/>
                                            </p:tgtEl>
                                            <p:attrNameLst>
                                              <p:attrName>ppt_y</p:attrName>
                                            </p:attrNameLst>
                                          </p:cBhvr>
                                          <p:tavLst>
                                            <p:tav tm="0">
                                              <p:val>
                                                <p:strVal val="0-#ppt_h/2"/>
                                              </p:val>
                                            </p:tav>
                                            <p:tav tm="100000">
                                              <p:val>
                                                <p:strVal val="#ppt_y"/>
                                              </p:val>
                                            </p:tav>
                                          </p:tavLst>
                                        </p:anim>
                                      </p:childTnLst>
                                    </p:cTn>
                                  </p:par>
                                  <p:par>
                                    <p:cTn id="47" presetID="2" presetClass="entr" presetSubtype="4" fill="hold" nodeType="withEffect">
                                      <p:stCondLst>
                                        <p:cond delay="100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2000" fill="hold"/>
                                            <p:tgtEl>
                                              <p:spTgt spid="10"/>
                                            </p:tgtEl>
                                            <p:attrNameLst>
                                              <p:attrName>ppt_x</p:attrName>
                                            </p:attrNameLst>
                                          </p:cBhvr>
                                          <p:tavLst>
                                            <p:tav tm="0">
                                              <p:val>
                                                <p:strVal val="#ppt_x"/>
                                              </p:val>
                                            </p:tav>
                                            <p:tav tm="100000">
                                              <p:val>
                                                <p:strVal val="#ppt_x"/>
                                              </p:val>
                                            </p:tav>
                                          </p:tavLst>
                                        </p:anim>
                                        <p:anim calcmode="lin" valueType="num">
                                          <p:cBhvr additive="base">
                                            <p:cTn id="50" dur="2000" fill="hold"/>
                                            <p:tgtEl>
                                              <p:spTgt spid="10"/>
                                            </p:tgtEl>
                                            <p:attrNameLst>
                                              <p:attrName>ppt_y</p:attrName>
                                            </p:attrNameLst>
                                          </p:cBhvr>
                                          <p:tavLst>
                                            <p:tav tm="0">
                                              <p:val>
                                                <p:strVal val="1+#ppt_h/2"/>
                                              </p:val>
                                            </p:tav>
                                            <p:tav tm="100000">
                                              <p:val>
                                                <p:strVal val="#ppt_y"/>
                                              </p:val>
                                            </p:tav>
                                          </p:tavLst>
                                        </p:anim>
                                      </p:childTnLst>
                                    </p:cTn>
                                  </p:par>
                                  <p:par>
                                    <p:cTn id="51" presetID="22" presetClass="entr" presetSubtype="2" fill="hold" nodeType="withEffect">
                                      <p:stCondLst>
                                        <p:cond delay="3100"/>
                                      </p:stCondLst>
                                      <p:childTnLst>
                                        <p:set>
                                          <p:cBhvr>
                                            <p:cTn id="52" dur="1" fill="hold">
                                              <p:stCondLst>
                                                <p:cond delay="0"/>
                                              </p:stCondLst>
                                            </p:cTn>
                                            <p:tgtEl>
                                              <p:spTgt spid="25"/>
                                            </p:tgtEl>
                                            <p:attrNameLst>
                                              <p:attrName>style.visibility</p:attrName>
                                            </p:attrNameLst>
                                          </p:cBhvr>
                                          <p:to>
                                            <p:strVal val="visible"/>
                                          </p:to>
                                        </p:set>
                                        <p:animEffect transition="in" filter="wipe(right)">
                                          <p:cBhvr>
                                            <p:cTn id="53" dur="1000"/>
                                            <p:tgtEl>
                                              <p:spTgt spid="25"/>
                                            </p:tgtEl>
                                          </p:cBhvr>
                                        </p:animEffect>
                                      </p:childTnLst>
                                    </p:cTn>
                                  </p:par>
                                  <p:par>
                                    <p:cTn id="54" presetID="22" presetClass="entr" presetSubtype="8" fill="hold" nodeType="withEffect">
                                      <p:stCondLst>
                                        <p:cond delay="3100"/>
                                      </p:stCondLst>
                                      <p:childTnLst>
                                        <p:set>
                                          <p:cBhvr>
                                            <p:cTn id="55" dur="1" fill="hold">
                                              <p:stCondLst>
                                                <p:cond delay="0"/>
                                              </p:stCondLst>
                                            </p:cTn>
                                            <p:tgtEl>
                                              <p:spTgt spid="28"/>
                                            </p:tgtEl>
                                            <p:attrNameLst>
                                              <p:attrName>style.visibility</p:attrName>
                                            </p:attrNameLst>
                                          </p:cBhvr>
                                          <p:to>
                                            <p:strVal val="visible"/>
                                          </p:to>
                                        </p:set>
                                        <p:animEffect transition="in" filter="wipe(left)">
                                          <p:cBhvr>
                                            <p:cTn id="56" dur="1000"/>
                                            <p:tgtEl>
                                              <p:spTgt spid="28"/>
                                            </p:tgtEl>
                                          </p:cBhvr>
                                        </p:animEffect>
                                      </p:childTnLst>
                                    </p:cTn>
                                  </p:par>
                                  <p:par>
                                    <p:cTn id="57" presetID="26" presetClass="entr" presetSubtype="0" fill="hold" nodeType="withEffect">
                                      <p:stCondLst>
                                        <p:cond delay="3500"/>
                                      </p:stCondLst>
                                      <p:childTnLst>
                                        <p:set>
                                          <p:cBhvr>
                                            <p:cTn id="58" dur="1" fill="hold">
                                              <p:stCondLst>
                                                <p:cond delay="0"/>
                                              </p:stCondLst>
                                            </p:cTn>
                                            <p:tgtEl>
                                              <p:spTgt spid="45"/>
                                            </p:tgtEl>
                                            <p:attrNameLst>
                                              <p:attrName>style.visibility</p:attrName>
                                            </p:attrNameLst>
                                          </p:cBhvr>
                                          <p:to>
                                            <p:strVal val="visible"/>
                                          </p:to>
                                        </p:set>
                                        <p:animEffect transition="in" filter="wipe(down)">
                                          <p:cBhvr>
                                            <p:cTn id="59" dur="580">
                                              <p:stCondLst>
                                                <p:cond delay="0"/>
                                              </p:stCondLst>
                                            </p:cTn>
                                            <p:tgtEl>
                                              <p:spTgt spid="45"/>
                                            </p:tgtEl>
                                          </p:cBhvr>
                                        </p:animEffect>
                                        <p:anim calcmode="lin" valueType="num">
                                          <p:cBhvr>
                                            <p:cTn id="60" dur="1822"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45"/>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45"/>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45"/>
                                            </p:tgtEl>
                                            <p:attrNameLst>
                                              <p:attrName>ppt_y</p:attrName>
                                            </p:attrNameLst>
                                          </p:cBhvr>
                                          <p:tavLst>
                                            <p:tav tm="0" fmla="#ppt_y-sin(pi*$)/81">
                                              <p:val>
                                                <p:fltVal val="0"/>
                                              </p:val>
                                            </p:tav>
                                            <p:tav tm="100000">
                                              <p:val>
                                                <p:fltVal val="1"/>
                                              </p:val>
                                            </p:tav>
                                          </p:tavLst>
                                        </p:anim>
                                        <p:animScale>
                                          <p:cBhvr>
                                            <p:cTn id="65" dur="26">
                                              <p:stCondLst>
                                                <p:cond delay="650"/>
                                              </p:stCondLst>
                                            </p:cTn>
                                            <p:tgtEl>
                                              <p:spTgt spid="45"/>
                                            </p:tgtEl>
                                          </p:cBhvr>
                                          <p:to x="100000" y="60000"/>
                                        </p:animScale>
                                        <p:animScale>
                                          <p:cBhvr>
                                            <p:cTn id="66" dur="166" decel="50000">
                                              <p:stCondLst>
                                                <p:cond delay="676"/>
                                              </p:stCondLst>
                                            </p:cTn>
                                            <p:tgtEl>
                                              <p:spTgt spid="45"/>
                                            </p:tgtEl>
                                          </p:cBhvr>
                                          <p:to x="100000" y="100000"/>
                                        </p:animScale>
                                        <p:animScale>
                                          <p:cBhvr>
                                            <p:cTn id="67" dur="26">
                                              <p:stCondLst>
                                                <p:cond delay="1312"/>
                                              </p:stCondLst>
                                            </p:cTn>
                                            <p:tgtEl>
                                              <p:spTgt spid="45"/>
                                            </p:tgtEl>
                                          </p:cBhvr>
                                          <p:to x="100000" y="80000"/>
                                        </p:animScale>
                                        <p:animScale>
                                          <p:cBhvr>
                                            <p:cTn id="68" dur="166" decel="50000">
                                              <p:stCondLst>
                                                <p:cond delay="1338"/>
                                              </p:stCondLst>
                                            </p:cTn>
                                            <p:tgtEl>
                                              <p:spTgt spid="45"/>
                                            </p:tgtEl>
                                          </p:cBhvr>
                                          <p:to x="100000" y="100000"/>
                                        </p:animScale>
                                        <p:animScale>
                                          <p:cBhvr>
                                            <p:cTn id="69" dur="26">
                                              <p:stCondLst>
                                                <p:cond delay="1642"/>
                                              </p:stCondLst>
                                            </p:cTn>
                                            <p:tgtEl>
                                              <p:spTgt spid="45"/>
                                            </p:tgtEl>
                                          </p:cBhvr>
                                          <p:to x="100000" y="90000"/>
                                        </p:animScale>
                                        <p:animScale>
                                          <p:cBhvr>
                                            <p:cTn id="70" dur="166" decel="50000">
                                              <p:stCondLst>
                                                <p:cond delay="1668"/>
                                              </p:stCondLst>
                                            </p:cTn>
                                            <p:tgtEl>
                                              <p:spTgt spid="45"/>
                                            </p:tgtEl>
                                          </p:cBhvr>
                                          <p:to x="100000" y="100000"/>
                                        </p:animScale>
                                        <p:animScale>
                                          <p:cBhvr>
                                            <p:cTn id="71" dur="26">
                                              <p:stCondLst>
                                                <p:cond delay="1808"/>
                                              </p:stCondLst>
                                            </p:cTn>
                                            <p:tgtEl>
                                              <p:spTgt spid="45"/>
                                            </p:tgtEl>
                                          </p:cBhvr>
                                          <p:to x="100000" y="95000"/>
                                        </p:animScale>
                                        <p:animScale>
                                          <p:cBhvr>
                                            <p:cTn id="72" dur="166" decel="50000">
                                              <p:stCondLst>
                                                <p:cond delay="1834"/>
                                              </p:stCondLst>
                                            </p:cTn>
                                            <p:tgtEl>
                                              <p:spTgt spid="45"/>
                                            </p:tgtEl>
                                          </p:cBhvr>
                                          <p:to x="100000" y="100000"/>
                                        </p:animScale>
                                      </p:childTnLst>
                                    </p:cTn>
                                  </p:par>
                                  <p:par>
                                    <p:cTn id="73" presetID="26" presetClass="entr" presetSubtype="0" fill="hold" nodeType="withEffect">
                                      <p:stCondLst>
                                        <p:cond delay="3700"/>
                                      </p:stCondLst>
                                      <p:childTnLst>
                                        <p:set>
                                          <p:cBhvr>
                                            <p:cTn id="74" dur="1" fill="hold">
                                              <p:stCondLst>
                                                <p:cond delay="0"/>
                                              </p:stCondLst>
                                            </p:cTn>
                                            <p:tgtEl>
                                              <p:spTgt spid="48"/>
                                            </p:tgtEl>
                                            <p:attrNameLst>
                                              <p:attrName>style.visibility</p:attrName>
                                            </p:attrNameLst>
                                          </p:cBhvr>
                                          <p:to>
                                            <p:strVal val="visible"/>
                                          </p:to>
                                        </p:set>
                                        <p:animEffect transition="in" filter="wipe(down)">
                                          <p:cBhvr>
                                            <p:cTn id="75" dur="580">
                                              <p:stCondLst>
                                                <p:cond delay="0"/>
                                              </p:stCondLst>
                                            </p:cTn>
                                            <p:tgtEl>
                                              <p:spTgt spid="48"/>
                                            </p:tgtEl>
                                          </p:cBhvr>
                                        </p:animEffect>
                                        <p:anim calcmode="lin" valueType="num">
                                          <p:cBhvr>
                                            <p:cTn id="76"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81" dur="26">
                                              <p:stCondLst>
                                                <p:cond delay="650"/>
                                              </p:stCondLst>
                                            </p:cTn>
                                            <p:tgtEl>
                                              <p:spTgt spid="48"/>
                                            </p:tgtEl>
                                          </p:cBhvr>
                                          <p:to x="100000" y="60000"/>
                                        </p:animScale>
                                        <p:animScale>
                                          <p:cBhvr>
                                            <p:cTn id="82" dur="166" decel="50000">
                                              <p:stCondLst>
                                                <p:cond delay="676"/>
                                              </p:stCondLst>
                                            </p:cTn>
                                            <p:tgtEl>
                                              <p:spTgt spid="48"/>
                                            </p:tgtEl>
                                          </p:cBhvr>
                                          <p:to x="100000" y="100000"/>
                                        </p:animScale>
                                        <p:animScale>
                                          <p:cBhvr>
                                            <p:cTn id="83" dur="26">
                                              <p:stCondLst>
                                                <p:cond delay="1312"/>
                                              </p:stCondLst>
                                            </p:cTn>
                                            <p:tgtEl>
                                              <p:spTgt spid="48"/>
                                            </p:tgtEl>
                                          </p:cBhvr>
                                          <p:to x="100000" y="80000"/>
                                        </p:animScale>
                                        <p:animScale>
                                          <p:cBhvr>
                                            <p:cTn id="84" dur="166" decel="50000">
                                              <p:stCondLst>
                                                <p:cond delay="1338"/>
                                              </p:stCondLst>
                                            </p:cTn>
                                            <p:tgtEl>
                                              <p:spTgt spid="48"/>
                                            </p:tgtEl>
                                          </p:cBhvr>
                                          <p:to x="100000" y="100000"/>
                                        </p:animScale>
                                        <p:animScale>
                                          <p:cBhvr>
                                            <p:cTn id="85" dur="26">
                                              <p:stCondLst>
                                                <p:cond delay="1642"/>
                                              </p:stCondLst>
                                            </p:cTn>
                                            <p:tgtEl>
                                              <p:spTgt spid="48"/>
                                            </p:tgtEl>
                                          </p:cBhvr>
                                          <p:to x="100000" y="90000"/>
                                        </p:animScale>
                                        <p:animScale>
                                          <p:cBhvr>
                                            <p:cTn id="86" dur="166" decel="50000">
                                              <p:stCondLst>
                                                <p:cond delay="1668"/>
                                              </p:stCondLst>
                                            </p:cTn>
                                            <p:tgtEl>
                                              <p:spTgt spid="48"/>
                                            </p:tgtEl>
                                          </p:cBhvr>
                                          <p:to x="100000" y="100000"/>
                                        </p:animScale>
                                        <p:animScale>
                                          <p:cBhvr>
                                            <p:cTn id="87" dur="26">
                                              <p:stCondLst>
                                                <p:cond delay="1808"/>
                                              </p:stCondLst>
                                            </p:cTn>
                                            <p:tgtEl>
                                              <p:spTgt spid="48"/>
                                            </p:tgtEl>
                                          </p:cBhvr>
                                          <p:to x="100000" y="95000"/>
                                        </p:animScale>
                                        <p:animScale>
                                          <p:cBhvr>
                                            <p:cTn id="88" dur="166" decel="50000">
                                              <p:stCondLst>
                                                <p:cond delay="1834"/>
                                              </p:stCondLst>
                                            </p:cTn>
                                            <p:tgtEl>
                                              <p:spTgt spid="48"/>
                                            </p:tgtEl>
                                          </p:cBhvr>
                                          <p:to x="100000" y="100000"/>
                                        </p:animScale>
                                      </p:childTnLst>
                                    </p:cTn>
                                  </p:par>
                                  <p:par>
                                    <p:cTn id="89" presetID="26" presetClass="entr" presetSubtype="0" fill="hold" nodeType="withEffect">
                                      <p:stCondLst>
                                        <p:cond delay="3900"/>
                                      </p:stCondLst>
                                      <p:childTnLst>
                                        <p:set>
                                          <p:cBhvr>
                                            <p:cTn id="90" dur="1" fill="hold">
                                              <p:stCondLst>
                                                <p:cond delay="0"/>
                                              </p:stCondLst>
                                            </p:cTn>
                                            <p:tgtEl>
                                              <p:spTgt spid="51"/>
                                            </p:tgtEl>
                                            <p:attrNameLst>
                                              <p:attrName>style.visibility</p:attrName>
                                            </p:attrNameLst>
                                          </p:cBhvr>
                                          <p:to>
                                            <p:strVal val="visible"/>
                                          </p:to>
                                        </p:set>
                                        <p:animEffect transition="in" filter="wipe(down)">
                                          <p:cBhvr>
                                            <p:cTn id="91" dur="580">
                                              <p:stCondLst>
                                                <p:cond delay="0"/>
                                              </p:stCondLst>
                                            </p:cTn>
                                            <p:tgtEl>
                                              <p:spTgt spid="51"/>
                                            </p:tgtEl>
                                          </p:cBhvr>
                                        </p:animEffect>
                                        <p:anim calcmode="lin" valueType="num">
                                          <p:cBhvr>
                                            <p:cTn id="92"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97" dur="26">
                                              <p:stCondLst>
                                                <p:cond delay="650"/>
                                              </p:stCondLst>
                                            </p:cTn>
                                            <p:tgtEl>
                                              <p:spTgt spid="51"/>
                                            </p:tgtEl>
                                          </p:cBhvr>
                                          <p:to x="100000" y="60000"/>
                                        </p:animScale>
                                        <p:animScale>
                                          <p:cBhvr>
                                            <p:cTn id="98" dur="166" decel="50000">
                                              <p:stCondLst>
                                                <p:cond delay="676"/>
                                              </p:stCondLst>
                                            </p:cTn>
                                            <p:tgtEl>
                                              <p:spTgt spid="51"/>
                                            </p:tgtEl>
                                          </p:cBhvr>
                                          <p:to x="100000" y="100000"/>
                                        </p:animScale>
                                        <p:animScale>
                                          <p:cBhvr>
                                            <p:cTn id="99" dur="26">
                                              <p:stCondLst>
                                                <p:cond delay="1312"/>
                                              </p:stCondLst>
                                            </p:cTn>
                                            <p:tgtEl>
                                              <p:spTgt spid="51"/>
                                            </p:tgtEl>
                                          </p:cBhvr>
                                          <p:to x="100000" y="80000"/>
                                        </p:animScale>
                                        <p:animScale>
                                          <p:cBhvr>
                                            <p:cTn id="100" dur="166" decel="50000">
                                              <p:stCondLst>
                                                <p:cond delay="1338"/>
                                              </p:stCondLst>
                                            </p:cTn>
                                            <p:tgtEl>
                                              <p:spTgt spid="51"/>
                                            </p:tgtEl>
                                          </p:cBhvr>
                                          <p:to x="100000" y="100000"/>
                                        </p:animScale>
                                        <p:animScale>
                                          <p:cBhvr>
                                            <p:cTn id="101" dur="26">
                                              <p:stCondLst>
                                                <p:cond delay="1642"/>
                                              </p:stCondLst>
                                            </p:cTn>
                                            <p:tgtEl>
                                              <p:spTgt spid="51"/>
                                            </p:tgtEl>
                                          </p:cBhvr>
                                          <p:to x="100000" y="90000"/>
                                        </p:animScale>
                                        <p:animScale>
                                          <p:cBhvr>
                                            <p:cTn id="102" dur="166" decel="50000">
                                              <p:stCondLst>
                                                <p:cond delay="1668"/>
                                              </p:stCondLst>
                                            </p:cTn>
                                            <p:tgtEl>
                                              <p:spTgt spid="51"/>
                                            </p:tgtEl>
                                          </p:cBhvr>
                                          <p:to x="100000" y="100000"/>
                                        </p:animScale>
                                        <p:animScale>
                                          <p:cBhvr>
                                            <p:cTn id="103" dur="26">
                                              <p:stCondLst>
                                                <p:cond delay="1808"/>
                                              </p:stCondLst>
                                            </p:cTn>
                                            <p:tgtEl>
                                              <p:spTgt spid="51"/>
                                            </p:tgtEl>
                                          </p:cBhvr>
                                          <p:to x="100000" y="95000"/>
                                        </p:animScale>
                                        <p:animScale>
                                          <p:cBhvr>
                                            <p:cTn id="104" dur="166" decel="50000">
                                              <p:stCondLst>
                                                <p:cond delay="1834"/>
                                              </p:stCondLst>
                                            </p:cTn>
                                            <p:tgtEl>
                                              <p:spTgt spid="51"/>
                                            </p:tgtEl>
                                          </p:cBhvr>
                                          <p:to x="100000" y="100000"/>
                                        </p:animScale>
                                      </p:childTnLst>
                                    </p:cTn>
                                  </p:par>
                                  <p:par>
                                    <p:cTn id="105" presetID="26" presetClass="entr" presetSubtype="0" fill="hold" nodeType="withEffect">
                                      <p:stCondLst>
                                        <p:cond delay="4100"/>
                                      </p:stCondLst>
                                      <p:childTnLst>
                                        <p:set>
                                          <p:cBhvr>
                                            <p:cTn id="106" dur="1" fill="hold">
                                              <p:stCondLst>
                                                <p:cond delay="0"/>
                                              </p:stCondLst>
                                            </p:cTn>
                                            <p:tgtEl>
                                              <p:spTgt spid="53"/>
                                            </p:tgtEl>
                                            <p:attrNameLst>
                                              <p:attrName>style.visibility</p:attrName>
                                            </p:attrNameLst>
                                          </p:cBhvr>
                                          <p:to>
                                            <p:strVal val="visible"/>
                                          </p:to>
                                        </p:set>
                                        <p:animEffect transition="in" filter="wipe(down)">
                                          <p:cBhvr>
                                            <p:cTn id="107" dur="580">
                                              <p:stCondLst>
                                                <p:cond delay="0"/>
                                              </p:stCondLst>
                                            </p:cTn>
                                            <p:tgtEl>
                                              <p:spTgt spid="53"/>
                                            </p:tgtEl>
                                          </p:cBhvr>
                                        </p:animEffect>
                                        <p:anim calcmode="lin" valueType="num">
                                          <p:cBhvr>
                                            <p:cTn id="108" dur="1822" tmFilter="0,0; 0.14,0.36; 0.43,0.73; 0.71,0.91; 1.0,1.0">
                                              <p:stCondLst>
                                                <p:cond delay="0"/>
                                              </p:stCondLst>
                                            </p:cTn>
                                            <p:tgtEl>
                                              <p:spTgt spid="53"/>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53"/>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53"/>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53"/>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53"/>
                                            </p:tgtEl>
                                            <p:attrNameLst>
                                              <p:attrName>ppt_y</p:attrName>
                                            </p:attrNameLst>
                                          </p:cBhvr>
                                          <p:tavLst>
                                            <p:tav tm="0" fmla="#ppt_y-sin(pi*$)/81">
                                              <p:val>
                                                <p:fltVal val="0"/>
                                              </p:val>
                                            </p:tav>
                                            <p:tav tm="100000">
                                              <p:val>
                                                <p:fltVal val="1"/>
                                              </p:val>
                                            </p:tav>
                                          </p:tavLst>
                                        </p:anim>
                                        <p:animScale>
                                          <p:cBhvr>
                                            <p:cTn id="113" dur="26">
                                              <p:stCondLst>
                                                <p:cond delay="650"/>
                                              </p:stCondLst>
                                            </p:cTn>
                                            <p:tgtEl>
                                              <p:spTgt spid="53"/>
                                            </p:tgtEl>
                                          </p:cBhvr>
                                          <p:to x="100000" y="60000"/>
                                        </p:animScale>
                                        <p:animScale>
                                          <p:cBhvr>
                                            <p:cTn id="114" dur="166" decel="50000">
                                              <p:stCondLst>
                                                <p:cond delay="676"/>
                                              </p:stCondLst>
                                            </p:cTn>
                                            <p:tgtEl>
                                              <p:spTgt spid="53"/>
                                            </p:tgtEl>
                                          </p:cBhvr>
                                          <p:to x="100000" y="100000"/>
                                        </p:animScale>
                                        <p:animScale>
                                          <p:cBhvr>
                                            <p:cTn id="115" dur="26">
                                              <p:stCondLst>
                                                <p:cond delay="1312"/>
                                              </p:stCondLst>
                                            </p:cTn>
                                            <p:tgtEl>
                                              <p:spTgt spid="53"/>
                                            </p:tgtEl>
                                          </p:cBhvr>
                                          <p:to x="100000" y="80000"/>
                                        </p:animScale>
                                        <p:animScale>
                                          <p:cBhvr>
                                            <p:cTn id="116" dur="166" decel="50000">
                                              <p:stCondLst>
                                                <p:cond delay="1338"/>
                                              </p:stCondLst>
                                            </p:cTn>
                                            <p:tgtEl>
                                              <p:spTgt spid="53"/>
                                            </p:tgtEl>
                                          </p:cBhvr>
                                          <p:to x="100000" y="100000"/>
                                        </p:animScale>
                                        <p:animScale>
                                          <p:cBhvr>
                                            <p:cTn id="117" dur="26">
                                              <p:stCondLst>
                                                <p:cond delay="1642"/>
                                              </p:stCondLst>
                                            </p:cTn>
                                            <p:tgtEl>
                                              <p:spTgt spid="53"/>
                                            </p:tgtEl>
                                          </p:cBhvr>
                                          <p:to x="100000" y="90000"/>
                                        </p:animScale>
                                        <p:animScale>
                                          <p:cBhvr>
                                            <p:cTn id="118" dur="166" decel="50000">
                                              <p:stCondLst>
                                                <p:cond delay="1668"/>
                                              </p:stCondLst>
                                            </p:cTn>
                                            <p:tgtEl>
                                              <p:spTgt spid="53"/>
                                            </p:tgtEl>
                                          </p:cBhvr>
                                          <p:to x="100000" y="100000"/>
                                        </p:animScale>
                                        <p:animScale>
                                          <p:cBhvr>
                                            <p:cTn id="119" dur="26">
                                              <p:stCondLst>
                                                <p:cond delay="1808"/>
                                              </p:stCondLst>
                                            </p:cTn>
                                            <p:tgtEl>
                                              <p:spTgt spid="53"/>
                                            </p:tgtEl>
                                          </p:cBhvr>
                                          <p:to x="100000" y="95000"/>
                                        </p:animScale>
                                        <p:animScale>
                                          <p:cBhvr>
                                            <p:cTn id="120" dur="166" decel="50000">
                                              <p:stCondLst>
                                                <p:cond delay="1834"/>
                                              </p:stCondLst>
                                            </p:cTn>
                                            <p:tgtEl>
                                              <p:spTgt spid="53"/>
                                            </p:tgtEl>
                                          </p:cBhvr>
                                          <p:to x="100000" y="100000"/>
                                        </p:animScale>
                                      </p:childTnLst>
                                    </p:cTn>
                                  </p:par>
                                  <p:par>
                                    <p:cTn id="121" presetID="26" presetClass="entr" presetSubtype="0" fill="hold" nodeType="withEffect">
                                      <p:stCondLst>
                                        <p:cond delay="4300"/>
                                      </p:stCondLst>
                                      <p:childTnLst>
                                        <p:set>
                                          <p:cBhvr>
                                            <p:cTn id="122" dur="1" fill="hold">
                                              <p:stCondLst>
                                                <p:cond delay="0"/>
                                              </p:stCondLst>
                                            </p:cTn>
                                            <p:tgtEl>
                                              <p:spTgt spid="58"/>
                                            </p:tgtEl>
                                            <p:attrNameLst>
                                              <p:attrName>style.visibility</p:attrName>
                                            </p:attrNameLst>
                                          </p:cBhvr>
                                          <p:to>
                                            <p:strVal val="visible"/>
                                          </p:to>
                                        </p:set>
                                        <p:animEffect transition="in" filter="wipe(down)">
                                          <p:cBhvr>
                                            <p:cTn id="123" dur="580">
                                              <p:stCondLst>
                                                <p:cond delay="0"/>
                                              </p:stCondLst>
                                            </p:cTn>
                                            <p:tgtEl>
                                              <p:spTgt spid="58"/>
                                            </p:tgtEl>
                                          </p:cBhvr>
                                        </p:animEffect>
                                        <p:anim calcmode="lin" valueType="num">
                                          <p:cBhvr>
                                            <p:cTn id="124" dur="1822" tmFilter="0,0; 0.14,0.36; 0.43,0.73; 0.71,0.91; 1.0,1.0">
                                              <p:stCondLst>
                                                <p:cond delay="0"/>
                                              </p:stCondLst>
                                            </p:cTn>
                                            <p:tgtEl>
                                              <p:spTgt spid="58"/>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58"/>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58"/>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58"/>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58"/>
                                            </p:tgtEl>
                                            <p:attrNameLst>
                                              <p:attrName>ppt_y</p:attrName>
                                            </p:attrNameLst>
                                          </p:cBhvr>
                                          <p:tavLst>
                                            <p:tav tm="0" fmla="#ppt_y-sin(pi*$)/81">
                                              <p:val>
                                                <p:fltVal val="0"/>
                                              </p:val>
                                            </p:tav>
                                            <p:tav tm="100000">
                                              <p:val>
                                                <p:fltVal val="1"/>
                                              </p:val>
                                            </p:tav>
                                          </p:tavLst>
                                        </p:anim>
                                        <p:animScale>
                                          <p:cBhvr>
                                            <p:cTn id="129" dur="26">
                                              <p:stCondLst>
                                                <p:cond delay="650"/>
                                              </p:stCondLst>
                                            </p:cTn>
                                            <p:tgtEl>
                                              <p:spTgt spid="58"/>
                                            </p:tgtEl>
                                          </p:cBhvr>
                                          <p:to x="100000" y="60000"/>
                                        </p:animScale>
                                        <p:animScale>
                                          <p:cBhvr>
                                            <p:cTn id="130" dur="166" decel="50000">
                                              <p:stCondLst>
                                                <p:cond delay="676"/>
                                              </p:stCondLst>
                                            </p:cTn>
                                            <p:tgtEl>
                                              <p:spTgt spid="58"/>
                                            </p:tgtEl>
                                          </p:cBhvr>
                                          <p:to x="100000" y="100000"/>
                                        </p:animScale>
                                        <p:animScale>
                                          <p:cBhvr>
                                            <p:cTn id="131" dur="26">
                                              <p:stCondLst>
                                                <p:cond delay="1312"/>
                                              </p:stCondLst>
                                            </p:cTn>
                                            <p:tgtEl>
                                              <p:spTgt spid="58"/>
                                            </p:tgtEl>
                                          </p:cBhvr>
                                          <p:to x="100000" y="80000"/>
                                        </p:animScale>
                                        <p:animScale>
                                          <p:cBhvr>
                                            <p:cTn id="132" dur="166" decel="50000">
                                              <p:stCondLst>
                                                <p:cond delay="1338"/>
                                              </p:stCondLst>
                                            </p:cTn>
                                            <p:tgtEl>
                                              <p:spTgt spid="58"/>
                                            </p:tgtEl>
                                          </p:cBhvr>
                                          <p:to x="100000" y="100000"/>
                                        </p:animScale>
                                        <p:animScale>
                                          <p:cBhvr>
                                            <p:cTn id="133" dur="26">
                                              <p:stCondLst>
                                                <p:cond delay="1642"/>
                                              </p:stCondLst>
                                            </p:cTn>
                                            <p:tgtEl>
                                              <p:spTgt spid="58"/>
                                            </p:tgtEl>
                                          </p:cBhvr>
                                          <p:to x="100000" y="90000"/>
                                        </p:animScale>
                                        <p:animScale>
                                          <p:cBhvr>
                                            <p:cTn id="134" dur="166" decel="50000">
                                              <p:stCondLst>
                                                <p:cond delay="1668"/>
                                              </p:stCondLst>
                                            </p:cTn>
                                            <p:tgtEl>
                                              <p:spTgt spid="58"/>
                                            </p:tgtEl>
                                          </p:cBhvr>
                                          <p:to x="100000" y="100000"/>
                                        </p:animScale>
                                        <p:animScale>
                                          <p:cBhvr>
                                            <p:cTn id="135" dur="26">
                                              <p:stCondLst>
                                                <p:cond delay="1808"/>
                                              </p:stCondLst>
                                            </p:cTn>
                                            <p:tgtEl>
                                              <p:spTgt spid="58"/>
                                            </p:tgtEl>
                                          </p:cBhvr>
                                          <p:to x="100000" y="95000"/>
                                        </p:animScale>
                                        <p:animScale>
                                          <p:cBhvr>
                                            <p:cTn id="136" dur="166" decel="50000">
                                              <p:stCondLst>
                                                <p:cond delay="1834"/>
                                              </p:stCondLst>
                                            </p:cTn>
                                            <p:tgtEl>
                                              <p:spTgt spid="58"/>
                                            </p:tgtEl>
                                          </p:cBhvr>
                                          <p:to x="100000" y="100000"/>
                                        </p:animScale>
                                      </p:childTnLst>
                                    </p:cTn>
                                  </p:par>
                                  <p:par>
                                    <p:cTn id="137" presetID="26" presetClass="entr" presetSubtype="0" fill="hold" nodeType="withEffect">
                                      <p:stCondLst>
                                        <p:cond delay="4500"/>
                                      </p:stCondLst>
                                      <p:childTnLst>
                                        <p:set>
                                          <p:cBhvr>
                                            <p:cTn id="138" dur="1" fill="hold">
                                              <p:stCondLst>
                                                <p:cond delay="0"/>
                                              </p:stCondLst>
                                            </p:cTn>
                                            <p:tgtEl>
                                              <p:spTgt spid="60"/>
                                            </p:tgtEl>
                                            <p:attrNameLst>
                                              <p:attrName>style.visibility</p:attrName>
                                            </p:attrNameLst>
                                          </p:cBhvr>
                                          <p:to>
                                            <p:strVal val="visible"/>
                                          </p:to>
                                        </p:set>
                                        <p:animEffect transition="in" filter="wipe(down)">
                                          <p:cBhvr>
                                            <p:cTn id="139" dur="580">
                                              <p:stCondLst>
                                                <p:cond delay="0"/>
                                              </p:stCondLst>
                                            </p:cTn>
                                            <p:tgtEl>
                                              <p:spTgt spid="60"/>
                                            </p:tgtEl>
                                          </p:cBhvr>
                                        </p:animEffect>
                                        <p:anim calcmode="lin" valueType="num">
                                          <p:cBhvr>
                                            <p:cTn id="140" dur="1822" tmFilter="0,0; 0.14,0.36; 0.43,0.73; 0.71,0.91; 1.0,1.0">
                                              <p:stCondLst>
                                                <p:cond delay="0"/>
                                              </p:stCondLst>
                                            </p:cTn>
                                            <p:tgtEl>
                                              <p:spTgt spid="60"/>
                                            </p:tgtEl>
                                            <p:attrNameLst>
                                              <p:attrName>ppt_x</p:attrName>
                                            </p:attrNameLst>
                                          </p:cBhvr>
                                          <p:tavLst>
                                            <p:tav tm="0">
                                              <p:val>
                                                <p:strVal val="#ppt_x-0.25"/>
                                              </p:val>
                                            </p:tav>
                                            <p:tav tm="100000">
                                              <p:val>
                                                <p:strVal val="#ppt_x"/>
                                              </p:val>
                                            </p:tav>
                                          </p:tavLst>
                                        </p:anim>
                                        <p:anim calcmode="lin" valueType="num">
                                          <p:cBhvr>
                                            <p:cTn id="141" dur="664" tmFilter="0.0,0.0; 0.25,0.07; 0.50,0.2; 0.75,0.467; 1.0,1.0">
                                              <p:stCondLst>
                                                <p:cond delay="0"/>
                                              </p:stCondLst>
                                            </p:cTn>
                                            <p:tgtEl>
                                              <p:spTgt spid="60"/>
                                            </p:tgtEl>
                                            <p:attrNameLst>
                                              <p:attrName>ppt_y</p:attrName>
                                            </p:attrNameLst>
                                          </p:cBhvr>
                                          <p:tavLst>
                                            <p:tav tm="0" fmla="#ppt_y-sin(pi*$)/3">
                                              <p:val>
                                                <p:fltVal val="0.5"/>
                                              </p:val>
                                            </p:tav>
                                            <p:tav tm="100000">
                                              <p:val>
                                                <p:fltVal val="1"/>
                                              </p:val>
                                            </p:tav>
                                          </p:tavLst>
                                        </p:anim>
                                        <p:anim calcmode="lin" valueType="num">
                                          <p:cBhvr>
                                            <p:cTn id="142" dur="664" tmFilter="0, 0; 0.125,0.2665; 0.25,0.4; 0.375,0.465; 0.5,0.5;  0.625,0.535; 0.75,0.6; 0.875,0.7335; 1,1">
                                              <p:stCondLst>
                                                <p:cond delay="664"/>
                                              </p:stCondLst>
                                            </p:cTn>
                                            <p:tgtEl>
                                              <p:spTgt spid="60"/>
                                            </p:tgtEl>
                                            <p:attrNameLst>
                                              <p:attrName>ppt_y</p:attrName>
                                            </p:attrNameLst>
                                          </p:cBhvr>
                                          <p:tavLst>
                                            <p:tav tm="0" fmla="#ppt_y-sin(pi*$)/9">
                                              <p:val>
                                                <p:fltVal val="0"/>
                                              </p:val>
                                            </p:tav>
                                            <p:tav tm="100000">
                                              <p:val>
                                                <p:fltVal val="1"/>
                                              </p:val>
                                            </p:tav>
                                          </p:tavLst>
                                        </p:anim>
                                        <p:anim calcmode="lin" valueType="num">
                                          <p:cBhvr>
                                            <p:cTn id="143" dur="332" tmFilter="0, 0; 0.125,0.2665; 0.25,0.4; 0.375,0.465; 0.5,0.5;  0.625,0.535; 0.75,0.6; 0.875,0.7335; 1,1">
                                              <p:stCondLst>
                                                <p:cond delay="1324"/>
                                              </p:stCondLst>
                                            </p:cTn>
                                            <p:tgtEl>
                                              <p:spTgt spid="60"/>
                                            </p:tgtEl>
                                            <p:attrNameLst>
                                              <p:attrName>ppt_y</p:attrName>
                                            </p:attrNameLst>
                                          </p:cBhvr>
                                          <p:tavLst>
                                            <p:tav tm="0" fmla="#ppt_y-sin(pi*$)/27">
                                              <p:val>
                                                <p:fltVal val="0"/>
                                              </p:val>
                                            </p:tav>
                                            <p:tav tm="100000">
                                              <p:val>
                                                <p:fltVal val="1"/>
                                              </p:val>
                                            </p:tav>
                                          </p:tavLst>
                                        </p:anim>
                                        <p:anim calcmode="lin" valueType="num">
                                          <p:cBhvr>
                                            <p:cTn id="144" dur="164" tmFilter="0, 0; 0.125,0.2665; 0.25,0.4; 0.375,0.465; 0.5,0.5;  0.625,0.535; 0.75,0.6; 0.875,0.7335; 1,1">
                                              <p:stCondLst>
                                                <p:cond delay="1656"/>
                                              </p:stCondLst>
                                            </p:cTn>
                                            <p:tgtEl>
                                              <p:spTgt spid="60"/>
                                            </p:tgtEl>
                                            <p:attrNameLst>
                                              <p:attrName>ppt_y</p:attrName>
                                            </p:attrNameLst>
                                          </p:cBhvr>
                                          <p:tavLst>
                                            <p:tav tm="0" fmla="#ppt_y-sin(pi*$)/81">
                                              <p:val>
                                                <p:fltVal val="0"/>
                                              </p:val>
                                            </p:tav>
                                            <p:tav tm="100000">
                                              <p:val>
                                                <p:fltVal val="1"/>
                                              </p:val>
                                            </p:tav>
                                          </p:tavLst>
                                        </p:anim>
                                        <p:animScale>
                                          <p:cBhvr>
                                            <p:cTn id="145" dur="26">
                                              <p:stCondLst>
                                                <p:cond delay="650"/>
                                              </p:stCondLst>
                                            </p:cTn>
                                            <p:tgtEl>
                                              <p:spTgt spid="60"/>
                                            </p:tgtEl>
                                          </p:cBhvr>
                                          <p:to x="100000" y="60000"/>
                                        </p:animScale>
                                        <p:animScale>
                                          <p:cBhvr>
                                            <p:cTn id="146" dur="166" decel="50000">
                                              <p:stCondLst>
                                                <p:cond delay="676"/>
                                              </p:stCondLst>
                                            </p:cTn>
                                            <p:tgtEl>
                                              <p:spTgt spid="60"/>
                                            </p:tgtEl>
                                          </p:cBhvr>
                                          <p:to x="100000" y="100000"/>
                                        </p:animScale>
                                        <p:animScale>
                                          <p:cBhvr>
                                            <p:cTn id="147" dur="26">
                                              <p:stCondLst>
                                                <p:cond delay="1312"/>
                                              </p:stCondLst>
                                            </p:cTn>
                                            <p:tgtEl>
                                              <p:spTgt spid="60"/>
                                            </p:tgtEl>
                                          </p:cBhvr>
                                          <p:to x="100000" y="80000"/>
                                        </p:animScale>
                                        <p:animScale>
                                          <p:cBhvr>
                                            <p:cTn id="148" dur="166" decel="50000">
                                              <p:stCondLst>
                                                <p:cond delay="1338"/>
                                              </p:stCondLst>
                                            </p:cTn>
                                            <p:tgtEl>
                                              <p:spTgt spid="60"/>
                                            </p:tgtEl>
                                          </p:cBhvr>
                                          <p:to x="100000" y="100000"/>
                                        </p:animScale>
                                        <p:animScale>
                                          <p:cBhvr>
                                            <p:cTn id="149" dur="26">
                                              <p:stCondLst>
                                                <p:cond delay="1642"/>
                                              </p:stCondLst>
                                            </p:cTn>
                                            <p:tgtEl>
                                              <p:spTgt spid="60"/>
                                            </p:tgtEl>
                                          </p:cBhvr>
                                          <p:to x="100000" y="90000"/>
                                        </p:animScale>
                                        <p:animScale>
                                          <p:cBhvr>
                                            <p:cTn id="150" dur="166" decel="50000">
                                              <p:stCondLst>
                                                <p:cond delay="1668"/>
                                              </p:stCondLst>
                                            </p:cTn>
                                            <p:tgtEl>
                                              <p:spTgt spid="60"/>
                                            </p:tgtEl>
                                          </p:cBhvr>
                                          <p:to x="100000" y="100000"/>
                                        </p:animScale>
                                        <p:animScale>
                                          <p:cBhvr>
                                            <p:cTn id="151" dur="26">
                                              <p:stCondLst>
                                                <p:cond delay="1808"/>
                                              </p:stCondLst>
                                            </p:cTn>
                                            <p:tgtEl>
                                              <p:spTgt spid="60"/>
                                            </p:tgtEl>
                                          </p:cBhvr>
                                          <p:to x="100000" y="95000"/>
                                        </p:animScale>
                                        <p:animScale>
                                          <p:cBhvr>
                                            <p:cTn id="152" dur="166" decel="50000">
                                              <p:stCondLst>
                                                <p:cond delay="1834"/>
                                              </p:stCondLst>
                                            </p:cTn>
                                            <p:tgtEl>
                                              <p:spTgt spid="60"/>
                                            </p:tgtEl>
                                          </p:cBhvr>
                                          <p:to x="100000" y="100000"/>
                                        </p:animScale>
                                      </p:childTnLst>
                                    </p:cTn>
                                  </p:par>
                                  <p:par>
                                    <p:cTn id="153" presetID="26" presetClass="entr" presetSubtype="0" fill="hold" nodeType="withEffect">
                                      <p:stCondLst>
                                        <p:cond delay="4700"/>
                                      </p:stCondLst>
                                      <p:childTnLst>
                                        <p:set>
                                          <p:cBhvr>
                                            <p:cTn id="154" dur="1" fill="hold">
                                              <p:stCondLst>
                                                <p:cond delay="0"/>
                                              </p:stCondLst>
                                            </p:cTn>
                                            <p:tgtEl>
                                              <p:spTgt spid="128"/>
                                            </p:tgtEl>
                                            <p:attrNameLst>
                                              <p:attrName>style.visibility</p:attrName>
                                            </p:attrNameLst>
                                          </p:cBhvr>
                                          <p:to>
                                            <p:strVal val="visible"/>
                                          </p:to>
                                        </p:set>
                                        <p:animEffect transition="in" filter="wipe(down)">
                                          <p:cBhvr>
                                            <p:cTn id="155" dur="580">
                                              <p:stCondLst>
                                                <p:cond delay="0"/>
                                              </p:stCondLst>
                                            </p:cTn>
                                            <p:tgtEl>
                                              <p:spTgt spid="128"/>
                                            </p:tgtEl>
                                          </p:cBhvr>
                                        </p:animEffect>
                                        <p:anim calcmode="lin" valueType="num">
                                          <p:cBhvr>
                                            <p:cTn id="156" dur="1822" tmFilter="0,0; 0.14,0.36; 0.43,0.73; 0.71,0.91; 1.0,1.0">
                                              <p:stCondLst>
                                                <p:cond delay="0"/>
                                              </p:stCondLst>
                                            </p:cTn>
                                            <p:tgtEl>
                                              <p:spTgt spid="128"/>
                                            </p:tgtEl>
                                            <p:attrNameLst>
                                              <p:attrName>ppt_x</p:attrName>
                                            </p:attrNameLst>
                                          </p:cBhvr>
                                          <p:tavLst>
                                            <p:tav tm="0">
                                              <p:val>
                                                <p:strVal val="#ppt_x-0.25"/>
                                              </p:val>
                                            </p:tav>
                                            <p:tav tm="100000">
                                              <p:val>
                                                <p:strVal val="#ppt_x"/>
                                              </p:val>
                                            </p:tav>
                                          </p:tavLst>
                                        </p:anim>
                                        <p:anim calcmode="lin" valueType="num">
                                          <p:cBhvr>
                                            <p:cTn id="157" dur="664" tmFilter="0.0,0.0; 0.25,0.07; 0.50,0.2; 0.75,0.467; 1.0,1.0">
                                              <p:stCondLst>
                                                <p:cond delay="0"/>
                                              </p:stCondLst>
                                            </p:cTn>
                                            <p:tgtEl>
                                              <p:spTgt spid="128"/>
                                            </p:tgtEl>
                                            <p:attrNameLst>
                                              <p:attrName>ppt_y</p:attrName>
                                            </p:attrNameLst>
                                          </p:cBhvr>
                                          <p:tavLst>
                                            <p:tav tm="0" fmla="#ppt_y-sin(pi*$)/3">
                                              <p:val>
                                                <p:fltVal val="0.5"/>
                                              </p:val>
                                            </p:tav>
                                            <p:tav tm="100000">
                                              <p:val>
                                                <p:fltVal val="1"/>
                                              </p:val>
                                            </p:tav>
                                          </p:tavLst>
                                        </p:anim>
                                        <p:anim calcmode="lin" valueType="num">
                                          <p:cBhvr>
                                            <p:cTn id="158" dur="664" tmFilter="0, 0; 0.125,0.2665; 0.25,0.4; 0.375,0.465; 0.5,0.5;  0.625,0.535; 0.75,0.6; 0.875,0.7335; 1,1">
                                              <p:stCondLst>
                                                <p:cond delay="664"/>
                                              </p:stCondLst>
                                            </p:cTn>
                                            <p:tgtEl>
                                              <p:spTgt spid="128"/>
                                            </p:tgtEl>
                                            <p:attrNameLst>
                                              <p:attrName>ppt_y</p:attrName>
                                            </p:attrNameLst>
                                          </p:cBhvr>
                                          <p:tavLst>
                                            <p:tav tm="0" fmla="#ppt_y-sin(pi*$)/9">
                                              <p:val>
                                                <p:fltVal val="0"/>
                                              </p:val>
                                            </p:tav>
                                            <p:tav tm="100000">
                                              <p:val>
                                                <p:fltVal val="1"/>
                                              </p:val>
                                            </p:tav>
                                          </p:tavLst>
                                        </p:anim>
                                        <p:anim calcmode="lin" valueType="num">
                                          <p:cBhvr>
                                            <p:cTn id="159" dur="332" tmFilter="0, 0; 0.125,0.2665; 0.25,0.4; 0.375,0.465; 0.5,0.5;  0.625,0.535; 0.75,0.6; 0.875,0.7335; 1,1">
                                              <p:stCondLst>
                                                <p:cond delay="1324"/>
                                              </p:stCondLst>
                                            </p:cTn>
                                            <p:tgtEl>
                                              <p:spTgt spid="128"/>
                                            </p:tgtEl>
                                            <p:attrNameLst>
                                              <p:attrName>ppt_y</p:attrName>
                                            </p:attrNameLst>
                                          </p:cBhvr>
                                          <p:tavLst>
                                            <p:tav tm="0" fmla="#ppt_y-sin(pi*$)/27">
                                              <p:val>
                                                <p:fltVal val="0"/>
                                              </p:val>
                                            </p:tav>
                                            <p:tav tm="100000">
                                              <p:val>
                                                <p:fltVal val="1"/>
                                              </p:val>
                                            </p:tav>
                                          </p:tavLst>
                                        </p:anim>
                                        <p:anim calcmode="lin" valueType="num">
                                          <p:cBhvr>
                                            <p:cTn id="160" dur="164" tmFilter="0, 0; 0.125,0.2665; 0.25,0.4; 0.375,0.465; 0.5,0.5;  0.625,0.535; 0.75,0.6; 0.875,0.7335; 1,1">
                                              <p:stCondLst>
                                                <p:cond delay="1656"/>
                                              </p:stCondLst>
                                            </p:cTn>
                                            <p:tgtEl>
                                              <p:spTgt spid="128"/>
                                            </p:tgtEl>
                                            <p:attrNameLst>
                                              <p:attrName>ppt_y</p:attrName>
                                            </p:attrNameLst>
                                          </p:cBhvr>
                                          <p:tavLst>
                                            <p:tav tm="0" fmla="#ppt_y-sin(pi*$)/81">
                                              <p:val>
                                                <p:fltVal val="0"/>
                                              </p:val>
                                            </p:tav>
                                            <p:tav tm="100000">
                                              <p:val>
                                                <p:fltVal val="1"/>
                                              </p:val>
                                            </p:tav>
                                          </p:tavLst>
                                        </p:anim>
                                        <p:animScale>
                                          <p:cBhvr>
                                            <p:cTn id="161" dur="26">
                                              <p:stCondLst>
                                                <p:cond delay="650"/>
                                              </p:stCondLst>
                                            </p:cTn>
                                            <p:tgtEl>
                                              <p:spTgt spid="128"/>
                                            </p:tgtEl>
                                          </p:cBhvr>
                                          <p:to x="100000" y="60000"/>
                                        </p:animScale>
                                        <p:animScale>
                                          <p:cBhvr>
                                            <p:cTn id="162" dur="166" decel="50000">
                                              <p:stCondLst>
                                                <p:cond delay="676"/>
                                              </p:stCondLst>
                                            </p:cTn>
                                            <p:tgtEl>
                                              <p:spTgt spid="128"/>
                                            </p:tgtEl>
                                          </p:cBhvr>
                                          <p:to x="100000" y="100000"/>
                                        </p:animScale>
                                        <p:animScale>
                                          <p:cBhvr>
                                            <p:cTn id="163" dur="26">
                                              <p:stCondLst>
                                                <p:cond delay="1312"/>
                                              </p:stCondLst>
                                            </p:cTn>
                                            <p:tgtEl>
                                              <p:spTgt spid="128"/>
                                            </p:tgtEl>
                                          </p:cBhvr>
                                          <p:to x="100000" y="80000"/>
                                        </p:animScale>
                                        <p:animScale>
                                          <p:cBhvr>
                                            <p:cTn id="164" dur="166" decel="50000">
                                              <p:stCondLst>
                                                <p:cond delay="1338"/>
                                              </p:stCondLst>
                                            </p:cTn>
                                            <p:tgtEl>
                                              <p:spTgt spid="128"/>
                                            </p:tgtEl>
                                          </p:cBhvr>
                                          <p:to x="100000" y="100000"/>
                                        </p:animScale>
                                        <p:animScale>
                                          <p:cBhvr>
                                            <p:cTn id="165" dur="26">
                                              <p:stCondLst>
                                                <p:cond delay="1642"/>
                                              </p:stCondLst>
                                            </p:cTn>
                                            <p:tgtEl>
                                              <p:spTgt spid="128"/>
                                            </p:tgtEl>
                                          </p:cBhvr>
                                          <p:to x="100000" y="90000"/>
                                        </p:animScale>
                                        <p:animScale>
                                          <p:cBhvr>
                                            <p:cTn id="166" dur="166" decel="50000">
                                              <p:stCondLst>
                                                <p:cond delay="1668"/>
                                              </p:stCondLst>
                                            </p:cTn>
                                            <p:tgtEl>
                                              <p:spTgt spid="128"/>
                                            </p:tgtEl>
                                          </p:cBhvr>
                                          <p:to x="100000" y="100000"/>
                                        </p:animScale>
                                        <p:animScale>
                                          <p:cBhvr>
                                            <p:cTn id="167" dur="26">
                                              <p:stCondLst>
                                                <p:cond delay="1808"/>
                                              </p:stCondLst>
                                            </p:cTn>
                                            <p:tgtEl>
                                              <p:spTgt spid="128"/>
                                            </p:tgtEl>
                                          </p:cBhvr>
                                          <p:to x="100000" y="95000"/>
                                        </p:animScale>
                                        <p:animScale>
                                          <p:cBhvr>
                                            <p:cTn id="168" dur="166" decel="50000">
                                              <p:stCondLst>
                                                <p:cond delay="1834"/>
                                              </p:stCondLst>
                                            </p:cTn>
                                            <p:tgtEl>
                                              <p:spTgt spid="128"/>
                                            </p:tgtEl>
                                          </p:cBhvr>
                                          <p:to x="100000" y="100000"/>
                                        </p:animScale>
                                      </p:childTnLst>
                                    </p:cTn>
                                  </p:par>
                                  <p:par>
                                    <p:cTn id="169" presetID="26" presetClass="entr" presetSubtype="0" fill="hold" nodeType="withEffect">
                                      <p:stCondLst>
                                        <p:cond delay="4900"/>
                                      </p:stCondLst>
                                      <p:childTnLst>
                                        <p:set>
                                          <p:cBhvr>
                                            <p:cTn id="170" dur="1" fill="hold">
                                              <p:stCondLst>
                                                <p:cond delay="0"/>
                                              </p:stCondLst>
                                            </p:cTn>
                                            <p:tgtEl>
                                              <p:spTgt spid="132"/>
                                            </p:tgtEl>
                                            <p:attrNameLst>
                                              <p:attrName>style.visibility</p:attrName>
                                            </p:attrNameLst>
                                          </p:cBhvr>
                                          <p:to>
                                            <p:strVal val="visible"/>
                                          </p:to>
                                        </p:set>
                                        <p:animEffect transition="in" filter="wipe(down)">
                                          <p:cBhvr>
                                            <p:cTn id="171" dur="580">
                                              <p:stCondLst>
                                                <p:cond delay="0"/>
                                              </p:stCondLst>
                                            </p:cTn>
                                            <p:tgtEl>
                                              <p:spTgt spid="132"/>
                                            </p:tgtEl>
                                          </p:cBhvr>
                                        </p:animEffect>
                                        <p:anim calcmode="lin" valueType="num">
                                          <p:cBhvr>
                                            <p:cTn id="172" dur="1822" tmFilter="0,0; 0.14,0.36; 0.43,0.73; 0.71,0.91; 1.0,1.0">
                                              <p:stCondLst>
                                                <p:cond delay="0"/>
                                              </p:stCondLst>
                                            </p:cTn>
                                            <p:tgtEl>
                                              <p:spTgt spid="132"/>
                                            </p:tgtEl>
                                            <p:attrNameLst>
                                              <p:attrName>ppt_x</p:attrName>
                                            </p:attrNameLst>
                                          </p:cBhvr>
                                          <p:tavLst>
                                            <p:tav tm="0">
                                              <p:val>
                                                <p:strVal val="#ppt_x-0.25"/>
                                              </p:val>
                                            </p:tav>
                                            <p:tav tm="100000">
                                              <p:val>
                                                <p:strVal val="#ppt_x"/>
                                              </p:val>
                                            </p:tav>
                                          </p:tavLst>
                                        </p:anim>
                                        <p:anim calcmode="lin" valueType="num">
                                          <p:cBhvr>
                                            <p:cTn id="173" dur="664" tmFilter="0.0,0.0; 0.25,0.07; 0.50,0.2; 0.75,0.467; 1.0,1.0">
                                              <p:stCondLst>
                                                <p:cond delay="0"/>
                                              </p:stCondLst>
                                            </p:cTn>
                                            <p:tgtEl>
                                              <p:spTgt spid="132"/>
                                            </p:tgtEl>
                                            <p:attrNameLst>
                                              <p:attrName>ppt_y</p:attrName>
                                            </p:attrNameLst>
                                          </p:cBhvr>
                                          <p:tavLst>
                                            <p:tav tm="0" fmla="#ppt_y-sin(pi*$)/3">
                                              <p:val>
                                                <p:fltVal val="0.5"/>
                                              </p:val>
                                            </p:tav>
                                            <p:tav tm="100000">
                                              <p:val>
                                                <p:fltVal val="1"/>
                                              </p:val>
                                            </p:tav>
                                          </p:tavLst>
                                        </p:anim>
                                        <p:anim calcmode="lin" valueType="num">
                                          <p:cBhvr>
                                            <p:cTn id="174" dur="664" tmFilter="0, 0; 0.125,0.2665; 0.25,0.4; 0.375,0.465; 0.5,0.5;  0.625,0.535; 0.75,0.6; 0.875,0.7335; 1,1">
                                              <p:stCondLst>
                                                <p:cond delay="664"/>
                                              </p:stCondLst>
                                            </p:cTn>
                                            <p:tgtEl>
                                              <p:spTgt spid="132"/>
                                            </p:tgtEl>
                                            <p:attrNameLst>
                                              <p:attrName>ppt_y</p:attrName>
                                            </p:attrNameLst>
                                          </p:cBhvr>
                                          <p:tavLst>
                                            <p:tav tm="0" fmla="#ppt_y-sin(pi*$)/9">
                                              <p:val>
                                                <p:fltVal val="0"/>
                                              </p:val>
                                            </p:tav>
                                            <p:tav tm="100000">
                                              <p:val>
                                                <p:fltVal val="1"/>
                                              </p:val>
                                            </p:tav>
                                          </p:tavLst>
                                        </p:anim>
                                        <p:anim calcmode="lin" valueType="num">
                                          <p:cBhvr>
                                            <p:cTn id="175" dur="332" tmFilter="0, 0; 0.125,0.2665; 0.25,0.4; 0.375,0.465; 0.5,0.5;  0.625,0.535; 0.75,0.6; 0.875,0.7335; 1,1">
                                              <p:stCondLst>
                                                <p:cond delay="1324"/>
                                              </p:stCondLst>
                                            </p:cTn>
                                            <p:tgtEl>
                                              <p:spTgt spid="132"/>
                                            </p:tgtEl>
                                            <p:attrNameLst>
                                              <p:attrName>ppt_y</p:attrName>
                                            </p:attrNameLst>
                                          </p:cBhvr>
                                          <p:tavLst>
                                            <p:tav tm="0" fmla="#ppt_y-sin(pi*$)/27">
                                              <p:val>
                                                <p:fltVal val="0"/>
                                              </p:val>
                                            </p:tav>
                                            <p:tav tm="100000">
                                              <p:val>
                                                <p:fltVal val="1"/>
                                              </p:val>
                                            </p:tav>
                                          </p:tavLst>
                                        </p:anim>
                                        <p:anim calcmode="lin" valueType="num">
                                          <p:cBhvr>
                                            <p:cTn id="176" dur="164" tmFilter="0, 0; 0.125,0.2665; 0.25,0.4; 0.375,0.465; 0.5,0.5;  0.625,0.535; 0.75,0.6; 0.875,0.7335; 1,1">
                                              <p:stCondLst>
                                                <p:cond delay="1656"/>
                                              </p:stCondLst>
                                            </p:cTn>
                                            <p:tgtEl>
                                              <p:spTgt spid="132"/>
                                            </p:tgtEl>
                                            <p:attrNameLst>
                                              <p:attrName>ppt_y</p:attrName>
                                            </p:attrNameLst>
                                          </p:cBhvr>
                                          <p:tavLst>
                                            <p:tav tm="0" fmla="#ppt_y-sin(pi*$)/81">
                                              <p:val>
                                                <p:fltVal val="0"/>
                                              </p:val>
                                            </p:tav>
                                            <p:tav tm="100000">
                                              <p:val>
                                                <p:fltVal val="1"/>
                                              </p:val>
                                            </p:tav>
                                          </p:tavLst>
                                        </p:anim>
                                        <p:animScale>
                                          <p:cBhvr>
                                            <p:cTn id="177" dur="26">
                                              <p:stCondLst>
                                                <p:cond delay="650"/>
                                              </p:stCondLst>
                                            </p:cTn>
                                            <p:tgtEl>
                                              <p:spTgt spid="132"/>
                                            </p:tgtEl>
                                          </p:cBhvr>
                                          <p:to x="100000" y="60000"/>
                                        </p:animScale>
                                        <p:animScale>
                                          <p:cBhvr>
                                            <p:cTn id="178" dur="166" decel="50000">
                                              <p:stCondLst>
                                                <p:cond delay="676"/>
                                              </p:stCondLst>
                                            </p:cTn>
                                            <p:tgtEl>
                                              <p:spTgt spid="132"/>
                                            </p:tgtEl>
                                          </p:cBhvr>
                                          <p:to x="100000" y="100000"/>
                                        </p:animScale>
                                        <p:animScale>
                                          <p:cBhvr>
                                            <p:cTn id="179" dur="26">
                                              <p:stCondLst>
                                                <p:cond delay="1312"/>
                                              </p:stCondLst>
                                            </p:cTn>
                                            <p:tgtEl>
                                              <p:spTgt spid="132"/>
                                            </p:tgtEl>
                                          </p:cBhvr>
                                          <p:to x="100000" y="80000"/>
                                        </p:animScale>
                                        <p:animScale>
                                          <p:cBhvr>
                                            <p:cTn id="180" dur="166" decel="50000">
                                              <p:stCondLst>
                                                <p:cond delay="1338"/>
                                              </p:stCondLst>
                                            </p:cTn>
                                            <p:tgtEl>
                                              <p:spTgt spid="132"/>
                                            </p:tgtEl>
                                          </p:cBhvr>
                                          <p:to x="100000" y="100000"/>
                                        </p:animScale>
                                        <p:animScale>
                                          <p:cBhvr>
                                            <p:cTn id="181" dur="26">
                                              <p:stCondLst>
                                                <p:cond delay="1642"/>
                                              </p:stCondLst>
                                            </p:cTn>
                                            <p:tgtEl>
                                              <p:spTgt spid="132"/>
                                            </p:tgtEl>
                                          </p:cBhvr>
                                          <p:to x="100000" y="90000"/>
                                        </p:animScale>
                                        <p:animScale>
                                          <p:cBhvr>
                                            <p:cTn id="182" dur="166" decel="50000">
                                              <p:stCondLst>
                                                <p:cond delay="1668"/>
                                              </p:stCondLst>
                                            </p:cTn>
                                            <p:tgtEl>
                                              <p:spTgt spid="132"/>
                                            </p:tgtEl>
                                          </p:cBhvr>
                                          <p:to x="100000" y="100000"/>
                                        </p:animScale>
                                        <p:animScale>
                                          <p:cBhvr>
                                            <p:cTn id="183" dur="26">
                                              <p:stCondLst>
                                                <p:cond delay="1808"/>
                                              </p:stCondLst>
                                            </p:cTn>
                                            <p:tgtEl>
                                              <p:spTgt spid="132"/>
                                            </p:tgtEl>
                                          </p:cBhvr>
                                          <p:to x="100000" y="95000"/>
                                        </p:animScale>
                                        <p:animScale>
                                          <p:cBhvr>
                                            <p:cTn id="184" dur="166" decel="50000">
                                              <p:stCondLst>
                                                <p:cond delay="1834"/>
                                              </p:stCondLst>
                                            </p:cTn>
                                            <p:tgtEl>
                                              <p:spTgt spid="132"/>
                                            </p:tgtEl>
                                          </p:cBhvr>
                                          <p:to x="100000" y="100000"/>
                                        </p:animScale>
                                      </p:childTnLst>
                                    </p:cTn>
                                  </p:par>
                                  <p:par>
                                    <p:cTn id="185" presetID="26" presetClass="entr" presetSubtype="0" fill="hold" nodeType="withEffect">
                                      <p:stCondLst>
                                        <p:cond delay="5100"/>
                                      </p:stCondLst>
                                      <p:childTnLst>
                                        <p:set>
                                          <p:cBhvr>
                                            <p:cTn id="186" dur="1" fill="hold">
                                              <p:stCondLst>
                                                <p:cond delay="0"/>
                                              </p:stCondLst>
                                            </p:cTn>
                                            <p:tgtEl>
                                              <p:spTgt spid="136"/>
                                            </p:tgtEl>
                                            <p:attrNameLst>
                                              <p:attrName>style.visibility</p:attrName>
                                            </p:attrNameLst>
                                          </p:cBhvr>
                                          <p:to>
                                            <p:strVal val="visible"/>
                                          </p:to>
                                        </p:set>
                                        <p:animEffect transition="in" filter="wipe(down)">
                                          <p:cBhvr>
                                            <p:cTn id="187" dur="580">
                                              <p:stCondLst>
                                                <p:cond delay="0"/>
                                              </p:stCondLst>
                                            </p:cTn>
                                            <p:tgtEl>
                                              <p:spTgt spid="136"/>
                                            </p:tgtEl>
                                          </p:cBhvr>
                                        </p:animEffect>
                                        <p:anim calcmode="lin" valueType="num">
                                          <p:cBhvr>
                                            <p:cTn id="188" dur="1822" tmFilter="0,0; 0.14,0.36; 0.43,0.73; 0.71,0.91; 1.0,1.0">
                                              <p:stCondLst>
                                                <p:cond delay="0"/>
                                              </p:stCondLst>
                                            </p:cTn>
                                            <p:tgtEl>
                                              <p:spTgt spid="136"/>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136"/>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136"/>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136"/>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136"/>
                                            </p:tgtEl>
                                            <p:attrNameLst>
                                              <p:attrName>ppt_y</p:attrName>
                                            </p:attrNameLst>
                                          </p:cBhvr>
                                          <p:tavLst>
                                            <p:tav tm="0" fmla="#ppt_y-sin(pi*$)/81">
                                              <p:val>
                                                <p:fltVal val="0"/>
                                              </p:val>
                                            </p:tav>
                                            <p:tav tm="100000">
                                              <p:val>
                                                <p:fltVal val="1"/>
                                              </p:val>
                                            </p:tav>
                                          </p:tavLst>
                                        </p:anim>
                                        <p:animScale>
                                          <p:cBhvr>
                                            <p:cTn id="193" dur="26">
                                              <p:stCondLst>
                                                <p:cond delay="650"/>
                                              </p:stCondLst>
                                            </p:cTn>
                                            <p:tgtEl>
                                              <p:spTgt spid="136"/>
                                            </p:tgtEl>
                                          </p:cBhvr>
                                          <p:to x="100000" y="60000"/>
                                        </p:animScale>
                                        <p:animScale>
                                          <p:cBhvr>
                                            <p:cTn id="194" dur="166" decel="50000">
                                              <p:stCondLst>
                                                <p:cond delay="676"/>
                                              </p:stCondLst>
                                            </p:cTn>
                                            <p:tgtEl>
                                              <p:spTgt spid="136"/>
                                            </p:tgtEl>
                                          </p:cBhvr>
                                          <p:to x="100000" y="100000"/>
                                        </p:animScale>
                                        <p:animScale>
                                          <p:cBhvr>
                                            <p:cTn id="195" dur="26">
                                              <p:stCondLst>
                                                <p:cond delay="1312"/>
                                              </p:stCondLst>
                                            </p:cTn>
                                            <p:tgtEl>
                                              <p:spTgt spid="136"/>
                                            </p:tgtEl>
                                          </p:cBhvr>
                                          <p:to x="100000" y="80000"/>
                                        </p:animScale>
                                        <p:animScale>
                                          <p:cBhvr>
                                            <p:cTn id="196" dur="166" decel="50000">
                                              <p:stCondLst>
                                                <p:cond delay="1338"/>
                                              </p:stCondLst>
                                            </p:cTn>
                                            <p:tgtEl>
                                              <p:spTgt spid="136"/>
                                            </p:tgtEl>
                                          </p:cBhvr>
                                          <p:to x="100000" y="100000"/>
                                        </p:animScale>
                                        <p:animScale>
                                          <p:cBhvr>
                                            <p:cTn id="197" dur="26">
                                              <p:stCondLst>
                                                <p:cond delay="1642"/>
                                              </p:stCondLst>
                                            </p:cTn>
                                            <p:tgtEl>
                                              <p:spTgt spid="136"/>
                                            </p:tgtEl>
                                          </p:cBhvr>
                                          <p:to x="100000" y="90000"/>
                                        </p:animScale>
                                        <p:animScale>
                                          <p:cBhvr>
                                            <p:cTn id="198" dur="166" decel="50000">
                                              <p:stCondLst>
                                                <p:cond delay="1668"/>
                                              </p:stCondLst>
                                            </p:cTn>
                                            <p:tgtEl>
                                              <p:spTgt spid="136"/>
                                            </p:tgtEl>
                                          </p:cBhvr>
                                          <p:to x="100000" y="100000"/>
                                        </p:animScale>
                                        <p:animScale>
                                          <p:cBhvr>
                                            <p:cTn id="199" dur="26">
                                              <p:stCondLst>
                                                <p:cond delay="1808"/>
                                              </p:stCondLst>
                                            </p:cTn>
                                            <p:tgtEl>
                                              <p:spTgt spid="136"/>
                                            </p:tgtEl>
                                          </p:cBhvr>
                                          <p:to x="100000" y="95000"/>
                                        </p:animScale>
                                        <p:animScale>
                                          <p:cBhvr>
                                            <p:cTn id="200" dur="166" decel="50000">
                                              <p:stCondLst>
                                                <p:cond delay="1834"/>
                                              </p:stCondLst>
                                            </p:cTn>
                                            <p:tgtEl>
                                              <p:spTgt spid="136"/>
                                            </p:tgtEl>
                                          </p:cBhvr>
                                          <p:to x="100000" y="100000"/>
                                        </p:animScale>
                                      </p:childTnLst>
                                    </p:cTn>
                                  </p:par>
                                  <p:par>
                                    <p:cTn id="201" presetID="26" presetClass="entr" presetSubtype="0" fill="hold" nodeType="withEffect">
                                      <p:stCondLst>
                                        <p:cond delay="5300"/>
                                      </p:stCondLst>
                                      <p:childTnLst>
                                        <p:set>
                                          <p:cBhvr>
                                            <p:cTn id="202" dur="1" fill="hold">
                                              <p:stCondLst>
                                                <p:cond delay="0"/>
                                              </p:stCondLst>
                                            </p:cTn>
                                            <p:tgtEl>
                                              <p:spTgt spid="140"/>
                                            </p:tgtEl>
                                            <p:attrNameLst>
                                              <p:attrName>style.visibility</p:attrName>
                                            </p:attrNameLst>
                                          </p:cBhvr>
                                          <p:to>
                                            <p:strVal val="visible"/>
                                          </p:to>
                                        </p:set>
                                        <p:animEffect transition="in" filter="wipe(down)">
                                          <p:cBhvr>
                                            <p:cTn id="203" dur="580">
                                              <p:stCondLst>
                                                <p:cond delay="0"/>
                                              </p:stCondLst>
                                            </p:cTn>
                                            <p:tgtEl>
                                              <p:spTgt spid="140"/>
                                            </p:tgtEl>
                                          </p:cBhvr>
                                        </p:animEffect>
                                        <p:anim calcmode="lin" valueType="num">
                                          <p:cBhvr>
                                            <p:cTn id="204" dur="1822" tmFilter="0,0; 0.14,0.36; 0.43,0.73; 0.71,0.91; 1.0,1.0">
                                              <p:stCondLst>
                                                <p:cond delay="0"/>
                                              </p:stCondLst>
                                            </p:cTn>
                                            <p:tgtEl>
                                              <p:spTgt spid="140"/>
                                            </p:tgtEl>
                                            <p:attrNameLst>
                                              <p:attrName>ppt_x</p:attrName>
                                            </p:attrNameLst>
                                          </p:cBhvr>
                                          <p:tavLst>
                                            <p:tav tm="0">
                                              <p:val>
                                                <p:strVal val="#ppt_x-0.25"/>
                                              </p:val>
                                            </p:tav>
                                            <p:tav tm="100000">
                                              <p:val>
                                                <p:strVal val="#ppt_x"/>
                                              </p:val>
                                            </p:tav>
                                          </p:tavLst>
                                        </p:anim>
                                        <p:anim calcmode="lin" valueType="num">
                                          <p:cBhvr>
                                            <p:cTn id="205" dur="664" tmFilter="0.0,0.0; 0.25,0.07; 0.50,0.2; 0.75,0.467; 1.0,1.0">
                                              <p:stCondLst>
                                                <p:cond delay="0"/>
                                              </p:stCondLst>
                                            </p:cTn>
                                            <p:tgtEl>
                                              <p:spTgt spid="140"/>
                                            </p:tgtEl>
                                            <p:attrNameLst>
                                              <p:attrName>ppt_y</p:attrName>
                                            </p:attrNameLst>
                                          </p:cBhvr>
                                          <p:tavLst>
                                            <p:tav tm="0" fmla="#ppt_y-sin(pi*$)/3">
                                              <p:val>
                                                <p:fltVal val="0.5"/>
                                              </p:val>
                                            </p:tav>
                                            <p:tav tm="100000">
                                              <p:val>
                                                <p:fltVal val="1"/>
                                              </p:val>
                                            </p:tav>
                                          </p:tavLst>
                                        </p:anim>
                                        <p:anim calcmode="lin" valueType="num">
                                          <p:cBhvr>
                                            <p:cTn id="206" dur="664" tmFilter="0, 0; 0.125,0.2665; 0.25,0.4; 0.375,0.465; 0.5,0.5;  0.625,0.535; 0.75,0.6; 0.875,0.7335; 1,1">
                                              <p:stCondLst>
                                                <p:cond delay="664"/>
                                              </p:stCondLst>
                                            </p:cTn>
                                            <p:tgtEl>
                                              <p:spTgt spid="140"/>
                                            </p:tgtEl>
                                            <p:attrNameLst>
                                              <p:attrName>ppt_y</p:attrName>
                                            </p:attrNameLst>
                                          </p:cBhvr>
                                          <p:tavLst>
                                            <p:tav tm="0" fmla="#ppt_y-sin(pi*$)/9">
                                              <p:val>
                                                <p:fltVal val="0"/>
                                              </p:val>
                                            </p:tav>
                                            <p:tav tm="100000">
                                              <p:val>
                                                <p:fltVal val="1"/>
                                              </p:val>
                                            </p:tav>
                                          </p:tavLst>
                                        </p:anim>
                                        <p:anim calcmode="lin" valueType="num">
                                          <p:cBhvr>
                                            <p:cTn id="207" dur="332" tmFilter="0, 0; 0.125,0.2665; 0.25,0.4; 0.375,0.465; 0.5,0.5;  0.625,0.535; 0.75,0.6; 0.875,0.7335; 1,1">
                                              <p:stCondLst>
                                                <p:cond delay="1324"/>
                                              </p:stCondLst>
                                            </p:cTn>
                                            <p:tgtEl>
                                              <p:spTgt spid="140"/>
                                            </p:tgtEl>
                                            <p:attrNameLst>
                                              <p:attrName>ppt_y</p:attrName>
                                            </p:attrNameLst>
                                          </p:cBhvr>
                                          <p:tavLst>
                                            <p:tav tm="0" fmla="#ppt_y-sin(pi*$)/27">
                                              <p:val>
                                                <p:fltVal val="0"/>
                                              </p:val>
                                            </p:tav>
                                            <p:tav tm="100000">
                                              <p:val>
                                                <p:fltVal val="1"/>
                                              </p:val>
                                            </p:tav>
                                          </p:tavLst>
                                        </p:anim>
                                        <p:anim calcmode="lin" valueType="num">
                                          <p:cBhvr>
                                            <p:cTn id="208" dur="164" tmFilter="0, 0; 0.125,0.2665; 0.25,0.4; 0.375,0.465; 0.5,0.5;  0.625,0.535; 0.75,0.6; 0.875,0.7335; 1,1">
                                              <p:stCondLst>
                                                <p:cond delay="1656"/>
                                              </p:stCondLst>
                                            </p:cTn>
                                            <p:tgtEl>
                                              <p:spTgt spid="140"/>
                                            </p:tgtEl>
                                            <p:attrNameLst>
                                              <p:attrName>ppt_y</p:attrName>
                                            </p:attrNameLst>
                                          </p:cBhvr>
                                          <p:tavLst>
                                            <p:tav tm="0" fmla="#ppt_y-sin(pi*$)/81">
                                              <p:val>
                                                <p:fltVal val="0"/>
                                              </p:val>
                                            </p:tav>
                                            <p:tav tm="100000">
                                              <p:val>
                                                <p:fltVal val="1"/>
                                              </p:val>
                                            </p:tav>
                                          </p:tavLst>
                                        </p:anim>
                                        <p:animScale>
                                          <p:cBhvr>
                                            <p:cTn id="209" dur="26">
                                              <p:stCondLst>
                                                <p:cond delay="650"/>
                                              </p:stCondLst>
                                            </p:cTn>
                                            <p:tgtEl>
                                              <p:spTgt spid="140"/>
                                            </p:tgtEl>
                                          </p:cBhvr>
                                          <p:to x="100000" y="60000"/>
                                        </p:animScale>
                                        <p:animScale>
                                          <p:cBhvr>
                                            <p:cTn id="210" dur="166" decel="50000">
                                              <p:stCondLst>
                                                <p:cond delay="676"/>
                                              </p:stCondLst>
                                            </p:cTn>
                                            <p:tgtEl>
                                              <p:spTgt spid="140"/>
                                            </p:tgtEl>
                                          </p:cBhvr>
                                          <p:to x="100000" y="100000"/>
                                        </p:animScale>
                                        <p:animScale>
                                          <p:cBhvr>
                                            <p:cTn id="211" dur="26">
                                              <p:stCondLst>
                                                <p:cond delay="1312"/>
                                              </p:stCondLst>
                                            </p:cTn>
                                            <p:tgtEl>
                                              <p:spTgt spid="140"/>
                                            </p:tgtEl>
                                          </p:cBhvr>
                                          <p:to x="100000" y="80000"/>
                                        </p:animScale>
                                        <p:animScale>
                                          <p:cBhvr>
                                            <p:cTn id="212" dur="166" decel="50000">
                                              <p:stCondLst>
                                                <p:cond delay="1338"/>
                                              </p:stCondLst>
                                            </p:cTn>
                                            <p:tgtEl>
                                              <p:spTgt spid="140"/>
                                            </p:tgtEl>
                                          </p:cBhvr>
                                          <p:to x="100000" y="100000"/>
                                        </p:animScale>
                                        <p:animScale>
                                          <p:cBhvr>
                                            <p:cTn id="213" dur="26">
                                              <p:stCondLst>
                                                <p:cond delay="1642"/>
                                              </p:stCondLst>
                                            </p:cTn>
                                            <p:tgtEl>
                                              <p:spTgt spid="140"/>
                                            </p:tgtEl>
                                          </p:cBhvr>
                                          <p:to x="100000" y="90000"/>
                                        </p:animScale>
                                        <p:animScale>
                                          <p:cBhvr>
                                            <p:cTn id="214" dur="166" decel="50000">
                                              <p:stCondLst>
                                                <p:cond delay="1668"/>
                                              </p:stCondLst>
                                            </p:cTn>
                                            <p:tgtEl>
                                              <p:spTgt spid="140"/>
                                            </p:tgtEl>
                                          </p:cBhvr>
                                          <p:to x="100000" y="100000"/>
                                        </p:animScale>
                                        <p:animScale>
                                          <p:cBhvr>
                                            <p:cTn id="215" dur="26">
                                              <p:stCondLst>
                                                <p:cond delay="1808"/>
                                              </p:stCondLst>
                                            </p:cTn>
                                            <p:tgtEl>
                                              <p:spTgt spid="140"/>
                                            </p:tgtEl>
                                          </p:cBhvr>
                                          <p:to x="100000" y="95000"/>
                                        </p:animScale>
                                        <p:animScale>
                                          <p:cBhvr>
                                            <p:cTn id="216" dur="166" decel="50000">
                                              <p:stCondLst>
                                                <p:cond delay="1834"/>
                                              </p:stCondLst>
                                            </p:cTn>
                                            <p:tgtEl>
                                              <p:spTgt spid="140"/>
                                            </p:tgtEl>
                                          </p:cBhvr>
                                          <p:to x="100000" y="100000"/>
                                        </p:animScale>
                                      </p:childTnLst>
                                    </p:cTn>
                                  </p:par>
                                  <p:par>
                                    <p:cTn id="217" presetID="26" presetClass="entr" presetSubtype="0" fill="hold" nodeType="withEffect">
                                      <p:stCondLst>
                                        <p:cond delay="5500"/>
                                      </p:stCondLst>
                                      <p:childTnLst>
                                        <p:set>
                                          <p:cBhvr>
                                            <p:cTn id="218" dur="1" fill="hold">
                                              <p:stCondLst>
                                                <p:cond delay="0"/>
                                              </p:stCondLst>
                                            </p:cTn>
                                            <p:tgtEl>
                                              <p:spTgt spid="144"/>
                                            </p:tgtEl>
                                            <p:attrNameLst>
                                              <p:attrName>style.visibility</p:attrName>
                                            </p:attrNameLst>
                                          </p:cBhvr>
                                          <p:to>
                                            <p:strVal val="visible"/>
                                          </p:to>
                                        </p:set>
                                        <p:animEffect transition="in" filter="wipe(down)">
                                          <p:cBhvr>
                                            <p:cTn id="219" dur="580">
                                              <p:stCondLst>
                                                <p:cond delay="0"/>
                                              </p:stCondLst>
                                            </p:cTn>
                                            <p:tgtEl>
                                              <p:spTgt spid="144"/>
                                            </p:tgtEl>
                                          </p:cBhvr>
                                        </p:animEffect>
                                        <p:anim calcmode="lin" valueType="num">
                                          <p:cBhvr>
                                            <p:cTn id="220" dur="1822" tmFilter="0,0; 0.14,0.36; 0.43,0.73; 0.71,0.91; 1.0,1.0">
                                              <p:stCondLst>
                                                <p:cond delay="0"/>
                                              </p:stCondLst>
                                            </p:cTn>
                                            <p:tgtEl>
                                              <p:spTgt spid="144"/>
                                            </p:tgtEl>
                                            <p:attrNameLst>
                                              <p:attrName>ppt_x</p:attrName>
                                            </p:attrNameLst>
                                          </p:cBhvr>
                                          <p:tavLst>
                                            <p:tav tm="0">
                                              <p:val>
                                                <p:strVal val="#ppt_x-0.25"/>
                                              </p:val>
                                            </p:tav>
                                            <p:tav tm="100000">
                                              <p:val>
                                                <p:strVal val="#ppt_x"/>
                                              </p:val>
                                            </p:tav>
                                          </p:tavLst>
                                        </p:anim>
                                        <p:anim calcmode="lin" valueType="num">
                                          <p:cBhvr>
                                            <p:cTn id="221" dur="664" tmFilter="0.0,0.0; 0.25,0.07; 0.50,0.2; 0.75,0.467; 1.0,1.0">
                                              <p:stCondLst>
                                                <p:cond delay="0"/>
                                              </p:stCondLst>
                                            </p:cTn>
                                            <p:tgtEl>
                                              <p:spTgt spid="144"/>
                                            </p:tgtEl>
                                            <p:attrNameLst>
                                              <p:attrName>ppt_y</p:attrName>
                                            </p:attrNameLst>
                                          </p:cBhvr>
                                          <p:tavLst>
                                            <p:tav tm="0" fmla="#ppt_y-sin(pi*$)/3">
                                              <p:val>
                                                <p:fltVal val="0.5"/>
                                              </p:val>
                                            </p:tav>
                                            <p:tav tm="100000">
                                              <p:val>
                                                <p:fltVal val="1"/>
                                              </p:val>
                                            </p:tav>
                                          </p:tavLst>
                                        </p:anim>
                                        <p:anim calcmode="lin" valueType="num">
                                          <p:cBhvr>
                                            <p:cTn id="222" dur="664" tmFilter="0, 0; 0.125,0.2665; 0.25,0.4; 0.375,0.465; 0.5,0.5;  0.625,0.535; 0.75,0.6; 0.875,0.7335; 1,1">
                                              <p:stCondLst>
                                                <p:cond delay="664"/>
                                              </p:stCondLst>
                                            </p:cTn>
                                            <p:tgtEl>
                                              <p:spTgt spid="144"/>
                                            </p:tgtEl>
                                            <p:attrNameLst>
                                              <p:attrName>ppt_y</p:attrName>
                                            </p:attrNameLst>
                                          </p:cBhvr>
                                          <p:tavLst>
                                            <p:tav tm="0" fmla="#ppt_y-sin(pi*$)/9">
                                              <p:val>
                                                <p:fltVal val="0"/>
                                              </p:val>
                                            </p:tav>
                                            <p:tav tm="100000">
                                              <p:val>
                                                <p:fltVal val="1"/>
                                              </p:val>
                                            </p:tav>
                                          </p:tavLst>
                                        </p:anim>
                                        <p:anim calcmode="lin" valueType="num">
                                          <p:cBhvr>
                                            <p:cTn id="223" dur="332" tmFilter="0, 0; 0.125,0.2665; 0.25,0.4; 0.375,0.465; 0.5,0.5;  0.625,0.535; 0.75,0.6; 0.875,0.7335; 1,1">
                                              <p:stCondLst>
                                                <p:cond delay="1324"/>
                                              </p:stCondLst>
                                            </p:cTn>
                                            <p:tgtEl>
                                              <p:spTgt spid="144"/>
                                            </p:tgtEl>
                                            <p:attrNameLst>
                                              <p:attrName>ppt_y</p:attrName>
                                            </p:attrNameLst>
                                          </p:cBhvr>
                                          <p:tavLst>
                                            <p:tav tm="0" fmla="#ppt_y-sin(pi*$)/27">
                                              <p:val>
                                                <p:fltVal val="0"/>
                                              </p:val>
                                            </p:tav>
                                            <p:tav tm="100000">
                                              <p:val>
                                                <p:fltVal val="1"/>
                                              </p:val>
                                            </p:tav>
                                          </p:tavLst>
                                        </p:anim>
                                        <p:anim calcmode="lin" valueType="num">
                                          <p:cBhvr>
                                            <p:cTn id="224" dur="164" tmFilter="0, 0; 0.125,0.2665; 0.25,0.4; 0.375,0.465; 0.5,0.5;  0.625,0.535; 0.75,0.6; 0.875,0.7335; 1,1">
                                              <p:stCondLst>
                                                <p:cond delay="1656"/>
                                              </p:stCondLst>
                                            </p:cTn>
                                            <p:tgtEl>
                                              <p:spTgt spid="144"/>
                                            </p:tgtEl>
                                            <p:attrNameLst>
                                              <p:attrName>ppt_y</p:attrName>
                                            </p:attrNameLst>
                                          </p:cBhvr>
                                          <p:tavLst>
                                            <p:tav tm="0" fmla="#ppt_y-sin(pi*$)/81">
                                              <p:val>
                                                <p:fltVal val="0"/>
                                              </p:val>
                                            </p:tav>
                                            <p:tav tm="100000">
                                              <p:val>
                                                <p:fltVal val="1"/>
                                              </p:val>
                                            </p:tav>
                                          </p:tavLst>
                                        </p:anim>
                                        <p:animScale>
                                          <p:cBhvr>
                                            <p:cTn id="225" dur="26">
                                              <p:stCondLst>
                                                <p:cond delay="650"/>
                                              </p:stCondLst>
                                            </p:cTn>
                                            <p:tgtEl>
                                              <p:spTgt spid="144"/>
                                            </p:tgtEl>
                                          </p:cBhvr>
                                          <p:to x="100000" y="60000"/>
                                        </p:animScale>
                                        <p:animScale>
                                          <p:cBhvr>
                                            <p:cTn id="226" dur="166" decel="50000">
                                              <p:stCondLst>
                                                <p:cond delay="676"/>
                                              </p:stCondLst>
                                            </p:cTn>
                                            <p:tgtEl>
                                              <p:spTgt spid="144"/>
                                            </p:tgtEl>
                                          </p:cBhvr>
                                          <p:to x="100000" y="100000"/>
                                        </p:animScale>
                                        <p:animScale>
                                          <p:cBhvr>
                                            <p:cTn id="227" dur="26">
                                              <p:stCondLst>
                                                <p:cond delay="1312"/>
                                              </p:stCondLst>
                                            </p:cTn>
                                            <p:tgtEl>
                                              <p:spTgt spid="144"/>
                                            </p:tgtEl>
                                          </p:cBhvr>
                                          <p:to x="100000" y="80000"/>
                                        </p:animScale>
                                        <p:animScale>
                                          <p:cBhvr>
                                            <p:cTn id="228" dur="166" decel="50000">
                                              <p:stCondLst>
                                                <p:cond delay="1338"/>
                                              </p:stCondLst>
                                            </p:cTn>
                                            <p:tgtEl>
                                              <p:spTgt spid="144"/>
                                            </p:tgtEl>
                                          </p:cBhvr>
                                          <p:to x="100000" y="100000"/>
                                        </p:animScale>
                                        <p:animScale>
                                          <p:cBhvr>
                                            <p:cTn id="229" dur="26">
                                              <p:stCondLst>
                                                <p:cond delay="1642"/>
                                              </p:stCondLst>
                                            </p:cTn>
                                            <p:tgtEl>
                                              <p:spTgt spid="144"/>
                                            </p:tgtEl>
                                          </p:cBhvr>
                                          <p:to x="100000" y="90000"/>
                                        </p:animScale>
                                        <p:animScale>
                                          <p:cBhvr>
                                            <p:cTn id="230" dur="166" decel="50000">
                                              <p:stCondLst>
                                                <p:cond delay="1668"/>
                                              </p:stCondLst>
                                            </p:cTn>
                                            <p:tgtEl>
                                              <p:spTgt spid="144"/>
                                            </p:tgtEl>
                                          </p:cBhvr>
                                          <p:to x="100000" y="100000"/>
                                        </p:animScale>
                                        <p:animScale>
                                          <p:cBhvr>
                                            <p:cTn id="231" dur="26">
                                              <p:stCondLst>
                                                <p:cond delay="1808"/>
                                              </p:stCondLst>
                                            </p:cTn>
                                            <p:tgtEl>
                                              <p:spTgt spid="144"/>
                                            </p:tgtEl>
                                          </p:cBhvr>
                                          <p:to x="100000" y="95000"/>
                                        </p:animScale>
                                        <p:animScale>
                                          <p:cBhvr>
                                            <p:cTn id="232" dur="166" decel="50000">
                                              <p:stCondLst>
                                                <p:cond delay="1834"/>
                                              </p:stCondLst>
                                            </p:cTn>
                                            <p:tgtEl>
                                              <p:spTgt spid="14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6"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3DF23-7BA0-6C04-D11B-DED3D961DDA5}"/>
            </a:ext>
          </a:extLst>
        </p:cNvPr>
        <p:cNvGrpSpPr/>
        <p:nvPr/>
      </p:nvGrpSpPr>
      <p:grpSpPr>
        <a:xfrm>
          <a:off x="0" y="0"/>
          <a:ext cx="0" cy="0"/>
          <a:chOff x="0" y="0"/>
          <a:chExt cx="0" cy="0"/>
        </a:xfrm>
      </p:grpSpPr>
      <p:pic>
        <p:nvPicPr>
          <p:cNvPr id="35" name="Picture 34" descr="A white line on a black background&#10;&#10;AI-generated content may be incorrect.">
            <a:extLst>
              <a:ext uri="{FF2B5EF4-FFF2-40B4-BE49-F238E27FC236}">
                <a16:creationId xmlns:a16="http://schemas.microsoft.com/office/drawing/2014/main" id="{B0457E9F-F3C1-BE93-57C5-CA97DF5A83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9259" y="4453662"/>
            <a:ext cx="10170160" cy="1344331"/>
          </a:xfrm>
          <a:prstGeom prst="rect">
            <a:avLst/>
          </a:prstGeom>
        </p:spPr>
      </p:pic>
      <p:pic>
        <p:nvPicPr>
          <p:cNvPr id="7" name="Picture 6" descr="A white oval with a black background&#10;&#10;AI-generated content may be incorrect.">
            <a:extLst>
              <a:ext uri="{FF2B5EF4-FFF2-40B4-BE49-F238E27FC236}">
                <a16:creationId xmlns:a16="http://schemas.microsoft.com/office/drawing/2014/main" id="{ECE9E51E-FD81-DEA5-2C32-89F66F3037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8180" y="2175575"/>
            <a:ext cx="2743559" cy="3560866"/>
          </a:xfrm>
          <a:prstGeom prst="rect">
            <a:avLst/>
          </a:prstGeom>
        </p:spPr>
      </p:pic>
      <p:pic>
        <p:nvPicPr>
          <p:cNvPr id="15" name="Picture 14" descr="A group of men wearing military uniforms&#10;&#10;AI-generated content may be incorrect.">
            <a:extLst>
              <a:ext uri="{FF2B5EF4-FFF2-40B4-BE49-F238E27FC236}">
                <a16:creationId xmlns:a16="http://schemas.microsoft.com/office/drawing/2014/main" id="{144CCFBD-0D25-ACCF-2824-46FC51F129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65075" y="2391226"/>
            <a:ext cx="4700959" cy="4284088"/>
          </a:xfrm>
          <a:prstGeom prst="rect">
            <a:avLst/>
          </a:prstGeom>
        </p:spPr>
      </p:pic>
      <p:pic>
        <p:nvPicPr>
          <p:cNvPr id="18" name="Picture 17" descr="A cartoon of a campfire&#10;&#10;AI-generated content may be incorrect.">
            <a:extLst>
              <a:ext uri="{FF2B5EF4-FFF2-40B4-BE49-F238E27FC236}">
                <a16:creationId xmlns:a16="http://schemas.microsoft.com/office/drawing/2014/main" id="{72F54F92-BA83-E79B-B2A5-AC867862D1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79206" y="5541111"/>
            <a:ext cx="1398816" cy="1188242"/>
          </a:xfrm>
          <a:prstGeom prst="rect">
            <a:avLst/>
          </a:prstGeom>
        </p:spPr>
      </p:pic>
      <p:pic>
        <p:nvPicPr>
          <p:cNvPr id="21" name="Picture 20" descr="A close-up of a rectangular object&#10;&#10;AI-generated content may be incorrect.">
            <a:extLst>
              <a:ext uri="{FF2B5EF4-FFF2-40B4-BE49-F238E27FC236}">
                <a16:creationId xmlns:a16="http://schemas.microsoft.com/office/drawing/2014/main" id="{14117A6D-4D6A-B414-1EAF-15B4A3904E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75299" y="6107487"/>
            <a:ext cx="2271310" cy="567827"/>
          </a:xfrm>
          <a:prstGeom prst="rect">
            <a:avLst/>
          </a:prstGeom>
        </p:spPr>
      </p:pic>
      <p:pic>
        <p:nvPicPr>
          <p:cNvPr id="27" name="Picture 26" descr="A glass of brown liquid&#10;&#10;AI-generated content may be incorrect.">
            <a:extLst>
              <a:ext uri="{FF2B5EF4-FFF2-40B4-BE49-F238E27FC236}">
                <a16:creationId xmlns:a16="http://schemas.microsoft.com/office/drawing/2014/main" id="{F8BE420E-C2A7-F263-4CA8-D176C7CB49D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96241" y="6222814"/>
            <a:ext cx="222486" cy="260195"/>
          </a:xfrm>
          <a:prstGeom prst="rect">
            <a:avLst/>
          </a:prstGeom>
        </p:spPr>
      </p:pic>
      <p:pic>
        <p:nvPicPr>
          <p:cNvPr id="30" name="Picture 29" descr="A glass of brown liquid&#10;&#10;AI-generated content may be incorrect.">
            <a:extLst>
              <a:ext uri="{FF2B5EF4-FFF2-40B4-BE49-F238E27FC236}">
                <a16:creationId xmlns:a16="http://schemas.microsoft.com/office/drawing/2014/main" id="{8F51E995-56C7-2033-3BFC-4497E010CFA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59619" y="6193098"/>
            <a:ext cx="222486" cy="260195"/>
          </a:xfrm>
          <a:prstGeom prst="rect">
            <a:avLst/>
          </a:prstGeom>
        </p:spPr>
      </p:pic>
      <p:pic>
        <p:nvPicPr>
          <p:cNvPr id="32" name="Picture 31" descr="A glass of brown liquid&#10;&#10;AI-generated content may be incorrect.">
            <a:extLst>
              <a:ext uri="{FF2B5EF4-FFF2-40B4-BE49-F238E27FC236}">
                <a16:creationId xmlns:a16="http://schemas.microsoft.com/office/drawing/2014/main" id="{DE77C97D-BBB0-8D81-A404-F00C3DAE69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81822" y="6174011"/>
            <a:ext cx="222486" cy="260195"/>
          </a:xfrm>
          <a:prstGeom prst="rect">
            <a:avLst/>
          </a:prstGeom>
        </p:spPr>
      </p:pic>
      <p:pic>
        <p:nvPicPr>
          <p:cNvPr id="29" name="Picture 28" descr="A glass of brown liquid&#10;&#10;AI-generated content may be incorrect.">
            <a:extLst>
              <a:ext uri="{FF2B5EF4-FFF2-40B4-BE49-F238E27FC236}">
                <a16:creationId xmlns:a16="http://schemas.microsoft.com/office/drawing/2014/main" id="{B984CFB6-8C82-C42B-2B66-DBF5A8719CB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78275" y="6236244"/>
            <a:ext cx="222486" cy="260195"/>
          </a:xfrm>
          <a:prstGeom prst="rect">
            <a:avLst/>
          </a:prstGeom>
        </p:spPr>
      </p:pic>
      <p:pic>
        <p:nvPicPr>
          <p:cNvPr id="40" name="Picture 39" descr="A cartoon of two men wearing military uniforms&#10;&#10;AI-generated content may be incorrect.">
            <a:extLst>
              <a:ext uri="{FF2B5EF4-FFF2-40B4-BE49-F238E27FC236}">
                <a16:creationId xmlns:a16="http://schemas.microsoft.com/office/drawing/2014/main" id="{E2C5A641-46B6-1771-6C6C-E4F56981643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35810" y="2494225"/>
            <a:ext cx="2949104" cy="3938556"/>
          </a:xfrm>
          <a:prstGeom prst="rect">
            <a:avLst/>
          </a:prstGeom>
        </p:spPr>
      </p:pic>
      <p:pic>
        <p:nvPicPr>
          <p:cNvPr id="9" name="Picture 8" descr="A cartoon of a person with his arms out&#10;&#10;AI-generated content may be incorrect.">
            <a:extLst>
              <a:ext uri="{FF2B5EF4-FFF2-40B4-BE49-F238E27FC236}">
                <a16:creationId xmlns:a16="http://schemas.microsoft.com/office/drawing/2014/main" id="{56A620D6-9F85-86BB-4FD0-798B5C1FD30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18180" y="2663773"/>
            <a:ext cx="2933844" cy="3649688"/>
          </a:xfrm>
          <a:prstGeom prst="rect">
            <a:avLst/>
          </a:prstGeom>
        </p:spPr>
      </p:pic>
      <p:sp>
        <p:nvSpPr>
          <p:cNvPr id="63" name="TextBox 62">
            <a:extLst>
              <a:ext uri="{FF2B5EF4-FFF2-40B4-BE49-F238E27FC236}">
                <a16:creationId xmlns:a16="http://schemas.microsoft.com/office/drawing/2014/main" id="{038FB488-1628-1FBE-B17C-F320C968D0E3}"/>
              </a:ext>
            </a:extLst>
          </p:cNvPr>
          <p:cNvSpPr txBox="1"/>
          <p:nvPr/>
        </p:nvSpPr>
        <p:spPr>
          <a:xfrm>
            <a:off x="5214556" y="1159025"/>
            <a:ext cx="6405054" cy="605294"/>
          </a:xfrm>
          <a:prstGeom prst="rect">
            <a:avLst/>
          </a:prstGeom>
          <a:noFill/>
        </p:spPr>
        <p:txBody>
          <a:bodyPr wrap="square" rtlCol="1">
            <a:spAutoFit/>
          </a:bodyPr>
          <a:lstStyle/>
          <a:p>
            <a:pPr algn="just" rtl="1">
              <a:lnSpc>
                <a:spcPts val="4000"/>
              </a:lnSpc>
            </a:pPr>
            <a:r>
              <a:rPr lang="fa-IR" sz="2300" dirty="0">
                <a:solidFill>
                  <a:srgbClr val="5F5F5F"/>
                </a:solidFill>
                <a:latin typeface="Ravi" panose="02000504000000020004" pitchFamily="2" charset="-78"/>
                <a:ea typeface="Ravi" panose="02000504000000020004" pitchFamily="2" charset="-78"/>
                <a:cs typeface="Ravi" panose="02000504000000020004" pitchFamily="2" charset="-78"/>
              </a:rPr>
              <a:t>بچه‌ها! این‌جا جبههٔ خداست، نه رقابت بین گردان‌ها.</a:t>
            </a:r>
          </a:p>
        </p:txBody>
      </p:sp>
      <p:sp>
        <p:nvSpPr>
          <p:cNvPr id="2" name="TextBox 1">
            <a:extLst>
              <a:ext uri="{FF2B5EF4-FFF2-40B4-BE49-F238E27FC236}">
                <a16:creationId xmlns:a16="http://schemas.microsoft.com/office/drawing/2014/main" id="{2B72645A-D29B-12E7-7E4A-5A6BB400B461}"/>
              </a:ext>
            </a:extLst>
          </p:cNvPr>
          <p:cNvSpPr txBox="1"/>
          <p:nvPr/>
        </p:nvSpPr>
        <p:spPr>
          <a:xfrm>
            <a:off x="2518180" y="512922"/>
            <a:ext cx="9101430" cy="707886"/>
          </a:xfrm>
          <a:prstGeom prst="rect">
            <a:avLst/>
          </a:prstGeom>
          <a:noFill/>
        </p:spPr>
        <p:txBody>
          <a:bodyPr wrap="square" rtlCol="1">
            <a:spAutoFit/>
          </a:bodyPr>
          <a:lstStyle/>
          <a:p>
            <a:pPr algn="ctr" rtl="1"/>
            <a:r>
              <a:rPr lang="fa-IR" sz="40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یه مؤمن واقعی چه‌طور جلوی تفرقه می‌ایسته؟</a:t>
            </a:r>
          </a:p>
        </p:txBody>
      </p:sp>
      <p:sp>
        <p:nvSpPr>
          <p:cNvPr id="3" name="TextBox 2">
            <a:extLst>
              <a:ext uri="{FF2B5EF4-FFF2-40B4-BE49-F238E27FC236}">
                <a16:creationId xmlns:a16="http://schemas.microsoft.com/office/drawing/2014/main" id="{BED98289-49EB-DB1F-1370-F70EE91FD5DA}"/>
              </a:ext>
            </a:extLst>
          </p:cNvPr>
          <p:cNvSpPr txBox="1"/>
          <p:nvPr/>
        </p:nvSpPr>
        <p:spPr>
          <a:xfrm>
            <a:off x="1449450" y="1658867"/>
            <a:ext cx="10170160" cy="605294"/>
          </a:xfrm>
          <a:prstGeom prst="rect">
            <a:avLst/>
          </a:prstGeom>
          <a:noFill/>
        </p:spPr>
        <p:txBody>
          <a:bodyPr wrap="square" rtlCol="1">
            <a:spAutoFit/>
          </a:bodyPr>
          <a:lstStyle/>
          <a:p>
            <a:pPr algn="just" rtl="1">
              <a:lnSpc>
                <a:spcPts val="4000"/>
              </a:lnSpc>
            </a:pPr>
            <a:r>
              <a:rPr lang="fa-IR" sz="2300" dirty="0">
                <a:solidFill>
                  <a:srgbClr val="5F5F5F"/>
                </a:solidFill>
                <a:latin typeface="Ravi" panose="02000504000000020004" pitchFamily="2" charset="-78"/>
                <a:ea typeface="Ravi" panose="02000504000000020004" pitchFamily="2" charset="-78"/>
                <a:cs typeface="Ravi" panose="02000504000000020004" pitchFamily="2" charset="-78"/>
              </a:rPr>
              <a:t>اگه با هم یکی نباشیم، دشمن نیازی به گلوله نداره. خودش ما رو با حرف‌هامون می‌زنه!</a:t>
            </a:r>
          </a:p>
        </p:txBody>
      </p:sp>
      <p:pic>
        <p:nvPicPr>
          <p:cNvPr id="38" name="Picture 37" descr="A puzzle pieces in the middle of a circle&#10;&#10;AI-generated content may be incorrect.">
            <a:extLst>
              <a:ext uri="{FF2B5EF4-FFF2-40B4-BE49-F238E27FC236}">
                <a16:creationId xmlns:a16="http://schemas.microsoft.com/office/drawing/2014/main" id="{F2AFDFD9-7581-F0CF-A3F5-25527991A28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615831" y="2290538"/>
            <a:ext cx="1163897" cy="1086136"/>
          </a:xfrm>
          <a:prstGeom prst="rect">
            <a:avLst/>
          </a:prstGeom>
        </p:spPr>
      </p:pic>
      <p:pic>
        <p:nvPicPr>
          <p:cNvPr id="24" name="Picture 23" descr="A teapot with a handle&#10;&#10;AI-generated content may be incorrect.">
            <a:extLst>
              <a:ext uri="{FF2B5EF4-FFF2-40B4-BE49-F238E27FC236}">
                <a16:creationId xmlns:a16="http://schemas.microsoft.com/office/drawing/2014/main" id="{168D9F21-6C99-DA75-B2F2-74C0ED5526A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71509" y="5831949"/>
            <a:ext cx="630694" cy="616026"/>
          </a:xfrm>
          <a:prstGeom prst="rect">
            <a:avLst/>
          </a:prstGeom>
        </p:spPr>
      </p:pic>
      <p:sp>
        <p:nvSpPr>
          <p:cNvPr id="178" name="Rectangle 177">
            <a:extLst>
              <a:ext uri="{FF2B5EF4-FFF2-40B4-BE49-F238E27FC236}">
                <a16:creationId xmlns:a16="http://schemas.microsoft.com/office/drawing/2014/main" id="{6C09B8E3-B861-7F88-9119-AF5919C343C1}"/>
              </a:ext>
            </a:extLst>
          </p:cNvPr>
          <p:cNvSpPr/>
          <p:nvPr/>
        </p:nvSpPr>
        <p:spPr>
          <a:xfrm rot="16200000">
            <a:off x="-2849608" y="2844304"/>
            <a:ext cx="6858000"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Tree>
    <p:extLst>
      <p:ext uri="{BB962C8B-B14F-4D97-AF65-F5344CB8AC3E}">
        <p14:creationId xmlns:p14="http://schemas.microsoft.com/office/powerpoint/2010/main" val="5891763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41" presetClass="entr" presetSubtype="0" fill="hold" grpId="0" nodeType="withEffect">
                                      <p:stCondLst>
                                        <p:cond delay="3700"/>
                                      </p:stCondLst>
                                      <p:iterate type="lt">
                                        <p:tmPct val="10000"/>
                                      </p:iterate>
                                      <p:childTnLst>
                                        <p:set>
                                          <p:cBhvr>
                                            <p:cTn id="10" dur="1" fill="hold">
                                              <p:stCondLst>
                                                <p:cond delay="0"/>
                                              </p:stCondLst>
                                            </p:cTn>
                                            <p:tgtEl>
                                              <p:spTgt spid="63"/>
                                            </p:tgtEl>
                                            <p:attrNameLst>
                                              <p:attrName>style.visibility</p:attrName>
                                            </p:attrNameLst>
                                          </p:cBhvr>
                                          <p:to>
                                            <p:strVal val="visible"/>
                                          </p:to>
                                        </p:set>
                                        <p:anim calcmode="lin" valueType="num">
                                          <p:cBhvr>
                                            <p:cTn id="11" dur="500" fill="hold"/>
                                            <p:tgtEl>
                                              <p:spTgt spid="63"/>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63"/>
                                            </p:tgtEl>
                                            <p:attrNameLst>
                                              <p:attrName>ppt_y</p:attrName>
                                            </p:attrNameLst>
                                          </p:cBhvr>
                                          <p:tavLst>
                                            <p:tav tm="0">
                                              <p:val>
                                                <p:strVal val="#ppt_y"/>
                                              </p:val>
                                            </p:tav>
                                            <p:tav tm="100000">
                                              <p:val>
                                                <p:strVal val="#ppt_y"/>
                                              </p:val>
                                            </p:tav>
                                          </p:tavLst>
                                        </p:anim>
                                        <p:anim calcmode="lin" valueType="num">
                                          <p:cBhvr>
                                            <p:cTn id="13" dur="500" fill="hold"/>
                                            <p:tgtEl>
                                              <p:spTgt spid="63"/>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63"/>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63"/>
                                            </p:tgtEl>
                                          </p:cBhvr>
                                        </p:animEffect>
                                      </p:childTnLst>
                                    </p:cTn>
                                  </p:par>
                                  <p:par>
                                    <p:cTn id="16" presetID="41" presetClass="entr" presetSubtype="0" fill="hold" grpId="0" nodeType="withEffect">
                                      <p:stCondLst>
                                        <p:cond delay="6300"/>
                                      </p:stCondLst>
                                      <p:iterate type="lt">
                                        <p:tmPct val="10000"/>
                                      </p:iterate>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3"/>
                                            </p:tgtEl>
                                            <p:attrNameLst>
                                              <p:attrName>ppt_y</p:attrName>
                                            </p:attrNameLst>
                                          </p:cBhvr>
                                          <p:tavLst>
                                            <p:tav tm="0">
                                              <p:val>
                                                <p:strVal val="#ppt_y"/>
                                              </p:val>
                                            </p:tav>
                                            <p:tav tm="100000">
                                              <p:val>
                                                <p:strVal val="#ppt_y"/>
                                              </p:val>
                                            </p:tav>
                                          </p:tavLst>
                                        </p:anim>
                                        <p:anim calcmode="lin" valueType="num">
                                          <p:cBhvr>
                                            <p:cTn id="20"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3"/>
                                            </p:tgtEl>
                                          </p:cBhvr>
                                        </p:animEffect>
                                      </p:childTnLst>
                                    </p:cTn>
                                  </p:par>
                                  <p:par>
                                    <p:cTn id="23" presetID="2" presetClass="entr" presetSubtype="2" fill="hold" nodeType="withEffect" p14:presetBounceEnd="50000">
                                      <p:stCondLst>
                                        <p:cond delay="2000"/>
                                      </p:stCondLst>
                                      <p:childTnLst>
                                        <p:set>
                                          <p:cBhvr>
                                            <p:cTn id="24" dur="1" fill="hold">
                                              <p:stCondLst>
                                                <p:cond delay="0"/>
                                              </p:stCondLst>
                                            </p:cTn>
                                            <p:tgtEl>
                                              <p:spTgt spid="15"/>
                                            </p:tgtEl>
                                            <p:attrNameLst>
                                              <p:attrName>style.visibility</p:attrName>
                                            </p:attrNameLst>
                                          </p:cBhvr>
                                          <p:to>
                                            <p:strVal val="visible"/>
                                          </p:to>
                                        </p:set>
                                        <p:anim calcmode="lin" valueType="num" p14:bounceEnd="50000">
                                          <p:cBhvr additive="base">
                                            <p:cTn id="25" dur="2000" fill="hold"/>
                                            <p:tgtEl>
                                              <p:spTgt spid="15"/>
                                            </p:tgtEl>
                                            <p:attrNameLst>
                                              <p:attrName>ppt_x</p:attrName>
                                            </p:attrNameLst>
                                          </p:cBhvr>
                                          <p:tavLst>
                                            <p:tav tm="0">
                                              <p:val>
                                                <p:strVal val="1+#ppt_w/2"/>
                                              </p:val>
                                            </p:tav>
                                            <p:tav tm="100000">
                                              <p:val>
                                                <p:strVal val="#ppt_x"/>
                                              </p:val>
                                            </p:tav>
                                          </p:tavLst>
                                        </p:anim>
                                        <p:anim calcmode="lin" valueType="num" p14:bounceEnd="50000">
                                          <p:cBhvr additive="base">
                                            <p:cTn id="26" dur="2000" fill="hold"/>
                                            <p:tgtEl>
                                              <p:spTgt spid="15"/>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14:presetBounceEnd="50000">
                                      <p:stCondLst>
                                        <p:cond delay="2000"/>
                                      </p:stCondLst>
                                      <p:childTnLst>
                                        <p:set>
                                          <p:cBhvr>
                                            <p:cTn id="28" dur="1" fill="hold">
                                              <p:stCondLst>
                                                <p:cond delay="0"/>
                                              </p:stCondLst>
                                            </p:cTn>
                                            <p:tgtEl>
                                              <p:spTgt spid="40"/>
                                            </p:tgtEl>
                                            <p:attrNameLst>
                                              <p:attrName>style.visibility</p:attrName>
                                            </p:attrNameLst>
                                          </p:cBhvr>
                                          <p:to>
                                            <p:strVal val="visible"/>
                                          </p:to>
                                        </p:set>
                                        <p:anim calcmode="lin" valueType="num" p14:bounceEnd="50000">
                                          <p:cBhvr additive="base">
                                            <p:cTn id="29" dur="2000" fill="hold"/>
                                            <p:tgtEl>
                                              <p:spTgt spid="40"/>
                                            </p:tgtEl>
                                            <p:attrNameLst>
                                              <p:attrName>ppt_x</p:attrName>
                                            </p:attrNameLst>
                                          </p:cBhvr>
                                          <p:tavLst>
                                            <p:tav tm="0">
                                              <p:val>
                                                <p:strVal val="0-#ppt_w/2"/>
                                              </p:val>
                                            </p:tav>
                                            <p:tav tm="100000">
                                              <p:val>
                                                <p:strVal val="#ppt_x"/>
                                              </p:val>
                                            </p:tav>
                                          </p:tavLst>
                                        </p:anim>
                                        <p:anim calcmode="lin" valueType="num" p14:bounceEnd="50000">
                                          <p:cBhvr additive="base">
                                            <p:cTn id="30" dur="2000" fill="hold"/>
                                            <p:tgtEl>
                                              <p:spTgt spid="40"/>
                                            </p:tgtEl>
                                            <p:attrNameLst>
                                              <p:attrName>ppt_y</p:attrName>
                                            </p:attrNameLst>
                                          </p:cBhvr>
                                          <p:tavLst>
                                            <p:tav tm="0">
                                              <p:val>
                                                <p:strVal val="#ppt_y"/>
                                              </p:val>
                                            </p:tav>
                                            <p:tav tm="100000">
                                              <p:val>
                                                <p:strVal val="#ppt_y"/>
                                              </p:val>
                                            </p:tav>
                                          </p:tavLst>
                                        </p:anim>
                                      </p:childTnLst>
                                    </p:cTn>
                                  </p:par>
                                  <p:par>
                                    <p:cTn id="31" presetID="14" presetClass="entr" presetSubtype="5" fill="hold" nodeType="withEffect">
                                      <p:stCondLst>
                                        <p:cond delay="3500"/>
                                      </p:stCondLst>
                                      <p:childTnLst>
                                        <p:set>
                                          <p:cBhvr>
                                            <p:cTn id="32" dur="1" fill="hold">
                                              <p:stCondLst>
                                                <p:cond delay="0"/>
                                              </p:stCondLst>
                                            </p:cTn>
                                            <p:tgtEl>
                                              <p:spTgt spid="35"/>
                                            </p:tgtEl>
                                            <p:attrNameLst>
                                              <p:attrName>style.visibility</p:attrName>
                                            </p:attrNameLst>
                                          </p:cBhvr>
                                          <p:to>
                                            <p:strVal val="visible"/>
                                          </p:to>
                                        </p:set>
                                        <p:animEffect transition="in" filter="randombar(vertical)">
                                          <p:cBhvr>
                                            <p:cTn id="33" dur="500"/>
                                            <p:tgtEl>
                                              <p:spTgt spid="35"/>
                                            </p:tgtEl>
                                          </p:cBhvr>
                                        </p:animEffect>
                                      </p:childTnLst>
                                    </p:cTn>
                                  </p:par>
                                  <p:par>
                                    <p:cTn id="34" presetID="26" presetClass="entr" presetSubtype="0" fill="hold" nodeType="withEffect">
                                      <p:stCondLst>
                                        <p:cond delay="4000"/>
                                      </p:stCondLst>
                                      <p:childTnLst>
                                        <p:set>
                                          <p:cBhvr>
                                            <p:cTn id="35" dur="1" fill="hold">
                                              <p:stCondLst>
                                                <p:cond delay="0"/>
                                              </p:stCondLst>
                                            </p:cTn>
                                            <p:tgtEl>
                                              <p:spTgt spid="38"/>
                                            </p:tgtEl>
                                            <p:attrNameLst>
                                              <p:attrName>style.visibility</p:attrName>
                                            </p:attrNameLst>
                                          </p:cBhvr>
                                          <p:to>
                                            <p:strVal val="visible"/>
                                          </p:to>
                                        </p:set>
                                        <p:animEffect transition="in" filter="wipe(down)">
                                          <p:cBhvr>
                                            <p:cTn id="36" dur="580">
                                              <p:stCondLst>
                                                <p:cond delay="0"/>
                                              </p:stCondLst>
                                            </p:cTn>
                                            <p:tgtEl>
                                              <p:spTgt spid="38"/>
                                            </p:tgtEl>
                                          </p:cBhvr>
                                        </p:animEffect>
                                        <p:anim calcmode="lin" valueType="num">
                                          <p:cBhvr>
                                            <p:cTn id="37"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42" dur="26">
                                              <p:stCondLst>
                                                <p:cond delay="650"/>
                                              </p:stCondLst>
                                            </p:cTn>
                                            <p:tgtEl>
                                              <p:spTgt spid="38"/>
                                            </p:tgtEl>
                                          </p:cBhvr>
                                          <p:to x="100000" y="60000"/>
                                        </p:animScale>
                                        <p:animScale>
                                          <p:cBhvr>
                                            <p:cTn id="43" dur="166" decel="50000">
                                              <p:stCondLst>
                                                <p:cond delay="676"/>
                                              </p:stCondLst>
                                            </p:cTn>
                                            <p:tgtEl>
                                              <p:spTgt spid="38"/>
                                            </p:tgtEl>
                                          </p:cBhvr>
                                          <p:to x="100000" y="100000"/>
                                        </p:animScale>
                                        <p:animScale>
                                          <p:cBhvr>
                                            <p:cTn id="44" dur="26">
                                              <p:stCondLst>
                                                <p:cond delay="1312"/>
                                              </p:stCondLst>
                                            </p:cTn>
                                            <p:tgtEl>
                                              <p:spTgt spid="38"/>
                                            </p:tgtEl>
                                          </p:cBhvr>
                                          <p:to x="100000" y="80000"/>
                                        </p:animScale>
                                        <p:animScale>
                                          <p:cBhvr>
                                            <p:cTn id="45" dur="166" decel="50000">
                                              <p:stCondLst>
                                                <p:cond delay="1338"/>
                                              </p:stCondLst>
                                            </p:cTn>
                                            <p:tgtEl>
                                              <p:spTgt spid="38"/>
                                            </p:tgtEl>
                                          </p:cBhvr>
                                          <p:to x="100000" y="100000"/>
                                        </p:animScale>
                                        <p:animScale>
                                          <p:cBhvr>
                                            <p:cTn id="46" dur="26">
                                              <p:stCondLst>
                                                <p:cond delay="1642"/>
                                              </p:stCondLst>
                                            </p:cTn>
                                            <p:tgtEl>
                                              <p:spTgt spid="38"/>
                                            </p:tgtEl>
                                          </p:cBhvr>
                                          <p:to x="100000" y="90000"/>
                                        </p:animScale>
                                        <p:animScale>
                                          <p:cBhvr>
                                            <p:cTn id="47" dur="166" decel="50000">
                                              <p:stCondLst>
                                                <p:cond delay="1668"/>
                                              </p:stCondLst>
                                            </p:cTn>
                                            <p:tgtEl>
                                              <p:spTgt spid="38"/>
                                            </p:tgtEl>
                                          </p:cBhvr>
                                          <p:to x="100000" y="100000"/>
                                        </p:animScale>
                                        <p:animScale>
                                          <p:cBhvr>
                                            <p:cTn id="48" dur="26">
                                              <p:stCondLst>
                                                <p:cond delay="1808"/>
                                              </p:stCondLst>
                                            </p:cTn>
                                            <p:tgtEl>
                                              <p:spTgt spid="38"/>
                                            </p:tgtEl>
                                          </p:cBhvr>
                                          <p:to x="100000" y="95000"/>
                                        </p:animScale>
                                        <p:animScale>
                                          <p:cBhvr>
                                            <p:cTn id="49" dur="166" decel="50000">
                                              <p:stCondLst>
                                                <p:cond delay="1834"/>
                                              </p:stCondLst>
                                            </p:cTn>
                                            <p:tgtEl>
                                              <p:spTgt spid="38"/>
                                            </p:tgtEl>
                                          </p:cBhvr>
                                          <p:to x="100000" y="100000"/>
                                        </p:animScale>
                                      </p:childTnLst>
                                    </p:cTn>
                                  </p:par>
                                  <p:par>
                                    <p:cTn id="50" presetID="42" presetClass="entr" presetSubtype="0" fill="hold" nodeType="withEffect">
                                      <p:stCondLst>
                                        <p:cond delay="350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1000"/>
                                            <p:tgtEl>
                                              <p:spTgt spid="9"/>
                                            </p:tgtEl>
                                          </p:cBhvr>
                                        </p:animEffect>
                                        <p:anim calcmode="lin" valueType="num">
                                          <p:cBhvr>
                                            <p:cTn id="53" dur="1000" fill="hold"/>
                                            <p:tgtEl>
                                              <p:spTgt spid="9"/>
                                            </p:tgtEl>
                                            <p:attrNameLst>
                                              <p:attrName>ppt_x</p:attrName>
                                            </p:attrNameLst>
                                          </p:cBhvr>
                                          <p:tavLst>
                                            <p:tav tm="0">
                                              <p:val>
                                                <p:strVal val="#ppt_x"/>
                                              </p:val>
                                            </p:tav>
                                            <p:tav tm="100000">
                                              <p:val>
                                                <p:strVal val="#ppt_x"/>
                                              </p:val>
                                            </p:tav>
                                          </p:tavLst>
                                        </p:anim>
                                        <p:anim calcmode="lin" valueType="num">
                                          <p:cBhvr>
                                            <p:cTn id="54" dur="1000" fill="hold"/>
                                            <p:tgtEl>
                                              <p:spTgt spid="9"/>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350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1000"/>
                                            <p:tgtEl>
                                              <p:spTgt spid="7"/>
                                            </p:tgtEl>
                                          </p:cBhvr>
                                        </p:animEffect>
                                        <p:anim calcmode="lin" valueType="num">
                                          <p:cBhvr>
                                            <p:cTn id="58" dur="1000" fill="hold"/>
                                            <p:tgtEl>
                                              <p:spTgt spid="7"/>
                                            </p:tgtEl>
                                            <p:attrNameLst>
                                              <p:attrName>ppt_x</p:attrName>
                                            </p:attrNameLst>
                                          </p:cBhvr>
                                          <p:tavLst>
                                            <p:tav tm="0">
                                              <p:val>
                                                <p:strVal val="#ppt_x"/>
                                              </p:val>
                                            </p:tav>
                                            <p:tav tm="100000">
                                              <p:val>
                                                <p:strVal val="#ppt_x"/>
                                              </p:val>
                                            </p:tav>
                                          </p:tavLst>
                                        </p:anim>
                                        <p:anim calcmode="lin" valueType="num">
                                          <p:cBhvr>
                                            <p:cTn id="59" dur="1000" fill="hold"/>
                                            <p:tgtEl>
                                              <p:spTgt spid="7"/>
                                            </p:tgtEl>
                                            <p:attrNameLst>
                                              <p:attrName>ppt_y</p:attrName>
                                            </p:attrNameLst>
                                          </p:cBhvr>
                                          <p:tavLst>
                                            <p:tav tm="0">
                                              <p:val>
                                                <p:strVal val="#ppt_y+.1"/>
                                              </p:val>
                                            </p:tav>
                                            <p:tav tm="100000">
                                              <p:val>
                                                <p:strVal val="#ppt_y"/>
                                              </p:val>
                                            </p:tav>
                                          </p:tavLst>
                                        </p:anim>
                                      </p:childTnLst>
                                    </p:cTn>
                                  </p:par>
                                  <p:par>
                                    <p:cTn id="60" presetID="2" presetClass="entr" presetSubtype="4" fill="hold" nodeType="withEffect" p14:presetBounceEnd="50000">
                                      <p:stCondLst>
                                        <p:cond delay="7000"/>
                                      </p:stCondLst>
                                      <p:childTnLst>
                                        <p:set>
                                          <p:cBhvr>
                                            <p:cTn id="61" dur="1" fill="hold">
                                              <p:stCondLst>
                                                <p:cond delay="0"/>
                                              </p:stCondLst>
                                            </p:cTn>
                                            <p:tgtEl>
                                              <p:spTgt spid="29"/>
                                            </p:tgtEl>
                                            <p:attrNameLst>
                                              <p:attrName>style.visibility</p:attrName>
                                            </p:attrNameLst>
                                          </p:cBhvr>
                                          <p:to>
                                            <p:strVal val="visible"/>
                                          </p:to>
                                        </p:set>
                                        <p:anim calcmode="lin" valueType="num" p14:bounceEnd="50000">
                                          <p:cBhvr additive="base">
                                            <p:cTn id="62" dur="2000" fill="hold"/>
                                            <p:tgtEl>
                                              <p:spTgt spid="29"/>
                                            </p:tgtEl>
                                            <p:attrNameLst>
                                              <p:attrName>ppt_x</p:attrName>
                                            </p:attrNameLst>
                                          </p:cBhvr>
                                          <p:tavLst>
                                            <p:tav tm="0">
                                              <p:val>
                                                <p:strVal val="#ppt_x"/>
                                              </p:val>
                                            </p:tav>
                                            <p:tav tm="100000">
                                              <p:val>
                                                <p:strVal val="#ppt_x"/>
                                              </p:val>
                                            </p:tav>
                                          </p:tavLst>
                                        </p:anim>
                                        <p:anim calcmode="lin" valueType="num" p14:bounceEnd="50000">
                                          <p:cBhvr additive="base">
                                            <p:cTn id="63" dur="2000" fill="hold"/>
                                            <p:tgtEl>
                                              <p:spTgt spid="29"/>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14:presetBounceEnd="50000">
                                      <p:stCondLst>
                                        <p:cond delay="7200"/>
                                      </p:stCondLst>
                                      <p:childTnLst>
                                        <p:set>
                                          <p:cBhvr>
                                            <p:cTn id="65" dur="1" fill="hold">
                                              <p:stCondLst>
                                                <p:cond delay="0"/>
                                              </p:stCondLst>
                                            </p:cTn>
                                            <p:tgtEl>
                                              <p:spTgt spid="32"/>
                                            </p:tgtEl>
                                            <p:attrNameLst>
                                              <p:attrName>style.visibility</p:attrName>
                                            </p:attrNameLst>
                                          </p:cBhvr>
                                          <p:to>
                                            <p:strVal val="visible"/>
                                          </p:to>
                                        </p:set>
                                        <p:anim calcmode="lin" valueType="num" p14:bounceEnd="50000">
                                          <p:cBhvr additive="base">
                                            <p:cTn id="66" dur="2000" fill="hold"/>
                                            <p:tgtEl>
                                              <p:spTgt spid="32"/>
                                            </p:tgtEl>
                                            <p:attrNameLst>
                                              <p:attrName>ppt_x</p:attrName>
                                            </p:attrNameLst>
                                          </p:cBhvr>
                                          <p:tavLst>
                                            <p:tav tm="0">
                                              <p:val>
                                                <p:strVal val="#ppt_x"/>
                                              </p:val>
                                            </p:tav>
                                            <p:tav tm="100000">
                                              <p:val>
                                                <p:strVal val="#ppt_x"/>
                                              </p:val>
                                            </p:tav>
                                          </p:tavLst>
                                        </p:anim>
                                        <p:anim calcmode="lin" valueType="num" p14:bounceEnd="50000">
                                          <p:cBhvr additive="base">
                                            <p:cTn id="67" dur="2000" fill="hold"/>
                                            <p:tgtEl>
                                              <p:spTgt spid="32"/>
                                            </p:tgtEl>
                                            <p:attrNameLst>
                                              <p:attrName>ppt_y</p:attrName>
                                            </p:attrNameLst>
                                          </p:cBhvr>
                                          <p:tavLst>
                                            <p:tav tm="0">
                                              <p:val>
                                                <p:strVal val="1+#ppt_h/2"/>
                                              </p:val>
                                            </p:tav>
                                            <p:tav tm="100000">
                                              <p:val>
                                                <p:strVal val="#ppt_y"/>
                                              </p:val>
                                            </p:tav>
                                          </p:tavLst>
                                        </p:anim>
                                      </p:childTnLst>
                                    </p:cTn>
                                  </p:par>
                                  <p:par>
                                    <p:cTn id="68" presetID="2" presetClass="entr" presetSubtype="4" fill="hold" nodeType="withEffect" p14:presetBounceEnd="50000">
                                      <p:stCondLst>
                                        <p:cond delay="7400"/>
                                      </p:stCondLst>
                                      <p:childTnLst>
                                        <p:set>
                                          <p:cBhvr>
                                            <p:cTn id="69" dur="1" fill="hold">
                                              <p:stCondLst>
                                                <p:cond delay="0"/>
                                              </p:stCondLst>
                                            </p:cTn>
                                            <p:tgtEl>
                                              <p:spTgt spid="30"/>
                                            </p:tgtEl>
                                            <p:attrNameLst>
                                              <p:attrName>style.visibility</p:attrName>
                                            </p:attrNameLst>
                                          </p:cBhvr>
                                          <p:to>
                                            <p:strVal val="visible"/>
                                          </p:to>
                                        </p:set>
                                        <p:anim calcmode="lin" valueType="num" p14:bounceEnd="50000">
                                          <p:cBhvr additive="base">
                                            <p:cTn id="70" dur="2000" fill="hold"/>
                                            <p:tgtEl>
                                              <p:spTgt spid="30"/>
                                            </p:tgtEl>
                                            <p:attrNameLst>
                                              <p:attrName>ppt_x</p:attrName>
                                            </p:attrNameLst>
                                          </p:cBhvr>
                                          <p:tavLst>
                                            <p:tav tm="0">
                                              <p:val>
                                                <p:strVal val="#ppt_x"/>
                                              </p:val>
                                            </p:tav>
                                            <p:tav tm="100000">
                                              <p:val>
                                                <p:strVal val="#ppt_x"/>
                                              </p:val>
                                            </p:tav>
                                          </p:tavLst>
                                        </p:anim>
                                        <p:anim calcmode="lin" valueType="num" p14:bounceEnd="50000">
                                          <p:cBhvr additive="base">
                                            <p:cTn id="71" dur="2000" fill="hold"/>
                                            <p:tgtEl>
                                              <p:spTgt spid="30"/>
                                            </p:tgtEl>
                                            <p:attrNameLst>
                                              <p:attrName>ppt_y</p:attrName>
                                            </p:attrNameLst>
                                          </p:cBhvr>
                                          <p:tavLst>
                                            <p:tav tm="0">
                                              <p:val>
                                                <p:strVal val="1+#ppt_h/2"/>
                                              </p:val>
                                            </p:tav>
                                            <p:tav tm="100000">
                                              <p:val>
                                                <p:strVal val="#ppt_y"/>
                                              </p:val>
                                            </p:tav>
                                          </p:tavLst>
                                        </p:anim>
                                      </p:childTnLst>
                                    </p:cTn>
                                  </p:par>
                                  <p:par>
                                    <p:cTn id="72" presetID="2" presetClass="entr" presetSubtype="4" fill="hold" nodeType="withEffect" p14:presetBounceEnd="50000">
                                      <p:stCondLst>
                                        <p:cond delay="7600"/>
                                      </p:stCondLst>
                                      <p:childTnLst>
                                        <p:set>
                                          <p:cBhvr>
                                            <p:cTn id="73" dur="1" fill="hold">
                                              <p:stCondLst>
                                                <p:cond delay="0"/>
                                              </p:stCondLst>
                                            </p:cTn>
                                            <p:tgtEl>
                                              <p:spTgt spid="27"/>
                                            </p:tgtEl>
                                            <p:attrNameLst>
                                              <p:attrName>style.visibility</p:attrName>
                                            </p:attrNameLst>
                                          </p:cBhvr>
                                          <p:to>
                                            <p:strVal val="visible"/>
                                          </p:to>
                                        </p:set>
                                        <p:anim calcmode="lin" valueType="num" p14:bounceEnd="50000">
                                          <p:cBhvr additive="base">
                                            <p:cTn id="74" dur="2000" fill="hold"/>
                                            <p:tgtEl>
                                              <p:spTgt spid="27"/>
                                            </p:tgtEl>
                                            <p:attrNameLst>
                                              <p:attrName>ppt_x</p:attrName>
                                            </p:attrNameLst>
                                          </p:cBhvr>
                                          <p:tavLst>
                                            <p:tav tm="0">
                                              <p:val>
                                                <p:strVal val="#ppt_x"/>
                                              </p:val>
                                            </p:tav>
                                            <p:tav tm="100000">
                                              <p:val>
                                                <p:strVal val="#ppt_x"/>
                                              </p:val>
                                            </p:tav>
                                          </p:tavLst>
                                        </p:anim>
                                        <p:anim calcmode="lin" valueType="num" p14:bounceEnd="50000">
                                          <p:cBhvr additive="base">
                                            <p:cTn id="75" dur="2000" fill="hold"/>
                                            <p:tgtEl>
                                              <p:spTgt spid="27"/>
                                            </p:tgtEl>
                                            <p:attrNameLst>
                                              <p:attrName>ppt_y</p:attrName>
                                            </p:attrNameLst>
                                          </p:cBhvr>
                                          <p:tavLst>
                                            <p:tav tm="0">
                                              <p:val>
                                                <p:strVal val="1+#ppt_h/2"/>
                                              </p:val>
                                            </p:tav>
                                            <p:tav tm="100000">
                                              <p:val>
                                                <p:strVal val="#ppt_y"/>
                                              </p:val>
                                            </p:tav>
                                          </p:tavLst>
                                        </p:anim>
                                      </p:childTnLst>
                                    </p:cTn>
                                  </p:par>
                                  <p:par>
                                    <p:cTn id="76" presetID="2" presetClass="entr" presetSubtype="4" fill="hold" nodeType="withEffect" p14:presetBounceEnd="50000">
                                      <p:stCondLst>
                                        <p:cond delay="7800"/>
                                      </p:stCondLst>
                                      <p:childTnLst>
                                        <p:set>
                                          <p:cBhvr>
                                            <p:cTn id="77" dur="1" fill="hold">
                                              <p:stCondLst>
                                                <p:cond delay="0"/>
                                              </p:stCondLst>
                                            </p:cTn>
                                            <p:tgtEl>
                                              <p:spTgt spid="24"/>
                                            </p:tgtEl>
                                            <p:attrNameLst>
                                              <p:attrName>style.visibility</p:attrName>
                                            </p:attrNameLst>
                                          </p:cBhvr>
                                          <p:to>
                                            <p:strVal val="visible"/>
                                          </p:to>
                                        </p:set>
                                        <p:anim calcmode="lin" valueType="num" p14:bounceEnd="50000">
                                          <p:cBhvr additive="base">
                                            <p:cTn id="78" dur="200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79" dur="2000" fill="hold"/>
                                            <p:tgtEl>
                                              <p:spTgt spid="24"/>
                                            </p:tgtEl>
                                            <p:attrNameLst>
                                              <p:attrName>ppt_y</p:attrName>
                                            </p:attrNameLst>
                                          </p:cBhvr>
                                          <p:tavLst>
                                            <p:tav tm="0">
                                              <p:val>
                                                <p:strVal val="1+#ppt_h/2"/>
                                              </p:val>
                                            </p:tav>
                                            <p:tav tm="100000">
                                              <p:val>
                                                <p:strVal val="#ppt_y"/>
                                              </p:val>
                                            </p:tav>
                                          </p:tavLst>
                                        </p:anim>
                                      </p:childTnLst>
                                    </p:cTn>
                                  </p:par>
                                  <p:par>
                                    <p:cTn id="80" presetID="22" presetClass="entr" presetSubtype="4" fill="hold" nodeType="withEffect">
                                      <p:stCondLst>
                                        <p:cond delay="7200"/>
                                      </p:stCondLst>
                                      <p:childTnLst>
                                        <p:set>
                                          <p:cBhvr>
                                            <p:cTn id="81" dur="1" fill="hold">
                                              <p:stCondLst>
                                                <p:cond delay="0"/>
                                              </p:stCondLst>
                                            </p:cTn>
                                            <p:tgtEl>
                                              <p:spTgt spid="18"/>
                                            </p:tgtEl>
                                            <p:attrNameLst>
                                              <p:attrName>style.visibility</p:attrName>
                                            </p:attrNameLst>
                                          </p:cBhvr>
                                          <p:to>
                                            <p:strVal val="visible"/>
                                          </p:to>
                                        </p:set>
                                        <p:animEffect transition="in" filter="wipe(down)">
                                          <p:cBhvr>
                                            <p:cTn id="82" dur="1000"/>
                                            <p:tgtEl>
                                              <p:spTgt spid="18"/>
                                            </p:tgtEl>
                                          </p:cBhvr>
                                        </p:animEffect>
                                      </p:childTnLst>
                                    </p:cTn>
                                  </p:par>
                                  <p:par>
                                    <p:cTn id="83" presetID="2" presetClass="entr" presetSubtype="4" fill="hold" nodeType="withEffect" p14:presetBounceEnd="50000">
                                      <p:stCondLst>
                                        <p:cond delay="6800"/>
                                      </p:stCondLst>
                                      <p:childTnLst>
                                        <p:set>
                                          <p:cBhvr>
                                            <p:cTn id="84" dur="1" fill="hold">
                                              <p:stCondLst>
                                                <p:cond delay="0"/>
                                              </p:stCondLst>
                                            </p:cTn>
                                            <p:tgtEl>
                                              <p:spTgt spid="21"/>
                                            </p:tgtEl>
                                            <p:attrNameLst>
                                              <p:attrName>style.visibility</p:attrName>
                                            </p:attrNameLst>
                                          </p:cBhvr>
                                          <p:to>
                                            <p:strVal val="visible"/>
                                          </p:to>
                                        </p:set>
                                        <p:anim calcmode="lin" valueType="num" p14:bounceEnd="50000">
                                          <p:cBhvr additive="base">
                                            <p:cTn id="85" dur="2000" fill="hold"/>
                                            <p:tgtEl>
                                              <p:spTgt spid="21"/>
                                            </p:tgtEl>
                                            <p:attrNameLst>
                                              <p:attrName>ppt_x</p:attrName>
                                            </p:attrNameLst>
                                          </p:cBhvr>
                                          <p:tavLst>
                                            <p:tav tm="0">
                                              <p:val>
                                                <p:strVal val="#ppt_x"/>
                                              </p:val>
                                            </p:tav>
                                            <p:tav tm="100000">
                                              <p:val>
                                                <p:strVal val="#ppt_x"/>
                                              </p:val>
                                            </p:tav>
                                          </p:tavLst>
                                        </p:anim>
                                        <p:anim calcmode="lin" valueType="num" p14:bounceEnd="50000">
                                          <p:cBhvr additive="base">
                                            <p:cTn id="86" dur="20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2" grpId="0"/>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41" presetClass="entr" presetSubtype="0" fill="hold" grpId="0" nodeType="withEffect">
                                      <p:stCondLst>
                                        <p:cond delay="3700"/>
                                      </p:stCondLst>
                                      <p:iterate type="lt">
                                        <p:tmPct val="10000"/>
                                      </p:iterate>
                                      <p:childTnLst>
                                        <p:set>
                                          <p:cBhvr>
                                            <p:cTn id="10" dur="1" fill="hold">
                                              <p:stCondLst>
                                                <p:cond delay="0"/>
                                              </p:stCondLst>
                                            </p:cTn>
                                            <p:tgtEl>
                                              <p:spTgt spid="63"/>
                                            </p:tgtEl>
                                            <p:attrNameLst>
                                              <p:attrName>style.visibility</p:attrName>
                                            </p:attrNameLst>
                                          </p:cBhvr>
                                          <p:to>
                                            <p:strVal val="visible"/>
                                          </p:to>
                                        </p:set>
                                        <p:anim calcmode="lin" valueType="num">
                                          <p:cBhvr>
                                            <p:cTn id="11" dur="500" fill="hold"/>
                                            <p:tgtEl>
                                              <p:spTgt spid="63"/>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63"/>
                                            </p:tgtEl>
                                            <p:attrNameLst>
                                              <p:attrName>ppt_y</p:attrName>
                                            </p:attrNameLst>
                                          </p:cBhvr>
                                          <p:tavLst>
                                            <p:tav tm="0">
                                              <p:val>
                                                <p:strVal val="#ppt_y"/>
                                              </p:val>
                                            </p:tav>
                                            <p:tav tm="100000">
                                              <p:val>
                                                <p:strVal val="#ppt_y"/>
                                              </p:val>
                                            </p:tav>
                                          </p:tavLst>
                                        </p:anim>
                                        <p:anim calcmode="lin" valueType="num">
                                          <p:cBhvr>
                                            <p:cTn id="13" dur="500" fill="hold"/>
                                            <p:tgtEl>
                                              <p:spTgt spid="63"/>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63"/>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63"/>
                                            </p:tgtEl>
                                          </p:cBhvr>
                                        </p:animEffect>
                                      </p:childTnLst>
                                    </p:cTn>
                                  </p:par>
                                  <p:par>
                                    <p:cTn id="16" presetID="41" presetClass="entr" presetSubtype="0" fill="hold" grpId="0" nodeType="withEffect">
                                      <p:stCondLst>
                                        <p:cond delay="6300"/>
                                      </p:stCondLst>
                                      <p:iterate type="lt">
                                        <p:tmPct val="10000"/>
                                      </p:iterate>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3"/>
                                            </p:tgtEl>
                                            <p:attrNameLst>
                                              <p:attrName>ppt_y</p:attrName>
                                            </p:attrNameLst>
                                          </p:cBhvr>
                                          <p:tavLst>
                                            <p:tav tm="0">
                                              <p:val>
                                                <p:strVal val="#ppt_y"/>
                                              </p:val>
                                            </p:tav>
                                            <p:tav tm="100000">
                                              <p:val>
                                                <p:strVal val="#ppt_y"/>
                                              </p:val>
                                            </p:tav>
                                          </p:tavLst>
                                        </p:anim>
                                        <p:anim calcmode="lin" valueType="num">
                                          <p:cBhvr>
                                            <p:cTn id="20"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3"/>
                                            </p:tgtEl>
                                          </p:cBhvr>
                                        </p:animEffect>
                                      </p:childTnLst>
                                    </p:cTn>
                                  </p:par>
                                  <p:par>
                                    <p:cTn id="23" presetID="2" presetClass="entr" presetSubtype="2" fill="hold" nodeType="withEffect">
                                      <p:stCondLst>
                                        <p:cond delay="200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2000" fill="hold"/>
                                            <p:tgtEl>
                                              <p:spTgt spid="15"/>
                                            </p:tgtEl>
                                            <p:attrNameLst>
                                              <p:attrName>ppt_x</p:attrName>
                                            </p:attrNameLst>
                                          </p:cBhvr>
                                          <p:tavLst>
                                            <p:tav tm="0">
                                              <p:val>
                                                <p:strVal val="1+#ppt_w/2"/>
                                              </p:val>
                                            </p:tav>
                                            <p:tav tm="100000">
                                              <p:val>
                                                <p:strVal val="#ppt_x"/>
                                              </p:val>
                                            </p:tav>
                                          </p:tavLst>
                                        </p:anim>
                                        <p:anim calcmode="lin" valueType="num">
                                          <p:cBhvr additive="base">
                                            <p:cTn id="26" dur="2000" fill="hold"/>
                                            <p:tgtEl>
                                              <p:spTgt spid="15"/>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2000"/>
                                      </p:stCondLst>
                                      <p:childTnLst>
                                        <p:set>
                                          <p:cBhvr>
                                            <p:cTn id="28" dur="1" fill="hold">
                                              <p:stCondLst>
                                                <p:cond delay="0"/>
                                              </p:stCondLst>
                                            </p:cTn>
                                            <p:tgtEl>
                                              <p:spTgt spid="40"/>
                                            </p:tgtEl>
                                            <p:attrNameLst>
                                              <p:attrName>style.visibility</p:attrName>
                                            </p:attrNameLst>
                                          </p:cBhvr>
                                          <p:to>
                                            <p:strVal val="visible"/>
                                          </p:to>
                                        </p:set>
                                        <p:anim calcmode="lin" valueType="num">
                                          <p:cBhvr additive="base">
                                            <p:cTn id="29" dur="2000" fill="hold"/>
                                            <p:tgtEl>
                                              <p:spTgt spid="40"/>
                                            </p:tgtEl>
                                            <p:attrNameLst>
                                              <p:attrName>ppt_x</p:attrName>
                                            </p:attrNameLst>
                                          </p:cBhvr>
                                          <p:tavLst>
                                            <p:tav tm="0">
                                              <p:val>
                                                <p:strVal val="0-#ppt_w/2"/>
                                              </p:val>
                                            </p:tav>
                                            <p:tav tm="100000">
                                              <p:val>
                                                <p:strVal val="#ppt_x"/>
                                              </p:val>
                                            </p:tav>
                                          </p:tavLst>
                                        </p:anim>
                                        <p:anim calcmode="lin" valueType="num">
                                          <p:cBhvr additive="base">
                                            <p:cTn id="30" dur="2000" fill="hold"/>
                                            <p:tgtEl>
                                              <p:spTgt spid="40"/>
                                            </p:tgtEl>
                                            <p:attrNameLst>
                                              <p:attrName>ppt_y</p:attrName>
                                            </p:attrNameLst>
                                          </p:cBhvr>
                                          <p:tavLst>
                                            <p:tav tm="0">
                                              <p:val>
                                                <p:strVal val="#ppt_y"/>
                                              </p:val>
                                            </p:tav>
                                            <p:tav tm="100000">
                                              <p:val>
                                                <p:strVal val="#ppt_y"/>
                                              </p:val>
                                            </p:tav>
                                          </p:tavLst>
                                        </p:anim>
                                      </p:childTnLst>
                                    </p:cTn>
                                  </p:par>
                                  <p:par>
                                    <p:cTn id="31" presetID="14" presetClass="entr" presetSubtype="5" fill="hold" nodeType="withEffect">
                                      <p:stCondLst>
                                        <p:cond delay="3500"/>
                                      </p:stCondLst>
                                      <p:childTnLst>
                                        <p:set>
                                          <p:cBhvr>
                                            <p:cTn id="32" dur="1" fill="hold">
                                              <p:stCondLst>
                                                <p:cond delay="0"/>
                                              </p:stCondLst>
                                            </p:cTn>
                                            <p:tgtEl>
                                              <p:spTgt spid="35"/>
                                            </p:tgtEl>
                                            <p:attrNameLst>
                                              <p:attrName>style.visibility</p:attrName>
                                            </p:attrNameLst>
                                          </p:cBhvr>
                                          <p:to>
                                            <p:strVal val="visible"/>
                                          </p:to>
                                        </p:set>
                                        <p:animEffect transition="in" filter="randombar(vertical)">
                                          <p:cBhvr>
                                            <p:cTn id="33" dur="500"/>
                                            <p:tgtEl>
                                              <p:spTgt spid="35"/>
                                            </p:tgtEl>
                                          </p:cBhvr>
                                        </p:animEffect>
                                      </p:childTnLst>
                                    </p:cTn>
                                  </p:par>
                                  <p:par>
                                    <p:cTn id="34" presetID="26" presetClass="entr" presetSubtype="0" fill="hold" nodeType="withEffect">
                                      <p:stCondLst>
                                        <p:cond delay="4000"/>
                                      </p:stCondLst>
                                      <p:childTnLst>
                                        <p:set>
                                          <p:cBhvr>
                                            <p:cTn id="35" dur="1" fill="hold">
                                              <p:stCondLst>
                                                <p:cond delay="0"/>
                                              </p:stCondLst>
                                            </p:cTn>
                                            <p:tgtEl>
                                              <p:spTgt spid="38"/>
                                            </p:tgtEl>
                                            <p:attrNameLst>
                                              <p:attrName>style.visibility</p:attrName>
                                            </p:attrNameLst>
                                          </p:cBhvr>
                                          <p:to>
                                            <p:strVal val="visible"/>
                                          </p:to>
                                        </p:set>
                                        <p:animEffect transition="in" filter="wipe(down)">
                                          <p:cBhvr>
                                            <p:cTn id="36" dur="580">
                                              <p:stCondLst>
                                                <p:cond delay="0"/>
                                              </p:stCondLst>
                                            </p:cTn>
                                            <p:tgtEl>
                                              <p:spTgt spid="38"/>
                                            </p:tgtEl>
                                          </p:cBhvr>
                                        </p:animEffect>
                                        <p:anim calcmode="lin" valueType="num">
                                          <p:cBhvr>
                                            <p:cTn id="37"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42" dur="26">
                                              <p:stCondLst>
                                                <p:cond delay="650"/>
                                              </p:stCondLst>
                                            </p:cTn>
                                            <p:tgtEl>
                                              <p:spTgt spid="38"/>
                                            </p:tgtEl>
                                          </p:cBhvr>
                                          <p:to x="100000" y="60000"/>
                                        </p:animScale>
                                        <p:animScale>
                                          <p:cBhvr>
                                            <p:cTn id="43" dur="166" decel="50000">
                                              <p:stCondLst>
                                                <p:cond delay="676"/>
                                              </p:stCondLst>
                                            </p:cTn>
                                            <p:tgtEl>
                                              <p:spTgt spid="38"/>
                                            </p:tgtEl>
                                          </p:cBhvr>
                                          <p:to x="100000" y="100000"/>
                                        </p:animScale>
                                        <p:animScale>
                                          <p:cBhvr>
                                            <p:cTn id="44" dur="26">
                                              <p:stCondLst>
                                                <p:cond delay="1312"/>
                                              </p:stCondLst>
                                            </p:cTn>
                                            <p:tgtEl>
                                              <p:spTgt spid="38"/>
                                            </p:tgtEl>
                                          </p:cBhvr>
                                          <p:to x="100000" y="80000"/>
                                        </p:animScale>
                                        <p:animScale>
                                          <p:cBhvr>
                                            <p:cTn id="45" dur="166" decel="50000">
                                              <p:stCondLst>
                                                <p:cond delay="1338"/>
                                              </p:stCondLst>
                                            </p:cTn>
                                            <p:tgtEl>
                                              <p:spTgt spid="38"/>
                                            </p:tgtEl>
                                          </p:cBhvr>
                                          <p:to x="100000" y="100000"/>
                                        </p:animScale>
                                        <p:animScale>
                                          <p:cBhvr>
                                            <p:cTn id="46" dur="26">
                                              <p:stCondLst>
                                                <p:cond delay="1642"/>
                                              </p:stCondLst>
                                            </p:cTn>
                                            <p:tgtEl>
                                              <p:spTgt spid="38"/>
                                            </p:tgtEl>
                                          </p:cBhvr>
                                          <p:to x="100000" y="90000"/>
                                        </p:animScale>
                                        <p:animScale>
                                          <p:cBhvr>
                                            <p:cTn id="47" dur="166" decel="50000">
                                              <p:stCondLst>
                                                <p:cond delay="1668"/>
                                              </p:stCondLst>
                                            </p:cTn>
                                            <p:tgtEl>
                                              <p:spTgt spid="38"/>
                                            </p:tgtEl>
                                          </p:cBhvr>
                                          <p:to x="100000" y="100000"/>
                                        </p:animScale>
                                        <p:animScale>
                                          <p:cBhvr>
                                            <p:cTn id="48" dur="26">
                                              <p:stCondLst>
                                                <p:cond delay="1808"/>
                                              </p:stCondLst>
                                            </p:cTn>
                                            <p:tgtEl>
                                              <p:spTgt spid="38"/>
                                            </p:tgtEl>
                                          </p:cBhvr>
                                          <p:to x="100000" y="95000"/>
                                        </p:animScale>
                                        <p:animScale>
                                          <p:cBhvr>
                                            <p:cTn id="49" dur="166" decel="50000">
                                              <p:stCondLst>
                                                <p:cond delay="1834"/>
                                              </p:stCondLst>
                                            </p:cTn>
                                            <p:tgtEl>
                                              <p:spTgt spid="38"/>
                                            </p:tgtEl>
                                          </p:cBhvr>
                                          <p:to x="100000" y="100000"/>
                                        </p:animScale>
                                      </p:childTnLst>
                                    </p:cTn>
                                  </p:par>
                                  <p:par>
                                    <p:cTn id="50" presetID="42" presetClass="entr" presetSubtype="0" fill="hold" nodeType="withEffect">
                                      <p:stCondLst>
                                        <p:cond delay="350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1000"/>
                                            <p:tgtEl>
                                              <p:spTgt spid="9"/>
                                            </p:tgtEl>
                                          </p:cBhvr>
                                        </p:animEffect>
                                        <p:anim calcmode="lin" valueType="num">
                                          <p:cBhvr>
                                            <p:cTn id="53" dur="1000" fill="hold"/>
                                            <p:tgtEl>
                                              <p:spTgt spid="9"/>
                                            </p:tgtEl>
                                            <p:attrNameLst>
                                              <p:attrName>ppt_x</p:attrName>
                                            </p:attrNameLst>
                                          </p:cBhvr>
                                          <p:tavLst>
                                            <p:tav tm="0">
                                              <p:val>
                                                <p:strVal val="#ppt_x"/>
                                              </p:val>
                                            </p:tav>
                                            <p:tav tm="100000">
                                              <p:val>
                                                <p:strVal val="#ppt_x"/>
                                              </p:val>
                                            </p:tav>
                                          </p:tavLst>
                                        </p:anim>
                                        <p:anim calcmode="lin" valueType="num">
                                          <p:cBhvr>
                                            <p:cTn id="54" dur="1000" fill="hold"/>
                                            <p:tgtEl>
                                              <p:spTgt spid="9"/>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350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1000"/>
                                            <p:tgtEl>
                                              <p:spTgt spid="7"/>
                                            </p:tgtEl>
                                          </p:cBhvr>
                                        </p:animEffect>
                                        <p:anim calcmode="lin" valueType="num">
                                          <p:cBhvr>
                                            <p:cTn id="58" dur="1000" fill="hold"/>
                                            <p:tgtEl>
                                              <p:spTgt spid="7"/>
                                            </p:tgtEl>
                                            <p:attrNameLst>
                                              <p:attrName>ppt_x</p:attrName>
                                            </p:attrNameLst>
                                          </p:cBhvr>
                                          <p:tavLst>
                                            <p:tav tm="0">
                                              <p:val>
                                                <p:strVal val="#ppt_x"/>
                                              </p:val>
                                            </p:tav>
                                            <p:tav tm="100000">
                                              <p:val>
                                                <p:strVal val="#ppt_x"/>
                                              </p:val>
                                            </p:tav>
                                          </p:tavLst>
                                        </p:anim>
                                        <p:anim calcmode="lin" valueType="num">
                                          <p:cBhvr>
                                            <p:cTn id="59" dur="1000" fill="hold"/>
                                            <p:tgtEl>
                                              <p:spTgt spid="7"/>
                                            </p:tgtEl>
                                            <p:attrNameLst>
                                              <p:attrName>ppt_y</p:attrName>
                                            </p:attrNameLst>
                                          </p:cBhvr>
                                          <p:tavLst>
                                            <p:tav tm="0">
                                              <p:val>
                                                <p:strVal val="#ppt_y+.1"/>
                                              </p:val>
                                            </p:tav>
                                            <p:tav tm="100000">
                                              <p:val>
                                                <p:strVal val="#ppt_y"/>
                                              </p:val>
                                            </p:tav>
                                          </p:tavLst>
                                        </p:anim>
                                      </p:childTnLst>
                                    </p:cTn>
                                  </p:par>
                                  <p:par>
                                    <p:cTn id="60" presetID="2" presetClass="entr" presetSubtype="4" fill="hold" nodeType="withEffect">
                                      <p:stCondLst>
                                        <p:cond delay="7000"/>
                                      </p:stCondLst>
                                      <p:childTnLst>
                                        <p:set>
                                          <p:cBhvr>
                                            <p:cTn id="61" dur="1" fill="hold">
                                              <p:stCondLst>
                                                <p:cond delay="0"/>
                                              </p:stCondLst>
                                            </p:cTn>
                                            <p:tgtEl>
                                              <p:spTgt spid="29"/>
                                            </p:tgtEl>
                                            <p:attrNameLst>
                                              <p:attrName>style.visibility</p:attrName>
                                            </p:attrNameLst>
                                          </p:cBhvr>
                                          <p:to>
                                            <p:strVal val="visible"/>
                                          </p:to>
                                        </p:set>
                                        <p:anim calcmode="lin" valueType="num">
                                          <p:cBhvr additive="base">
                                            <p:cTn id="62" dur="2000" fill="hold"/>
                                            <p:tgtEl>
                                              <p:spTgt spid="29"/>
                                            </p:tgtEl>
                                            <p:attrNameLst>
                                              <p:attrName>ppt_x</p:attrName>
                                            </p:attrNameLst>
                                          </p:cBhvr>
                                          <p:tavLst>
                                            <p:tav tm="0">
                                              <p:val>
                                                <p:strVal val="#ppt_x"/>
                                              </p:val>
                                            </p:tav>
                                            <p:tav tm="100000">
                                              <p:val>
                                                <p:strVal val="#ppt_x"/>
                                              </p:val>
                                            </p:tav>
                                          </p:tavLst>
                                        </p:anim>
                                        <p:anim calcmode="lin" valueType="num">
                                          <p:cBhvr additive="base">
                                            <p:cTn id="63" dur="2000" fill="hold"/>
                                            <p:tgtEl>
                                              <p:spTgt spid="29"/>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7200"/>
                                      </p:stCondLst>
                                      <p:childTnLst>
                                        <p:set>
                                          <p:cBhvr>
                                            <p:cTn id="65" dur="1" fill="hold">
                                              <p:stCondLst>
                                                <p:cond delay="0"/>
                                              </p:stCondLst>
                                            </p:cTn>
                                            <p:tgtEl>
                                              <p:spTgt spid="32"/>
                                            </p:tgtEl>
                                            <p:attrNameLst>
                                              <p:attrName>style.visibility</p:attrName>
                                            </p:attrNameLst>
                                          </p:cBhvr>
                                          <p:to>
                                            <p:strVal val="visible"/>
                                          </p:to>
                                        </p:set>
                                        <p:anim calcmode="lin" valueType="num">
                                          <p:cBhvr additive="base">
                                            <p:cTn id="66" dur="2000" fill="hold"/>
                                            <p:tgtEl>
                                              <p:spTgt spid="32"/>
                                            </p:tgtEl>
                                            <p:attrNameLst>
                                              <p:attrName>ppt_x</p:attrName>
                                            </p:attrNameLst>
                                          </p:cBhvr>
                                          <p:tavLst>
                                            <p:tav tm="0">
                                              <p:val>
                                                <p:strVal val="#ppt_x"/>
                                              </p:val>
                                            </p:tav>
                                            <p:tav tm="100000">
                                              <p:val>
                                                <p:strVal val="#ppt_x"/>
                                              </p:val>
                                            </p:tav>
                                          </p:tavLst>
                                        </p:anim>
                                        <p:anim calcmode="lin" valueType="num">
                                          <p:cBhvr additive="base">
                                            <p:cTn id="67" dur="2000" fill="hold"/>
                                            <p:tgtEl>
                                              <p:spTgt spid="32"/>
                                            </p:tgtEl>
                                            <p:attrNameLst>
                                              <p:attrName>ppt_y</p:attrName>
                                            </p:attrNameLst>
                                          </p:cBhvr>
                                          <p:tavLst>
                                            <p:tav tm="0">
                                              <p:val>
                                                <p:strVal val="1+#ppt_h/2"/>
                                              </p:val>
                                            </p:tav>
                                            <p:tav tm="100000">
                                              <p:val>
                                                <p:strVal val="#ppt_y"/>
                                              </p:val>
                                            </p:tav>
                                          </p:tavLst>
                                        </p:anim>
                                      </p:childTnLst>
                                    </p:cTn>
                                  </p:par>
                                  <p:par>
                                    <p:cTn id="68" presetID="2" presetClass="entr" presetSubtype="4" fill="hold" nodeType="withEffect">
                                      <p:stCondLst>
                                        <p:cond delay="7400"/>
                                      </p:stCondLst>
                                      <p:childTnLst>
                                        <p:set>
                                          <p:cBhvr>
                                            <p:cTn id="69" dur="1" fill="hold">
                                              <p:stCondLst>
                                                <p:cond delay="0"/>
                                              </p:stCondLst>
                                            </p:cTn>
                                            <p:tgtEl>
                                              <p:spTgt spid="30"/>
                                            </p:tgtEl>
                                            <p:attrNameLst>
                                              <p:attrName>style.visibility</p:attrName>
                                            </p:attrNameLst>
                                          </p:cBhvr>
                                          <p:to>
                                            <p:strVal val="visible"/>
                                          </p:to>
                                        </p:set>
                                        <p:anim calcmode="lin" valueType="num">
                                          <p:cBhvr additive="base">
                                            <p:cTn id="70" dur="2000" fill="hold"/>
                                            <p:tgtEl>
                                              <p:spTgt spid="30"/>
                                            </p:tgtEl>
                                            <p:attrNameLst>
                                              <p:attrName>ppt_x</p:attrName>
                                            </p:attrNameLst>
                                          </p:cBhvr>
                                          <p:tavLst>
                                            <p:tav tm="0">
                                              <p:val>
                                                <p:strVal val="#ppt_x"/>
                                              </p:val>
                                            </p:tav>
                                            <p:tav tm="100000">
                                              <p:val>
                                                <p:strVal val="#ppt_x"/>
                                              </p:val>
                                            </p:tav>
                                          </p:tavLst>
                                        </p:anim>
                                        <p:anim calcmode="lin" valueType="num">
                                          <p:cBhvr additive="base">
                                            <p:cTn id="71" dur="2000" fill="hold"/>
                                            <p:tgtEl>
                                              <p:spTgt spid="30"/>
                                            </p:tgtEl>
                                            <p:attrNameLst>
                                              <p:attrName>ppt_y</p:attrName>
                                            </p:attrNameLst>
                                          </p:cBhvr>
                                          <p:tavLst>
                                            <p:tav tm="0">
                                              <p:val>
                                                <p:strVal val="1+#ppt_h/2"/>
                                              </p:val>
                                            </p:tav>
                                            <p:tav tm="100000">
                                              <p:val>
                                                <p:strVal val="#ppt_y"/>
                                              </p:val>
                                            </p:tav>
                                          </p:tavLst>
                                        </p:anim>
                                      </p:childTnLst>
                                    </p:cTn>
                                  </p:par>
                                  <p:par>
                                    <p:cTn id="72" presetID="2" presetClass="entr" presetSubtype="4" fill="hold" nodeType="withEffect">
                                      <p:stCondLst>
                                        <p:cond delay="7600"/>
                                      </p:stCondLst>
                                      <p:childTnLst>
                                        <p:set>
                                          <p:cBhvr>
                                            <p:cTn id="73" dur="1" fill="hold">
                                              <p:stCondLst>
                                                <p:cond delay="0"/>
                                              </p:stCondLst>
                                            </p:cTn>
                                            <p:tgtEl>
                                              <p:spTgt spid="27"/>
                                            </p:tgtEl>
                                            <p:attrNameLst>
                                              <p:attrName>style.visibility</p:attrName>
                                            </p:attrNameLst>
                                          </p:cBhvr>
                                          <p:to>
                                            <p:strVal val="visible"/>
                                          </p:to>
                                        </p:set>
                                        <p:anim calcmode="lin" valueType="num">
                                          <p:cBhvr additive="base">
                                            <p:cTn id="74" dur="2000" fill="hold"/>
                                            <p:tgtEl>
                                              <p:spTgt spid="27"/>
                                            </p:tgtEl>
                                            <p:attrNameLst>
                                              <p:attrName>ppt_x</p:attrName>
                                            </p:attrNameLst>
                                          </p:cBhvr>
                                          <p:tavLst>
                                            <p:tav tm="0">
                                              <p:val>
                                                <p:strVal val="#ppt_x"/>
                                              </p:val>
                                            </p:tav>
                                            <p:tav tm="100000">
                                              <p:val>
                                                <p:strVal val="#ppt_x"/>
                                              </p:val>
                                            </p:tav>
                                          </p:tavLst>
                                        </p:anim>
                                        <p:anim calcmode="lin" valueType="num">
                                          <p:cBhvr additive="base">
                                            <p:cTn id="75" dur="2000" fill="hold"/>
                                            <p:tgtEl>
                                              <p:spTgt spid="27"/>
                                            </p:tgtEl>
                                            <p:attrNameLst>
                                              <p:attrName>ppt_y</p:attrName>
                                            </p:attrNameLst>
                                          </p:cBhvr>
                                          <p:tavLst>
                                            <p:tav tm="0">
                                              <p:val>
                                                <p:strVal val="1+#ppt_h/2"/>
                                              </p:val>
                                            </p:tav>
                                            <p:tav tm="100000">
                                              <p:val>
                                                <p:strVal val="#ppt_y"/>
                                              </p:val>
                                            </p:tav>
                                          </p:tavLst>
                                        </p:anim>
                                      </p:childTnLst>
                                    </p:cTn>
                                  </p:par>
                                  <p:par>
                                    <p:cTn id="76" presetID="2" presetClass="entr" presetSubtype="4" fill="hold" nodeType="withEffect">
                                      <p:stCondLst>
                                        <p:cond delay="7800"/>
                                      </p:stCondLst>
                                      <p:childTnLst>
                                        <p:set>
                                          <p:cBhvr>
                                            <p:cTn id="77" dur="1" fill="hold">
                                              <p:stCondLst>
                                                <p:cond delay="0"/>
                                              </p:stCondLst>
                                            </p:cTn>
                                            <p:tgtEl>
                                              <p:spTgt spid="24"/>
                                            </p:tgtEl>
                                            <p:attrNameLst>
                                              <p:attrName>style.visibility</p:attrName>
                                            </p:attrNameLst>
                                          </p:cBhvr>
                                          <p:to>
                                            <p:strVal val="visible"/>
                                          </p:to>
                                        </p:set>
                                        <p:anim calcmode="lin" valueType="num">
                                          <p:cBhvr additive="base">
                                            <p:cTn id="78" dur="2000" fill="hold"/>
                                            <p:tgtEl>
                                              <p:spTgt spid="24"/>
                                            </p:tgtEl>
                                            <p:attrNameLst>
                                              <p:attrName>ppt_x</p:attrName>
                                            </p:attrNameLst>
                                          </p:cBhvr>
                                          <p:tavLst>
                                            <p:tav tm="0">
                                              <p:val>
                                                <p:strVal val="#ppt_x"/>
                                              </p:val>
                                            </p:tav>
                                            <p:tav tm="100000">
                                              <p:val>
                                                <p:strVal val="#ppt_x"/>
                                              </p:val>
                                            </p:tav>
                                          </p:tavLst>
                                        </p:anim>
                                        <p:anim calcmode="lin" valueType="num">
                                          <p:cBhvr additive="base">
                                            <p:cTn id="79" dur="2000" fill="hold"/>
                                            <p:tgtEl>
                                              <p:spTgt spid="24"/>
                                            </p:tgtEl>
                                            <p:attrNameLst>
                                              <p:attrName>ppt_y</p:attrName>
                                            </p:attrNameLst>
                                          </p:cBhvr>
                                          <p:tavLst>
                                            <p:tav tm="0">
                                              <p:val>
                                                <p:strVal val="1+#ppt_h/2"/>
                                              </p:val>
                                            </p:tav>
                                            <p:tav tm="100000">
                                              <p:val>
                                                <p:strVal val="#ppt_y"/>
                                              </p:val>
                                            </p:tav>
                                          </p:tavLst>
                                        </p:anim>
                                      </p:childTnLst>
                                    </p:cTn>
                                  </p:par>
                                  <p:par>
                                    <p:cTn id="80" presetID="22" presetClass="entr" presetSubtype="4" fill="hold" nodeType="withEffect">
                                      <p:stCondLst>
                                        <p:cond delay="7200"/>
                                      </p:stCondLst>
                                      <p:childTnLst>
                                        <p:set>
                                          <p:cBhvr>
                                            <p:cTn id="81" dur="1" fill="hold">
                                              <p:stCondLst>
                                                <p:cond delay="0"/>
                                              </p:stCondLst>
                                            </p:cTn>
                                            <p:tgtEl>
                                              <p:spTgt spid="18"/>
                                            </p:tgtEl>
                                            <p:attrNameLst>
                                              <p:attrName>style.visibility</p:attrName>
                                            </p:attrNameLst>
                                          </p:cBhvr>
                                          <p:to>
                                            <p:strVal val="visible"/>
                                          </p:to>
                                        </p:set>
                                        <p:animEffect transition="in" filter="wipe(down)">
                                          <p:cBhvr>
                                            <p:cTn id="82" dur="1000"/>
                                            <p:tgtEl>
                                              <p:spTgt spid="18"/>
                                            </p:tgtEl>
                                          </p:cBhvr>
                                        </p:animEffect>
                                      </p:childTnLst>
                                    </p:cTn>
                                  </p:par>
                                  <p:par>
                                    <p:cTn id="83" presetID="2" presetClass="entr" presetSubtype="4" fill="hold" nodeType="withEffect">
                                      <p:stCondLst>
                                        <p:cond delay="6800"/>
                                      </p:stCondLst>
                                      <p:childTnLst>
                                        <p:set>
                                          <p:cBhvr>
                                            <p:cTn id="84" dur="1" fill="hold">
                                              <p:stCondLst>
                                                <p:cond delay="0"/>
                                              </p:stCondLst>
                                            </p:cTn>
                                            <p:tgtEl>
                                              <p:spTgt spid="21"/>
                                            </p:tgtEl>
                                            <p:attrNameLst>
                                              <p:attrName>style.visibility</p:attrName>
                                            </p:attrNameLst>
                                          </p:cBhvr>
                                          <p:to>
                                            <p:strVal val="visible"/>
                                          </p:to>
                                        </p:set>
                                        <p:anim calcmode="lin" valueType="num">
                                          <p:cBhvr additive="base">
                                            <p:cTn id="85" dur="2000" fill="hold"/>
                                            <p:tgtEl>
                                              <p:spTgt spid="21"/>
                                            </p:tgtEl>
                                            <p:attrNameLst>
                                              <p:attrName>ppt_x</p:attrName>
                                            </p:attrNameLst>
                                          </p:cBhvr>
                                          <p:tavLst>
                                            <p:tav tm="0">
                                              <p:val>
                                                <p:strVal val="#ppt_x"/>
                                              </p:val>
                                            </p:tav>
                                            <p:tav tm="100000">
                                              <p:val>
                                                <p:strVal val="#ppt_x"/>
                                              </p:val>
                                            </p:tav>
                                          </p:tavLst>
                                        </p:anim>
                                        <p:anim calcmode="lin" valueType="num">
                                          <p:cBhvr additive="base">
                                            <p:cTn id="86" dur="20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2" grpId="0"/>
          <p:bldP spid="3" grpId="0"/>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7023A-02EB-AC30-CA06-A49EA89F4AC5}"/>
            </a:ext>
          </a:extLst>
        </p:cNvPr>
        <p:cNvGrpSpPr/>
        <p:nvPr/>
      </p:nvGrpSpPr>
      <p:grpSpPr>
        <a:xfrm>
          <a:off x="0" y="0"/>
          <a:ext cx="0" cy="0"/>
          <a:chOff x="0" y="0"/>
          <a:chExt cx="0" cy="0"/>
        </a:xfrm>
      </p:grpSpPr>
      <p:pic>
        <p:nvPicPr>
          <p:cNvPr id="25" name="Picture 24" descr="A person saluting with light behind him&#10;&#10;AI-generated content may be incorrect.">
            <a:extLst>
              <a:ext uri="{FF2B5EF4-FFF2-40B4-BE49-F238E27FC236}">
                <a16:creationId xmlns:a16="http://schemas.microsoft.com/office/drawing/2014/main" id="{6FDD781B-E483-C6AC-9B9E-AC545E1EBC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4332" y="-491136"/>
            <a:ext cx="5420360" cy="4870731"/>
          </a:xfrm>
          <a:prstGeom prst="rect">
            <a:avLst/>
          </a:prstGeom>
        </p:spPr>
      </p:pic>
      <p:sp>
        <p:nvSpPr>
          <p:cNvPr id="178" name="Rectangle 177">
            <a:extLst>
              <a:ext uri="{FF2B5EF4-FFF2-40B4-BE49-F238E27FC236}">
                <a16:creationId xmlns:a16="http://schemas.microsoft.com/office/drawing/2014/main" id="{59DF70C3-BF56-762B-1A5C-0788474DE1A8}"/>
              </a:ext>
            </a:extLst>
          </p:cNvPr>
          <p:cNvSpPr/>
          <p:nvPr/>
        </p:nvSpPr>
        <p:spPr>
          <a:xfrm>
            <a:off x="0" y="5721453"/>
            <a:ext cx="12192001"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128" name="TextBox 127">
            <a:extLst>
              <a:ext uri="{FF2B5EF4-FFF2-40B4-BE49-F238E27FC236}">
                <a16:creationId xmlns:a16="http://schemas.microsoft.com/office/drawing/2014/main" id="{223FAFF7-D165-2BFD-CE47-B8E38373C55F}"/>
              </a:ext>
            </a:extLst>
          </p:cNvPr>
          <p:cNvSpPr txBox="1"/>
          <p:nvPr/>
        </p:nvSpPr>
        <p:spPr>
          <a:xfrm>
            <a:off x="6766877" y="2014903"/>
            <a:ext cx="4422157" cy="2657138"/>
          </a:xfrm>
          <a:prstGeom prst="rect">
            <a:avLst/>
          </a:prstGeom>
          <a:noFill/>
        </p:spPr>
        <p:txBody>
          <a:bodyPr wrap="square" rtlCol="1">
            <a:spAutoFit/>
          </a:bodyPr>
          <a:lstStyle/>
          <a:p>
            <a:pPr algn="just" rtl="1">
              <a:lnSpc>
                <a:spcPts val="4000"/>
              </a:lnSpc>
            </a:pPr>
            <a:r>
              <a:rPr lang="fa-IR" sz="2400" dirty="0">
                <a:solidFill>
                  <a:srgbClr val="5F5F5F"/>
                </a:solidFill>
                <a:latin typeface="Ravi" panose="02000504000000020004" pitchFamily="2" charset="-78"/>
                <a:ea typeface="Ravi" panose="02000504000000020004" pitchFamily="2" charset="-78"/>
                <a:cs typeface="Ravi" panose="02000504000000020004" pitchFamily="2" charset="-78"/>
              </a:rPr>
              <a:t>سلام آقا ابراهیم!</a:t>
            </a:r>
          </a:p>
          <a:p>
            <a:pPr algn="just" rtl="1">
              <a:lnSpc>
                <a:spcPts val="4000"/>
              </a:lnSpc>
            </a:pPr>
            <a:r>
              <a:rPr lang="fa-IR" sz="2400" dirty="0">
                <a:solidFill>
                  <a:srgbClr val="5F5F5F"/>
                </a:solidFill>
                <a:latin typeface="Ravi" panose="02000504000000020004" pitchFamily="2" charset="-78"/>
                <a:ea typeface="Ravi" panose="02000504000000020004" pitchFamily="2" charset="-78"/>
                <a:cs typeface="Ravi" panose="02000504000000020004" pitchFamily="2" charset="-78"/>
              </a:rPr>
              <a:t>آقا ابراهیم!</a:t>
            </a:r>
          </a:p>
          <a:p>
            <a:pPr algn="just" rtl="1">
              <a:lnSpc>
                <a:spcPts val="4000"/>
              </a:lnSpc>
            </a:pPr>
            <a:r>
              <a:rPr lang="fa-IR" sz="2400" dirty="0">
                <a:solidFill>
                  <a:srgbClr val="5F5F5F"/>
                </a:solidFill>
                <a:latin typeface="Ravi" panose="02000504000000020004" pitchFamily="2" charset="-78"/>
                <a:ea typeface="Ravi" panose="02000504000000020004" pitchFamily="2" charset="-78"/>
                <a:cs typeface="Ravi" panose="02000504000000020004" pitchFamily="2" charset="-78"/>
              </a:rPr>
              <a:t>کاش الآنم بین ما بودی...</a:t>
            </a:r>
          </a:p>
          <a:p>
            <a:pPr algn="just" rtl="1">
              <a:lnSpc>
                <a:spcPts val="4000"/>
              </a:lnSpc>
            </a:pPr>
            <a:r>
              <a:rPr lang="fa-IR" sz="2400" dirty="0">
                <a:solidFill>
                  <a:srgbClr val="5F5F5F"/>
                </a:solidFill>
                <a:latin typeface="Ravi" panose="02000504000000020004" pitchFamily="2" charset="-78"/>
                <a:ea typeface="Ravi" panose="02000504000000020004" pitchFamily="2" charset="-78"/>
                <a:cs typeface="Ravi" panose="02000504000000020004" pitchFamily="2" charset="-78"/>
              </a:rPr>
              <a:t>این‌جا هم بین بچه‌‌های ‌مدرسه، توی گروه‌ها و تیم‌هامون اختلاف زیاده.</a:t>
            </a:r>
          </a:p>
        </p:txBody>
      </p:sp>
      <p:pic>
        <p:nvPicPr>
          <p:cNvPr id="8" name="Picture 7" descr="A group of boys holding hands&#10;&#10;AI-generated content may be incorrect.">
            <a:extLst>
              <a:ext uri="{FF2B5EF4-FFF2-40B4-BE49-F238E27FC236}">
                <a16:creationId xmlns:a16="http://schemas.microsoft.com/office/drawing/2014/main" id="{44A2AC71-DEE2-1FE0-7740-87626DEC55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7834" y="1035002"/>
            <a:ext cx="3396701" cy="3436620"/>
          </a:xfrm>
          <a:prstGeom prst="rect">
            <a:avLst/>
          </a:prstGeom>
        </p:spPr>
      </p:pic>
      <p:pic>
        <p:nvPicPr>
          <p:cNvPr id="11" name="Picture 10" descr="A cracked white rectangular object&#10;&#10;AI-generated content may be incorrect.">
            <a:extLst>
              <a:ext uri="{FF2B5EF4-FFF2-40B4-BE49-F238E27FC236}">
                <a16:creationId xmlns:a16="http://schemas.microsoft.com/office/drawing/2014/main" id="{33C9E9E1-1635-0A1C-4AFA-BAA12A8075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87513" y="3536902"/>
            <a:ext cx="522059" cy="786665"/>
          </a:xfrm>
          <a:prstGeom prst="rect">
            <a:avLst/>
          </a:prstGeom>
        </p:spPr>
      </p:pic>
      <p:pic>
        <p:nvPicPr>
          <p:cNvPr id="13" name="Picture 12" descr="A face with a sad expression&#10;&#10;AI-generated content may be incorrect.">
            <a:extLst>
              <a:ext uri="{FF2B5EF4-FFF2-40B4-BE49-F238E27FC236}">
                <a16:creationId xmlns:a16="http://schemas.microsoft.com/office/drawing/2014/main" id="{244D2D3E-43BD-3B5A-0C78-F5AC47EE5D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78452" y="3307900"/>
            <a:ext cx="260906" cy="253758"/>
          </a:xfrm>
          <a:prstGeom prst="rect">
            <a:avLst/>
          </a:prstGeom>
        </p:spPr>
      </p:pic>
      <p:pic>
        <p:nvPicPr>
          <p:cNvPr id="16" name="Picture 15">
            <a:extLst>
              <a:ext uri="{FF2B5EF4-FFF2-40B4-BE49-F238E27FC236}">
                <a16:creationId xmlns:a16="http://schemas.microsoft.com/office/drawing/2014/main" id="{8F2B54DE-4EC4-2016-CBE5-D153F3BFA2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01053" y="3325268"/>
            <a:ext cx="174569" cy="170774"/>
          </a:xfrm>
          <a:prstGeom prst="rect">
            <a:avLst/>
          </a:prstGeom>
        </p:spPr>
      </p:pic>
      <p:pic>
        <p:nvPicPr>
          <p:cNvPr id="19" name="Picture 18">
            <a:extLst>
              <a:ext uri="{FF2B5EF4-FFF2-40B4-BE49-F238E27FC236}">
                <a16:creationId xmlns:a16="http://schemas.microsoft.com/office/drawing/2014/main" id="{01BF2B0A-BC77-C9C6-0BC3-AE57F10CC5A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61341" y="3598886"/>
            <a:ext cx="191774" cy="191774"/>
          </a:xfrm>
          <a:prstGeom prst="rect">
            <a:avLst/>
          </a:prstGeom>
        </p:spPr>
      </p:pic>
      <p:pic>
        <p:nvPicPr>
          <p:cNvPr id="22" name="Picture 21" descr="A heart shaped shield with a black background&#10;&#10;AI-generated content may be incorrect.">
            <a:extLst>
              <a:ext uri="{FF2B5EF4-FFF2-40B4-BE49-F238E27FC236}">
                <a16:creationId xmlns:a16="http://schemas.microsoft.com/office/drawing/2014/main" id="{D8CA6BEC-C90B-F4DA-08EA-5C9B869CA83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15533" y="3410655"/>
            <a:ext cx="765553" cy="912912"/>
          </a:xfrm>
          <a:prstGeom prst="rect">
            <a:avLst/>
          </a:prstGeom>
        </p:spPr>
      </p:pic>
      <p:pic>
        <p:nvPicPr>
          <p:cNvPr id="33" name="Picture 32" descr="A brown backpack with a black background&#10;&#10;AI-generated content may be incorrect.">
            <a:extLst>
              <a:ext uri="{FF2B5EF4-FFF2-40B4-BE49-F238E27FC236}">
                <a16:creationId xmlns:a16="http://schemas.microsoft.com/office/drawing/2014/main" id="{CBE04981-69C1-3A48-5C04-4065E0A5EDE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65716" y="4369034"/>
            <a:ext cx="659409" cy="674568"/>
          </a:xfrm>
          <a:prstGeom prst="rect">
            <a:avLst/>
          </a:prstGeom>
        </p:spPr>
      </p:pic>
      <p:pic>
        <p:nvPicPr>
          <p:cNvPr id="39" name="Picture 38" descr="A white and black rectangular object&#10;&#10;AI-generated content may be incorrect.">
            <a:extLst>
              <a:ext uri="{FF2B5EF4-FFF2-40B4-BE49-F238E27FC236}">
                <a16:creationId xmlns:a16="http://schemas.microsoft.com/office/drawing/2014/main" id="{CD6D11FA-A3BD-F91F-F170-A75851A5145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42177" y="4858666"/>
            <a:ext cx="652299" cy="299290"/>
          </a:xfrm>
          <a:prstGeom prst="rect">
            <a:avLst/>
          </a:prstGeom>
        </p:spPr>
      </p:pic>
      <p:pic>
        <p:nvPicPr>
          <p:cNvPr id="43" name="Picture 42">
            <a:extLst>
              <a:ext uri="{FF2B5EF4-FFF2-40B4-BE49-F238E27FC236}">
                <a16:creationId xmlns:a16="http://schemas.microsoft.com/office/drawing/2014/main" id="{1E880BF6-04D2-C82E-1773-FB8CB6C29A5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48837" y="4209281"/>
            <a:ext cx="393651" cy="228571"/>
          </a:xfrm>
          <a:prstGeom prst="rect">
            <a:avLst/>
          </a:prstGeom>
        </p:spPr>
      </p:pic>
      <p:pic>
        <p:nvPicPr>
          <p:cNvPr id="47" name="Picture 46" descr="A yellow speech bubble with red text&#10;&#10;AI-generated content may be incorrect.">
            <a:extLst>
              <a:ext uri="{FF2B5EF4-FFF2-40B4-BE49-F238E27FC236}">
                <a16:creationId xmlns:a16="http://schemas.microsoft.com/office/drawing/2014/main" id="{83D74EDD-8EE4-38DB-1589-C19DC3B677D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607029" y="4385145"/>
            <a:ext cx="321432" cy="268490"/>
          </a:xfrm>
          <a:prstGeom prst="rect">
            <a:avLst/>
          </a:prstGeom>
        </p:spPr>
      </p:pic>
      <p:pic>
        <p:nvPicPr>
          <p:cNvPr id="49" name="Picture 48" descr="A brown and white chat bubble&#10;&#10;AI-generated content may be incorrect.">
            <a:extLst>
              <a:ext uri="{FF2B5EF4-FFF2-40B4-BE49-F238E27FC236}">
                <a16:creationId xmlns:a16="http://schemas.microsoft.com/office/drawing/2014/main" id="{4F2218EF-2BAB-6DC0-DC01-CC0EF75843D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447728" y="4619726"/>
            <a:ext cx="280043" cy="219781"/>
          </a:xfrm>
          <a:prstGeom prst="rect">
            <a:avLst/>
          </a:prstGeom>
        </p:spPr>
      </p:pic>
      <p:pic>
        <p:nvPicPr>
          <p:cNvPr id="51" name="Picture 50" descr="A chat bubble with three dots&#10;&#10;AI-generated content may be incorrect.">
            <a:extLst>
              <a:ext uri="{FF2B5EF4-FFF2-40B4-BE49-F238E27FC236}">
                <a16:creationId xmlns:a16="http://schemas.microsoft.com/office/drawing/2014/main" id="{3276A268-F727-0E30-6171-65CACE40330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853831" y="4638016"/>
            <a:ext cx="278389" cy="219781"/>
          </a:xfrm>
          <a:prstGeom prst="rect">
            <a:avLst/>
          </a:prstGeom>
        </p:spPr>
      </p:pic>
      <p:pic>
        <p:nvPicPr>
          <p:cNvPr id="53" name="Picture 52">
            <a:extLst>
              <a:ext uri="{FF2B5EF4-FFF2-40B4-BE49-F238E27FC236}">
                <a16:creationId xmlns:a16="http://schemas.microsoft.com/office/drawing/2014/main" id="{93258F3E-22AA-64BB-E96A-5A3184049C4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111622" y="3193366"/>
            <a:ext cx="53868" cy="61563"/>
          </a:xfrm>
          <a:prstGeom prst="rect">
            <a:avLst/>
          </a:prstGeom>
        </p:spPr>
      </p:pic>
      <p:pic>
        <p:nvPicPr>
          <p:cNvPr id="54" name="Picture 53">
            <a:extLst>
              <a:ext uri="{FF2B5EF4-FFF2-40B4-BE49-F238E27FC236}">
                <a16:creationId xmlns:a16="http://schemas.microsoft.com/office/drawing/2014/main" id="{E5D7BF9F-C76D-19B9-248F-C23D3765B16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245437" y="3090845"/>
            <a:ext cx="98346" cy="112395"/>
          </a:xfrm>
          <a:prstGeom prst="rect">
            <a:avLst/>
          </a:prstGeom>
        </p:spPr>
      </p:pic>
      <p:pic>
        <p:nvPicPr>
          <p:cNvPr id="55" name="Picture 54">
            <a:extLst>
              <a:ext uri="{FF2B5EF4-FFF2-40B4-BE49-F238E27FC236}">
                <a16:creationId xmlns:a16="http://schemas.microsoft.com/office/drawing/2014/main" id="{0403D0E4-35B4-28D3-715F-106F88C4908F}"/>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343795" y="3050492"/>
            <a:ext cx="70618" cy="80706"/>
          </a:xfrm>
          <a:prstGeom prst="rect">
            <a:avLst/>
          </a:prstGeom>
        </p:spPr>
      </p:pic>
      <p:pic>
        <p:nvPicPr>
          <p:cNvPr id="56" name="Picture 55">
            <a:extLst>
              <a:ext uri="{FF2B5EF4-FFF2-40B4-BE49-F238E27FC236}">
                <a16:creationId xmlns:a16="http://schemas.microsoft.com/office/drawing/2014/main" id="{26244C7B-1DAE-138C-6E89-1131ABB84C7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518526" y="3377547"/>
            <a:ext cx="98346" cy="112395"/>
          </a:xfrm>
          <a:prstGeom prst="rect">
            <a:avLst/>
          </a:prstGeom>
        </p:spPr>
      </p:pic>
      <p:pic>
        <p:nvPicPr>
          <p:cNvPr id="57" name="Picture 56">
            <a:extLst>
              <a:ext uri="{FF2B5EF4-FFF2-40B4-BE49-F238E27FC236}">
                <a16:creationId xmlns:a16="http://schemas.microsoft.com/office/drawing/2014/main" id="{259492E9-AA83-4D4F-712C-45E14B0E8C2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825737" y="3437902"/>
            <a:ext cx="98346" cy="112395"/>
          </a:xfrm>
          <a:prstGeom prst="rect">
            <a:avLst/>
          </a:prstGeom>
        </p:spPr>
      </p:pic>
      <p:pic>
        <p:nvPicPr>
          <p:cNvPr id="58" name="Picture 57">
            <a:extLst>
              <a:ext uri="{FF2B5EF4-FFF2-40B4-BE49-F238E27FC236}">
                <a16:creationId xmlns:a16="http://schemas.microsoft.com/office/drawing/2014/main" id="{FD4C886D-206D-CEB7-FD15-416D4E479AB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flipH="1">
            <a:off x="4400123" y="2941907"/>
            <a:ext cx="63952" cy="73086"/>
          </a:xfrm>
          <a:prstGeom prst="rect">
            <a:avLst/>
          </a:prstGeom>
        </p:spPr>
      </p:pic>
      <p:pic>
        <p:nvPicPr>
          <p:cNvPr id="60" name="Picture 59">
            <a:extLst>
              <a:ext uri="{FF2B5EF4-FFF2-40B4-BE49-F238E27FC236}">
                <a16:creationId xmlns:a16="http://schemas.microsoft.com/office/drawing/2014/main" id="{8E6FAE32-D321-10CB-6B18-71C8715F1B0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974703" y="2753324"/>
            <a:ext cx="349081" cy="188584"/>
          </a:xfrm>
          <a:prstGeom prst="rect">
            <a:avLst/>
          </a:prstGeom>
        </p:spPr>
      </p:pic>
      <p:pic>
        <p:nvPicPr>
          <p:cNvPr id="62" name="Picture 61" descr="A person with a beard and a scarf&#10;&#10;AI-generated content may be incorrect.">
            <a:extLst>
              <a:ext uri="{FF2B5EF4-FFF2-40B4-BE49-F238E27FC236}">
                <a16:creationId xmlns:a16="http://schemas.microsoft.com/office/drawing/2014/main" id="{3CCB2CB6-5C3B-5568-76A4-1FF360B8F3C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226619" y="350187"/>
            <a:ext cx="4498297" cy="3060468"/>
          </a:xfrm>
          <a:prstGeom prst="rect">
            <a:avLst/>
          </a:prstGeom>
        </p:spPr>
      </p:pic>
      <p:pic>
        <p:nvPicPr>
          <p:cNvPr id="28" name="Picture 27" descr="A cartoon of a child sitting on the floor&#10;&#10;AI-generated content may be incorrect.">
            <a:extLst>
              <a:ext uri="{FF2B5EF4-FFF2-40B4-BE49-F238E27FC236}">
                <a16:creationId xmlns:a16="http://schemas.microsoft.com/office/drawing/2014/main" id="{410B879D-A4BD-39A2-8C8F-CF033C8A97D8}"/>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132478" y="2100981"/>
            <a:ext cx="2706649" cy="3218228"/>
          </a:xfrm>
          <a:prstGeom prst="rect">
            <a:avLst/>
          </a:prstGeom>
        </p:spPr>
      </p:pic>
      <p:sp>
        <p:nvSpPr>
          <p:cNvPr id="2" name="TextBox 1">
            <a:extLst>
              <a:ext uri="{FF2B5EF4-FFF2-40B4-BE49-F238E27FC236}">
                <a16:creationId xmlns:a16="http://schemas.microsoft.com/office/drawing/2014/main" id="{D8EAD1BC-8632-A9A2-39FB-D8D8C4D3DBAC}"/>
              </a:ext>
            </a:extLst>
          </p:cNvPr>
          <p:cNvSpPr txBox="1"/>
          <p:nvPr/>
        </p:nvSpPr>
        <p:spPr>
          <a:xfrm>
            <a:off x="8788593" y="1331540"/>
            <a:ext cx="2713892" cy="769441"/>
          </a:xfrm>
          <a:prstGeom prst="rect">
            <a:avLst/>
          </a:prstGeom>
          <a:noFill/>
        </p:spPr>
        <p:txBody>
          <a:bodyPr wrap="square" rtlCol="1">
            <a:spAutoFit/>
          </a:bodyPr>
          <a:lstStyle/>
          <a:p>
            <a:pPr algn="ct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چقدر ...!!!</a:t>
            </a:r>
          </a:p>
        </p:txBody>
      </p:sp>
      <p:sp>
        <p:nvSpPr>
          <p:cNvPr id="4" name="TextBox 3">
            <a:extLst>
              <a:ext uri="{FF2B5EF4-FFF2-40B4-BE49-F238E27FC236}">
                <a16:creationId xmlns:a16="http://schemas.microsoft.com/office/drawing/2014/main" id="{791E0429-BFFE-990D-D481-AB87EDC10B6A}"/>
              </a:ext>
            </a:extLst>
          </p:cNvPr>
          <p:cNvSpPr txBox="1"/>
          <p:nvPr/>
        </p:nvSpPr>
        <p:spPr>
          <a:xfrm>
            <a:off x="725179" y="-1873388"/>
            <a:ext cx="7558803" cy="1118255"/>
          </a:xfrm>
          <a:prstGeom prst="rect">
            <a:avLst/>
          </a:prstGeom>
          <a:noFill/>
        </p:spPr>
        <p:txBody>
          <a:bodyPr wrap="square" rtlCol="1">
            <a:spAutoFit/>
          </a:bodyPr>
          <a:lstStyle/>
          <a:p>
            <a:pPr algn="just" rtl="1">
              <a:lnSpc>
                <a:spcPts val="4000"/>
              </a:lnSpc>
            </a:pPr>
            <a:r>
              <a:rPr lang="fa-IR" sz="30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ما هم ازت یه چیز می‌خواهیم:</a:t>
            </a:r>
          </a:p>
          <a:p>
            <a:pPr algn="just" rtl="1">
              <a:lnSpc>
                <a:spcPts val="4000"/>
              </a:lnSpc>
            </a:pPr>
            <a:r>
              <a:rPr lang="fa-IR" sz="30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بیا کمکمون کن همین روحیه رو یاد بگیریم.</a:t>
            </a:r>
          </a:p>
        </p:txBody>
      </p:sp>
      <p:pic>
        <p:nvPicPr>
          <p:cNvPr id="36" name="Picture 35" descr="A broken heart with a black background&#10;&#10;AI-generated content may be incorrect.">
            <a:extLst>
              <a:ext uri="{FF2B5EF4-FFF2-40B4-BE49-F238E27FC236}">
                <a16:creationId xmlns:a16="http://schemas.microsoft.com/office/drawing/2014/main" id="{89C9EB56-D99A-10D5-9C19-B538AEE22C87}"/>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504581" y="4441923"/>
            <a:ext cx="244565" cy="211712"/>
          </a:xfrm>
          <a:prstGeom prst="rect">
            <a:avLst/>
          </a:prstGeom>
        </p:spPr>
      </p:pic>
      <p:pic>
        <p:nvPicPr>
          <p:cNvPr id="45" name="Picture 44">
            <a:extLst>
              <a:ext uri="{FF2B5EF4-FFF2-40B4-BE49-F238E27FC236}">
                <a16:creationId xmlns:a16="http://schemas.microsoft.com/office/drawing/2014/main" id="{3330056C-8B6D-A148-5B2F-C602E76E49DA}"/>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225029" y="5128320"/>
            <a:ext cx="98787" cy="59272"/>
          </a:xfrm>
          <a:prstGeom prst="rect">
            <a:avLst/>
          </a:prstGeom>
        </p:spPr>
      </p:pic>
    </p:spTree>
    <p:extLst>
      <p:ext uri="{BB962C8B-B14F-4D97-AF65-F5344CB8AC3E}">
        <p14:creationId xmlns:p14="http://schemas.microsoft.com/office/powerpoint/2010/main" val="14657315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41" presetClass="entr" presetSubtype="0" fill="hold" grpId="0" nodeType="withEffect">
                                      <p:stCondLst>
                                        <p:cond delay="5000"/>
                                      </p:stCondLst>
                                      <p:iterate type="lt">
                                        <p:tmPct val="10000"/>
                                      </p:iterate>
                                      <p:childTnLst>
                                        <p:set>
                                          <p:cBhvr>
                                            <p:cTn id="10" dur="1" fill="hold">
                                              <p:stCondLst>
                                                <p:cond delay="0"/>
                                              </p:stCondLst>
                                            </p:cTn>
                                            <p:tgtEl>
                                              <p:spTgt spid="128"/>
                                            </p:tgtEl>
                                            <p:attrNameLst>
                                              <p:attrName>style.visibility</p:attrName>
                                            </p:attrNameLst>
                                          </p:cBhvr>
                                          <p:to>
                                            <p:strVal val="visible"/>
                                          </p:to>
                                        </p:set>
                                        <p:anim calcmode="lin" valueType="num">
                                          <p:cBhvr>
                                            <p:cTn id="11" dur="500" fill="hold"/>
                                            <p:tgtEl>
                                              <p:spTgt spid="128"/>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28"/>
                                            </p:tgtEl>
                                            <p:attrNameLst>
                                              <p:attrName>ppt_y</p:attrName>
                                            </p:attrNameLst>
                                          </p:cBhvr>
                                          <p:tavLst>
                                            <p:tav tm="0">
                                              <p:val>
                                                <p:strVal val="#ppt_y"/>
                                              </p:val>
                                            </p:tav>
                                            <p:tav tm="100000">
                                              <p:val>
                                                <p:strVal val="#ppt_y"/>
                                              </p:val>
                                            </p:tav>
                                          </p:tavLst>
                                        </p:anim>
                                        <p:anim calcmode="lin" valueType="num">
                                          <p:cBhvr>
                                            <p:cTn id="13" dur="500" fill="hold"/>
                                            <p:tgtEl>
                                              <p:spTgt spid="128"/>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28"/>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28"/>
                                            </p:tgtEl>
                                          </p:cBhvr>
                                        </p:animEffect>
                                      </p:childTnLst>
                                    </p:cTn>
                                  </p:par>
                                  <p:par>
                                    <p:cTn id="16" presetID="2" presetClass="entr" presetSubtype="9" fill="hold" nodeType="withEffect" p14:presetBounceEnd="75000">
                                      <p:stCondLst>
                                        <p:cond delay="1000"/>
                                      </p:stCondLst>
                                      <p:childTnLst>
                                        <p:set>
                                          <p:cBhvr>
                                            <p:cTn id="17" dur="1" fill="hold">
                                              <p:stCondLst>
                                                <p:cond delay="0"/>
                                              </p:stCondLst>
                                            </p:cTn>
                                            <p:tgtEl>
                                              <p:spTgt spid="28"/>
                                            </p:tgtEl>
                                            <p:attrNameLst>
                                              <p:attrName>style.visibility</p:attrName>
                                            </p:attrNameLst>
                                          </p:cBhvr>
                                          <p:to>
                                            <p:strVal val="visible"/>
                                          </p:to>
                                        </p:set>
                                        <p:anim calcmode="lin" valueType="num" p14:bounceEnd="75000">
                                          <p:cBhvr additive="base">
                                            <p:cTn id="18" dur="2000" fill="hold"/>
                                            <p:tgtEl>
                                              <p:spTgt spid="28"/>
                                            </p:tgtEl>
                                            <p:attrNameLst>
                                              <p:attrName>ppt_x</p:attrName>
                                            </p:attrNameLst>
                                          </p:cBhvr>
                                          <p:tavLst>
                                            <p:tav tm="0">
                                              <p:val>
                                                <p:strVal val="0-#ppt_w/2"/>
                                              </p:val>
                                            </p:tav>
                                            <p:tav tm="100000">
                                              <p:val>
                                                <p:strVal val="#ppt_x"/>
                                              </p:val>
                                            </p:tav>
                                          </p:tavLst>
                                        </p:anim>
                                        <p:anim calcmode="lin" valueType="num" p14:bounceEnd="75000">
                                          <p:cBhvr additive="base">
                                            <p:cTn id="19" dur="2000" fill="hold"/>
                                            <p:tgtEl>
                                              <p:spTgt spid="28"/>
                                            </p:tgtEl>
                                            <p:attrNameLst>
                                              <p:attrName>ppt_y</p:attrName>
                                            </p:attrNameLst>
                                          </p:cBhvr>
                                          <p:tavLst>
                                            <p:tav tm="0">
                                              <p:val>
                                                <p:strVal val="0-#ppt_h/2"/>
                                              </p:val>
                                            </p:tav>
                                            <p:tav tm="100000">
                                              <p:val>
                                                <p:strVal val="#ppt_y"/>
                                              </p:val>
                                            </p:tav>
                                          </p:tavLst>
                                        </p:anim>
                                      </p:childTnLst>
                                    </p:cTn>
                                  </p:par>
                                  <p:par>
                                    <p:cTn id="20" presetID="2" presetClass="entr" presetSubtype="1" fill="hold" nodeType="withEffect" p14:presetBounceEnd="75000">
                                      <p:stCondLst>
                                        <p:cond delay="3000"/>
                                      </p:stCondLst>
                                      <p:childTnLst>
                                        <p:set>
                                          <p:cBhvr>
                                            <p:cTn id="21" dur="1" fill="hold">
                                              <p:stCondLst>
                                                <p:cond delay="0"/>
                                              </p:stCondLst>
                                            </p:cTn>
                                            <p:tgtEl>
                                              <p:spTgt spid="62"/>
                                            </p:tgtEl>
                                            <p:attrNameLst>
                                              <p:attrName>style.visibility</p:attrName>
                                            </p:attrNameLst>
                                          </p:cBhvr>
                                          <p:to>
                                            <p:strVal val="visible"/>
                                          </p:to>
                                        </p:set>
                                        <p:anim calcmode="lin" valueType="num" p14:bounceEnd="75000">
                                          <p:cBhvr additive="base">
                                            <p:cTn id="22" dur="2000" fill="hold"/>
                                            <p:tgtEl>
                                              <p:spTgt spid="62"/>
                                            </p:tgtEl>
                                            <p:attrNameLst>
                                              <p:attrName>ppt_x</p:attrName>
                                            </p:attrNameLst>
                                          </p:cBhvr>
                                          <p:tavLst>
                                            <p:tav tm="0">
                                              <p:val>
                                                <p:strVal val="#ppt_x"/>
                                              </p:val>
                                            </p:tav>
                                            <p:tav tm="100000">
                                              <p:val>
                                                <p:strVal val="#ppt_x"/>
                                              </p:val>
                                            </p:tav>
                                          </p:tavLst>
                                        </p:anim>
                                        <p:anim calcmode="lin" valueType="num" p14:bounceEnd="75000">
                                          <p:cBhvr additive="base">
                                            <p:cTn id="23" dur="2000" fill="hold"/>
                                            <p:tgtEl>
                                              <p:spTgt spid="62"/>
                                            </p:tgtEl>
                                            <p:attrNameLst>
                                              <p:attrName>ppt_y</p:attrName>
                                            </p:attrNameLst>
                                          </p:cBhvr>
                                          <p:tavLst>
                                            <p:tav tm="0">
                                              <p:val>
                                                <p:strVal val="0-#ppt_h/2"/>
                                              </p:val>
                                            </p:tav>
                                            <p:tav tm="100000">
                                              <p:val>
                                                <p:strVal val="#ppt_y"/>
                                              </p:val>
                                            </p:tav>
                                          </p:tavLst>
                                        </p:anim>
                                      </p:childTnLst>
                                    </p:cTn>
                                  </p:par>
                                  <p:par>
                                    <p:cTn id="24" presetID="26" presetClass="entr" presetSubtype="0" fill="hold" nodeType="withEffect">
                                      <p:stCondLst>
                                        <p:cond delay="3200"/>
                                      </p:stCondLst>
                                      <p:childTnLst>
                                        <p:set>
                                          <p:cBhvr>
                                            <p:cTn id="25" dur="1" fill="hold">
                                              <p:stCondLst>
                                                <p:cond delay="0"/>
                                              </p:stCondLst>
                                            </p:cTn>
                                            <p:tgtEl>
                                              <p:spTgt spid="36"/>
                                            </p:tgtEl>
                                            <p:attrNameLst>
                                              <p:attrName>style.visibility</p:attrName>
                                            </p:attrNameLst>
                                          </p:cBhvr>
                                          <p:to>
                                            <p:strVal val="visible"/>
                                          </p:to>
                                        </p:set>
                                        <p:animEffect transition="in" filter="wipe(down)">
                                          <p:cBhvr>
                                            <p:cTn id="26" dur="580">
                                              <p:stCondLst>
                                                <p:cond delay="0"/>
                                              </p:stCondLst>
                                            </p:cTn>
                                            <p:tgtEl>
                                              <p:spTgt spid="36"/>
                                            </p:tgtEl>
                                          </p:cBhvr>
                                        </p:animEffect>
                                        <p:anim calcmode="lin" valueType="num">
                                          <p:cBhvr>
                                            <p:cTn id="27"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32" dur="26">
                                              <p:stCondLst>
                                                <p:cond delay="650"/>
                                              </p:stCondLst>
                                            </p:cTn>
                                            <p:tgtEl>
                                              <p:spTgt spid="36"/>
                                            </p:tgtEl>
                                          </p:cBhvr>
                                          <p:to x="100000" y="60000"/>
                                        </p:animScale>
                                        <p:animScale>
                                          <p:cBhvr>
                                            <p:cTn id="33" dur="166" decel="50000">
                                              <p:stCondLst>
                                                <p:cond delay="676"/>
                                              </p:stCondLst>
                                            </p:cTn>
                                            <p:tgtEl>
                                              <p:spTgt spid="36"/>
                                            </p:tgtEl>
                                          </p:cBhvr>
                                          <p:to x="100000" y="100000"/>
                                        </p:animScale>
                                        <p:animScale>
                                          <p:cBhvr>
                                            <p:cTn id="34" dur="26">
                                              <p:stCondLst>
                                                <p:cond delay="1312"/>
                                              </p:stCondLst>
                                            </p:cTn>
                                            <p:tgtEl>
                                              <p:spTgt spid="36"/>
                                            </p:tgtEl>
                                          </p:cBhvr>
                                          <p:to x="100000" y="80000"/>
                                        </p:animScale>
                                        <p:animScale>
                                          <p:cBhvr>
                                            <p:cTn id="35" dur="166" decel="50000">
                                              <p:stCondLst>
                                                <p:cond delay="1338"/>
                                              </p:stCondLst>
                                            </p:cTn>
                                            <p:tgtEl>
                                              <p:spTgt spid="36"/>
                                            </p:tgtEl>
                                          </p:cBhvr>
                                          <p:to x="100000" y="100000"/>
                                        </p:animScale>
                                        <p:animScale>
                                          <p:cBhvr>
                                            <p:cTn id="36" dur="26">
                                              <p:stCondLst>
                                                <p:cond delay="1642"/>
                                              </p:stCondLst>
                                            </p:cTn>
                                            <p:tgtEl>
                                              <p:spTgt spid="36"/>
                                            </p:tgtEl>
                                          </p:cBhvr>
                                          <p:to x="100000" y="90000"/>
                                        </p:animScale>
                                        <p:animScale>
                                          <p:cBhvr>
                                            <p:cTn id="37" dur="166" decel="50000">
                                              <p:stCondLst>
                                                <p:cond delay="1668"/>
                                              </p:stCondLst>
                                            </p:cTn>
                                            <p:tgtEl>
                                              <p:spTgt spid="36"/>
                                            </p:tgtEl>
                                          </p:cBhvr>
                                          <p:to x="100000" y="100000"/>
                                        </p:animScale>
                                        <p:animScale>
                                          <p:cBhvr>
                                            <p:cTn id="38" dur="26">
                                              <p:stCondLst>
                                                <p:cond delay="1808"/>
                                              </p:stCondLst>
                                            </p:cTn>
                                            <p:tgtEl>
                                              <p:spTgt spid="36"/>
                                            </p:tgtEl>
                                          </p:cBhvr>
                                          <p:to x="100000" y="95000"/>
                                        </p:animScale>
                                        <p:animScale>
                                          <p:cBhvr>
                                            <p:cTn id="39" dur="166" decel="50000">
                                              <p:stCondLst>
                                                <p:cond delay="1834"/>
                                              </p:stCondLst>
                                            </p:cTn>
                                            <p:tgtEl>
                                              <p:spTgt spid="36"/>
                                            </p:tgtEl>
                                          </p:cBhvr>
                                          <p:to x="100000" y="100000"/>
                                        </p:animScale>
                                      </p:childTnLst>
                                    </p:cTn>
                                  </p:par>
                                  <p:par>
                                    <p:cTn id="40" presetID="26" presetClass="entr" presetSubtype="0" fill="hold" nodeType="withEffect">
                                      <p:stCondLst>
                                        <p:cond delay="3400"/>
                                      </p:stCondLst>
                                      <p:childTnLst>
                                        <p:set>
                                          <p:cBhvr>
                                            <p:cTn id="41" dur="1" fill="hold">
                                              <p:stCondLst>
                                                <p:cond delay="0"/>
                                              </p:stCondLst>
                                            </p:cTn>
                                            <p:tgtEl>
                                              <p:spTgt spid="33"/>
                                            </p:tgtEl>
                                            <p:attrNameLst>
                                              <p:attrName>style.visibility</p:attrName>
                                            </p:attrNameLst>
                                          </p:cBhvr>
                                          <p:to>
                                            <p:strVal val="visible"/>
                                          </p:to>
                                        </p:set>
                                        <p:animEffect transition="in" filter="wipe(down)">
                                          <p:cBhvr>
                                            <p:cTn id="42" dur="580">
                                              <p:stCondLst>
                                                <p:cond delay="0"/>
                                              </p:stCondLst>
                                            </p:cTn>
                                            <p:tgtEl>
                                              <p:spTgt spid="33"/>
                                            </p:tgtEl>
                                          </p:cBhvr>
                                        </p:animEffect>
                                        <p:anim calcmode="lin" valueType="num">
                                          <p:cBhvr>
                                            <p:cTn id="43"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48" dur="26">
                                              <p:stCondLst>
                                                <p:cond delay="650"/>
                                              </p:stCondLst>
                                            </p:cTn>
                                            <p:tgtEl>
                                              <p:spTgt spid="33"/>
                                            </p:tgtEl>
                                          </p:cBhvr>
                                          <p:to x="100000" y="60000"/>
                                        </p:animScale>
                                        <p:animScale>
                                          <p:cBhvr>
                                            <p:cTn id="49" dur="166" decel="50000">
                                              <p:stCondLst>
                                                <p:cond delay="676"/>
                                              </p:stCondLst>
                                            </p:cTn>
                                            <p:tgtEl>
                                              <p:spTgt spid="33"/>
                                            </p:tgtEl>
                                          </p:cBhvr>
                                          <p:to x="100000" y="100000"/>
                                        </p:animScale>
                                        <p:animScale>
                                          <p:cBhvr>
                                            <p:cTn id="50" dur="26">
                                              <p:stCondLst>
                                                <p:cond delay="1312"/>
                                              </p:stCondLst>
                                            </p:cTn>
                                            <p:tgtEl>
                                              <p:spTgt spid="33"/>
                                            </p:tgtEl>
                                          </p:cBhvr>
                                          <p:to x="100000" y="80000"/>
                                        </p:animScale>
                                        <p:animScale>
                                          <p:cBhvr>
                                            <p:cTn id="51" dur="166" decel="50000">
                                              <p:stCondLst>
                                                <p:cond delay="1338"/>
                                              </p:stCondLst>
                                            </p:cTn>
                                            <p:tgtEl>
                                              <p:spTgt spid="33"/>
                                            </p:tgtEl>
                                          </p:cBhvr>
                                          <p:to x="100000" y="100000"/>
                                        </p:animScale>
                                        <p:animScale>
                                          <p:cBhvr>
                                            <p:cTn id="52" dur="26">
                                              <p:stCondLst>
                                                <p:cond delay="1642"/>
                                              </p:stCondLst>
                                            </p:cTn>
                                            <p:tgtEl>
                                              <p:spTgt spid="33"/>
                                            </p:tgtEl>
                                          </p:cBhvr>
                                          <p:to x="100000" y="90000"/>
                                        </p:animScale>
                                        <p:animScale>
                                          <p:cBhvr>
                                            <p:cTn id="53" dur="166" decel="50000">
                                              <p:stCondLst>
                                                <p:cond delay="1668"/>
                                              </p:stCondLst>
                                            </p:cTn>
                                            <p:tgtEl>
                                              <p:spTgt spid="33"/>
                                            </p:tgtEl>
                                          </p:cBhvr>
                                          <p:to x="100000" y="100000"/>
                                        </p:animScale>
                                        <p:animScale>
                                          <p:cBhvr>
                                            <p:cTn id="54" dur="26">
                                              <p:stCondLst>
                                                <p:cond delay="1808"/>
                                              </p:stCondLst>
                                            </p:cTn>
                                            <p:tgtEl>
                                              <p:spTgt spid="33"/>
                                            </p:tgtEl>
                                          </p:cBhvr>
                                          <p:to x="100000" y="95000"/>
                                        </p:animScale>
                                        <p:animScale>
                                          <p:cBhvr>
                                            <p:cTn id="55" dur="166" decel="50000">
                                              <p:stCondLst>
                                                <p:cond delay="1834"/>
                                              </p:stCondLst>
                                            </p:cTn>
                                            <p:tgtEl>
                                              <p:spTgt spid="33"/>
                                            </p:tgtEl>
                                          </p:cBhvr>
                                          <p:to x="100000" y="100000"/>
                                        </p:animScale>
                                      </p:childTnLst>
                                    </p:cTn>
                                  </p:par>
                                  <p:par>
                                    <p:cTn id="56" presetID="26" presetClass="entr" presetSubtype="0" fill="hold" nodeType="withEffect">
                                      <p:stCondLst>
                                        <p:cond delay="3600"/>
                                      </p:stCondLst>
                                      <p:childTnLst>
                                        <p:set>
                                          <p:cBhvr>
                                            <p:cTn id="57" dur="1" fill="hold">
                                              <p:stCondLst>
                                                <p:cond delay="0"/>
                                              </p:stCondLst>
                                            </p:cTn>
                                            <p:tgtEl>
                                              <p:spTgt spid="43"/>
                                            </p:tgtEl>
                                            <p:attrNameLst>
                                              <p:attrName>style.visibility</p:attrName>
                                            </p:attrNameLst>
                                          </p:cBhvr>
                                          <p:to>
                                            <p:strVal val="visible"/>
                                          </p:to>
                                        </p:set>
                                        <p:animEffect transition="in" filter="wipe(down)">
                                          <p:cBhvr>
                                            <p:cTn id="58" dur="580">
                                              <p:stCondLst>
                                                <p:cond delay="0"/>
                                              </p:stCondLst>
                                            </p:cTn>
                                            <p:tgtEl>
                                              <p:spTgt spid="43"/>
                                            </p:tgtEl>
                                          </p:cBhvr>
                                        </p:animEffect>
                                        <p:anim calcmode="lin" valueType="num">
                                          <p:cBhvr>
                                            <p:cTn id="59"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64" dur="26">
                                              <p:stCondLst>
                                                <p:cond delay="650"/>
                                              </p:stCondLst>
                                            </p:cTn>
                                            <p:tgtEl>
                                              <p:spTgt spid="43"/>
                                            </p:tgtEl>
                                          </p:cBhvr>
                                          <p:to x="100000" y="60000"/>
                                        </p:animScale>
                                        <p:animScale>
                                          <p:cBhvr>
                                            <p:cTn id="65" dur="166" decel="50000">
                                              <p:stCondLst>
                                                <p:cond delay="676"/>
                                              </p:stCondLst>
                                            </p:cTn>
                                            <p:tgtEl>
                                              <p:spTgt spid="43"/>
                                            </p:tgtEl>
                                          </p:cBhvr>
                                          <p:to x="100000" y="100000"/>
                                        </p:animScale>
                                        <p:animScale>
                                          <p:cBhvr>
                                            <p:cTn id="66" dur="26">
                                              <p:stCondLst>
                                                <p:cond delay="1312"/>
                                              </p:stCondLst>
                                            </p:cTn>
                                            <p:tgtEl>
                                              <p:spTgt spid="43"/>
                                            </p:tgtEl>
                                          </p:cBhvr>
                                          <p:to x="100000" y="80000"/>
                                        </p:animScale>
                                        <p:animScale>
                                          <p:cBhvr>
                                            <p:cTn id="67" dur="166" decel="50000">
                                              <p:stCondLst>
                                                <p:cond delay="1338"/>
                                              </p:stCondLst>
                                            </p:cTn>
                                            <p:tgtEl>
                                              <p:spTgt spid="43"/>
                                            </p:tgtEl>
                                          </p:cBhvr>
                                          <p:to x="100000" y="100000"/>
                                        </p:animScale>
                                        <p:animScale>
                                          <p:cBhvr>
                                            <p:cTn id="68" dur="26">
                                              <p:stCondLst>
                                                <p:cond delay="1642"/>
                                              </p:stCondLst>
                                            </p:cTn>
                                            <p:tgtEl>
                                              <p:spTgt spid="43"/>
                                            </p:tgtEl>
                                          </p:cBhvr>
                                          <p:to x="100000" y="90000"/>
                                        </p:animScale>
                                        <p:animScale>
                                          <p:cBhvr>
                                            <p:cTn id="69" dur="166" decel="50000">
                                              <p:stCondLst>
                                                <p:cond delay="1668"/>
                                              </p:stCondLst>
                                            </p:cTn>
                                            <p:tgtEl>
                                              <p:spTgt spid="43"/>
                                            </p:tgtEl>
                                          </p:cBhvr>
                                          <p:to x="100000" y="100000"/>
                                        </p:animScale>
                                        <p:animScale>
                                          <p:cBhvr>
                                            <p:cTn id="70" dur="26">
                                              <p:stCondLst>
                                                <p:cond delay="1808"/>
                                              </p:stCondLst>
                                            </p:cTn>
                                            <p:tgtEl>
                                              <p:spTgt spid="43"/>
                                            </p:tgtEl>
                                          </p:cBhvr>
                                          <p:to x="100000" y="95000"/>
                                        </p:animScale>
                                        <p:animScale>
                                          <p:cBhvr>
                                            <p:cTn id="71" dur="166" decel="50000">
                                              <p:stCondLst>
                                                <p:cond delay="1834"/>
                                              </p:stCondLst>
                                            </p:cTn>
                                            <p:tgtEl>
                                              <p:spTgt spid="43"/>
                                            </p:tgtEl>
                                          </p:cBhvr>
                                          <p:to x="100000" y="100000"/>
                                        </p:animScale>
                                      </p:childTnLst>
                                    </p:cTn>
                                  </p:par>
                                  <p:par>
                                    <p:cTn id="72" presetID="26" presetClass="entr" presetSubtype="0" fill="hold" nodeType="withEffect">
                                      <p:stCondLst>
                                        <p:cond delay="3800"/>
                                      </p:stCondLst>
                                      <p:childTnLst>
                                        <p:set>
                                          <p:cBhvr>
                                            <p:cTn id="73" dur="1" fill="hold">
                                              <p:stCondLst>
                                                <p:cond delay="0"/>
                                              </p:stCondLst>
                                            </p:cTn>
                                            <p:tgtEl>
                                              <p:spTgt spid="51"/>
                                            </p:tgtEl>
                                            <p:attrNameLst>
                                              <p:attrName>style.visibility</p:attrName>
                                            </p:attrNameLst>
                                          </p:cBhvr>
                                          <p:to>
                                            <p:strVal val="visible"/>
                                          </p:to>
                                        </p:set>
                                        <p:animEffect transition="in" filter="wipe(down)">
                                          <p:cBhvr>
                                            <p:cTn id="74" dur="580">
                                              <p:stCondLst>
                                                <p:cond delay="0"/>
                                              </p:stCondLst>
                                            </p:cTn>
                                            <p:tgtEl>
                                              <p:spTgt spid="51"/>
                                            </p:tgtEl>
                                          </p:cBhvr>
                                        </p:animEffect>
                                        <p:anim calcmode="lin" valueType="num">
                                          <p:cBhvr>
                                            <p:cTn id="75"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80" dur="26">
                                              <p:stCondLst>
                                                <p:cond delay="650"/>
                                              </p:stCondLst>
                                            </p:cTn>
                                            <p:tgtEl>
                                              <p:spTgt spid="51"/>
                                            </p:tgtEl>
                                          </p:cBhvr>
                                          <p:to x="100000" y="60000"/>
                                        </p:animScale>
                                        <p:animScale>
                                          <p:cBhvr>
                                            <p:cTn id="81" dur="166" decel="50000">
                                              <p:stCondLst>
                                                <p:cond delay="676"/>
                                              </p:stCondLst>
                                            </p:cTn>
                                            <p:tgtEl>
                                              <p:spTgt spid="51"/>
                                            </p:tgtEl>
                                          </p:cBhvr>
                                          <p:to x="100000" y="100000"/>
                                        </p:animScale>
                                        <p:animScale>
                                          <p:cBhvr>
                                            <p:cTn id="82" dur="26">
                                              <p:stCondLst>
                                                <p:cond delay="1312"/>
                                              </p:stCondLst>
                                            </p:cTn>
                                            <p:tgtEl>
                                              <p:spTgt spid="51"/>
                                            </p:tgtEl>
                                          </p:cBhvr>
                                          <p:to x="100000" y="80000"/>
                                        </p:animScale>
                                        <p:animScale>
                                          <p:cBhvr>
                                            <p:cTn id="83" dur="166" decel="50000">
                                              <p:stCondLst>
                                                <p:cond delay="1338"/>
                                              </p:stCondLst>
                                            </p:cTn>
                                            <p:tgtEl>
                                              <p:spTgt spid="51"/>
                                            </p:tgtEl>
                                          </p:cBhvr>
                                          <p:to x="100000" y="100000"/>
                                        </p:animScale>
                                        <p:animScale>
                                          <p:cBhvr>
                                            <p:cTn id="84" dur="26">
                                              <p:stCondLst>
                                                <p:cond delay="1642"/>
                                              </p:stCondLst>
                                            </p:cTn>
                                            <p:tgtEl>
                                              <p:spTgt spid="51"/>
                                            </p:tgtEl>
                                          </p:cBhvr>
                                          <p:to x="100000" y="90000"/>
                                        </p:animScale>
                                        <p:animScale>
                                          <p:cBhvr>
                                            <p:cTn id="85" dur="166" decel="50000">
                                              <p:stCondLst>
                                                <p:cond delay="1668"/>
                                              </p:stCondLst>
                                            </p:cTn>
                                            <p:tgtEl>
                                              <p:spTgt spid="51"/>
                                            </p:tgtEl>
                                          </p:cBhvr>
                                          <p:to x="100000" y="100000"/>
                                        </p:animScale>
                                        <p:animScale>
                                          <p:cBhvr>
                                            <p:cTn id="86" dur="26">
                                              <p:stCondLst>
                                                <p:cond delay="1808"/>
                                              </p:stCondLst>
                                            </p:cTn>
                                            <p:tgtEl>
                                              <p:spTgt spid="51"/>
                                            </p:tgtEl>
                                          </p:cBhvr>
                                          <p:to x="100000" y="95000"/>
                                        </p:animScale>
                                        <p:animScale>
                                          <p:cBhvr>
                                            <p:cTn id="87" dur="166" decel="50000">
                                              <p:stCondLst>
                                                <p:cond delay="1834"/>
                                              </p:stCondLst>
                                            </p:cTn>
                                            <p:tgtEl>
                                              <p:spTgt spid="51"/>
                                            </p:tgtEl>
                                          </p:cBhvr>
                                          <p:to x="100000" y="100000"/>
                                        </p:animScale>
                                      </p:childTnLst>
                                    </p:cTn>
                                  </p:par>
                                  <p:par>
                                    <p:cTn id="88" presetID="26" presetClass="entr" presetSubtype="0" fill="hold" nodeType="withEffect">
                                      <p:stCondLst>
                                        <p:cond delay="4000"/>
                                      </p:stCondLst>
                                      <p:childTnLst>
                                        <p:set>
                                          <p:cBhvr>
                                            <p:cTn id="89" dur="1" fill="hold">
                                              <p:stCondLst>
                                                <p:cond delay="0"/>
                                              </p:stCondLst>
                                            </p:cTn>
                                            <p:tgtEl>
                                              <p:spTgt spid="49"/>
                                            </p:tgtEl>
                                            <p:attrNameLst>
                                              <p:attrName>style.visibility</p:attrName>
                                            </p:attrNameLst>
                                          </p:cBhvr>
                                          <p:to>
                                            <p:strVal val="visible"/>
                                          </p:to>
                                        </p:set>
                                        <p:animEffect transition="in" filter="wipe(down)">
                                          <p:cBhvr>
                                            <p:cTn id="90" dur="580">
                                              <p:stCondLst>
                                                <p:cond delay="0"/>
                                              </p:stCondLst>
                                            </p:cTn>
                                            <p:tgtEl>
                                              <p:spTgt spid="49"/>
                                            </p:tgtEl>
                                          </p:cBhvr>
                                        </p:animEffect>
                                        <p:anim calcmode="lin" valueType="num">
                                          <p:cBhvr>
                                            <p:cTn id="91" dur="1822" tmFilter="0,0; 0.14,0.36; 0.43,0.73; 0.71,0.91; 1.0,1.0">
                                              <p:stCondLst>
                                                <p:cond delay="0"/>
                                              </p:stCondLst>
                                            </p:cTn>
                                            <p:tgtEl>
                                              <p:spTgt spid="49"/>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49"/>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49"/>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49"/>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49"/>
                                            </p:tgtEl>
                                            <p:attrNameLst>
                                              <p:attrName>ppt_y</p:attrName>
                                            </p:attrNameLst>
                                          </p:cBhvr>
                                          <p:tavLst>
                                            <p:tav tm="0" fmla="#ppt_y-sin(pi*$)/81">
                                              <p:val>
                                                <p:fltVal val="0"/>
                                              </p:val>
                                            </p:tav>
                                            <p:tav tm="100000">
                                              <p:val>
                                                <p:fltVal val="1"/>
                                              </p:val>
                                            </p:tav>
                                          </p:tavLst>
                                        </p:anim>
                                        <p:animScale>
                                          <p:cBhvr>
                                            <p:cTn id="96" dur="26">
                                              <p:stCondLst>
                                                <p:cond delay="650"/>
                                              </p:stCondLst>
                                            </p:cTn>
                                            <p:tgtEl>
                                              <p:spTgt spid="49"/>
                                            </p:tgtEl>
                                          </p:cBhvr>
                                          <p:to x="100000" y="60000"/>
                                        </p:animScale>
                                        <p:animScale>
                                          <p:cBhvr>
                                            <p:cTn id="97" dur="166" decel="50000">
                                              <p:stCondLst>
                                                <p:cond delay="676"/>
                                              </p:stCondLst>
                                            </p:cTn>
                                            <p:tgtEl>
                                              <p:spTgt spid="49"/>
                                            </p:tgtEl>
                                          </p:cBhvr>
                                          <p:to x="100000" y="100000"/>
                                        </p:animScale>
                                        <p:animScale>
                                          <p:cBhvr>
                                            <p:cTn id="98" dur="26">
                                              <p:stCondLst>
                                                <p:cond delay="1312"/>
                                              </p:stCondLst>
                                            </p:cTn>
                                            <p:tgtEl>
                                              <p:spTgt spid="49"/>
                                            </p:tgtEl>
                                          </p:cBhvr>
                                          <p:to x="100000" y="80000"/>
                                        </p:animScale>
                                        <p:animScale>
                                          <p:cBhvr>
                                            <p:cTn id="99" dur="166" decel="50000">
                                              <p:stCondLst>
                                                <p:cond delay="1338"/>
                                              </p:stCondLst>
                                            </p:cTn>
                                            <p:tgtEl>
                                              <p:spTgt spid="49"/>
                                            </p:tgtEl>
                                          </p:cBhvr>
                                          <p:to x="100000" y="100000"/>
                                        </p:animScale>
                                        <p:animScale>
                                          <p:cBhvr>
                                            <p:cTn id="100" dur="26">
                                              <p:stCondLst>
                                                <p:cond delay="1642"/>
                                              </p:stCondLst>
                                            </p:cTn>
                                            <p:tgtEl>
                                              <p:spTgt spid="49"/>
                                            </p:tgtEl>
                                          </p:cBhvr>
                                          <p:to x="100000" y="90000"/>
                                        </p:animScale>
                                        <p:animScale>
                                          <p:cBhvr>
                                            <p:cTn id="101" dur="166" decel="50000">
                                              <p:stCondLst>
                                                <p:cond delay="1668"/>
                                              </p:stCondLst>
                                            </p:cTn>
                                            <p:tgtEl>
                                              <p:spTgt spid="49"/>
                                            </p:tgtEl>
                                          </p:cBhvr>
                                          <p:to x="100000" y="100000"/>
                                        </p:animScale>
                                        <p:animScale>
                                          <p:cBhvr>
                                            <p:cTn id="102" dur="26">
                                              <p:stCondLst>
                                                <p:cond delay="1808"/>
                                              </p:stCondLst>
                                            </p:cTn>
                                            <p:tgtEl>
                                              <p:spTgt spid="49"/>
                                            </p:tgtEl>
                                          </p:cBhvr>
                                          <p:to x="100000" y="95000"/>
                                        </p:animScale>
                                        <p:animScale>
                                          <p:cBhvr>
                                            <p:cTn id="103" dur="166" decel="50000">
                                              <p:stCondLst>
                                                <p:cond delay="1834"/>
                                              </p:stCondLst>
                                            </p:cTn>
                                            <p:tgtEl>
                                              <p:spTgt spid="49"/>
                                            </p:tgtEl>
                                          </p:cBhvr>
                                          <p:to x="100000" y="100000"/>
                                        </p:animScale>
                                      </p:childTnLst>
                                    </p:cTn>
                                  </p:par>
                                  <p:par>
                                    <p:cTn id="104" presetID="26" presetClass="entr" presetSubtype="0" fill="hold" nodeType="withEffect">
                                      <p:stCondLst>
                                        <p:cond delay="4200"/>
                                      </p:stCondLst>
                                      <p:childTnLst>
                                        <p:set>
                                          <p:cBhvr>
                                            <p:cTn id="105" dur="1" fill="hold">
                                              <p:stCondLst>
                                                <p:cond delay="0"/>
                                              </p:stCondLst>
                                            </p:cTn>
                                            <p:tgtEl>
                                              <p:spTgt spid="39"/>
                                            </p:tgtEl>
                                            <p:attrNameLst>
                                              <p:attrName>style.visibility</p:attrName>
                                            </p:attrNameLst>
                                          </p:cBhvr>
                                          <p:to>
                                            <p:strVal val="visible"/>
                                          </p:to>
                                        </p:set>
                                        <p:animEffect transition="in" filter="wipe(down)">
                                          <p:cBhvr>
                                            <p:cTn id="106" dur="580">
                                              <p:stCondLst>
                                                <p:cond delay="0"/>
                                              </p:stCondLst>
                                            </p:cTn>
                                            <p:tgtEl>
                                              <p:spTgt spid="39"/>
                                            </p:tgtEl>
                                          </p:cBhvr>
                                        </p:animEffect>
                                        <p:anim calcmode="lin" valueType="num">
                                          <p:cBhvr>
                                            <p:cTn id="107"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108"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109"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110"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111"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112" dur="26">
                                              <p:stCondLst>
                                                <p:cond delay="650"/>
                                              </p:stCondLst>
                                            </p:cTn>
                                            <p:tgtEl>
                                              <p:spTgt spid="39"/>
                                            </p:tgtEl>
                                          </p:cBhvr>
                                          <p:to x="100000" y="60000"/>
                                        </p:animScale>
                                        <p:animScale>
                                          <p:cBhvr>
                                            <p:cTn id="113" dur="166" decel="50000">
                                              <p:stCondLst>
                                                <p:cond delay="676"/>
                                              </p:stCondLst>
                                            </p:cTn>
                                            <p:tgtEl>
                                              <p:spTgt spid="39"/>
                                            </p:tgtEl>
                                          </p:cBhvr>
                                          <p:to x="100000" y="100000"/>
                                        </p:animScale>
                                        <p:animScale>
                                          <p:cBhvr>
                                            <p:cTn id="114" dur="26">
                                              <p:stCondLst>
                                                <p:cond delay="1312"/>
                                              </p:stCondLst>
                                            </p:cTn>
                                            <p:tgtEl>
                                              <p:spTgt spid="39"/>
                                            </p:tgtEl>
                                          </p:cBhvr>
                                          <p:to x="100000" y="80000"/>
                                        </p:animScale>
                                        <p:animScale>
                                          <p:cBhvr>
                                            <p:cTn id="115" dur="166" decel="50000">
                                              <p:stCondLst>
                                                <p:cond delay="1338"/>
                                              </p:stCondLst>
                                            </p:cTn>
                                            <p:tgtEl>
                                              <p:spTgt spid="39"/>
                                            </p:tgtEl>
                                          </p:cBhvr>
                                          <p:to x="100000" y="100000"/>
                                        </p:animScale>
                                        <p:animScale>
                                          <p:cBhvr>
                                            <p:cTn id="116" dur="26">
                                              <p:stCondLst>
                                                <p:cond delay="1642"/>
                                              </p:stCondLst>
                                            </p:cTn>
                                            <p:tgtEl>
                                              <p:spTgt spid="39"/>
                                            </p:tgtEl>
                                          </p:cBhvr>
                                          <p:to x="100000" y="90000"/>
                                        </p:animScale>
                                        <p:animScale>
                                          <p:cBhvr>
                                            <p:cTn id="117" dur="166" decel="50000">
                                              <p:stCondLst>
                                                <p:cond delay="1668"/>
                                              </p:stCondLst>
                                            </p:cTn>
                                            <p:tgtEl>
                                              <p:spTgt spid="39"/>
                                            </p:tgtEl>
                                          </p:cBhvr>
                                          <p:to x="100000" y="100000"/>
                                        </p:animScale>
                                        <p:animScale>
                                          <p:cBhvr>
                                            <p:cTn id="118" dur="26">
                                              <p:stCondLst>
                                                <p:cond delay="1808"/>
                                              </p:stCondLst>
                                            </p:cTn>
                                            <p:tgtEl>
                                              <p:spTgt spid="39"/>
                                            </p:tgtEl>
                                          </p:cBhvr>
                                          <p:to x="100000" y="95000"/>
                                        </p:animScale>
                                        <p:animScale>
                                          <p:cBhvr>
                                            <p:cTn id="119" dur="166" decel="50000">
                                              <p:stCondLst>
                                                <p:cond delay="1834"/>
                                              </p:stCondLst>
                                            </p:cTn>
                                            <p:tgtEl>
                                              <p:spTgt spid="39"/>
                                            </p:tgtEl>
                                          </p:cBhvr>
                                          <p:to x="100000" y="100000"/>
                                        </p:animScale>
                                      </p:childTnLst>
                                    </p:cTn>
                                  </p:par>
                                  <p:par>
                                    <p:cTn id="120" presetID="26" presetClass="entr" presetSubtype="0" fill="hold" nodeType="withEffect">
                                      <p:stCondLst>
                                        <p:cond delay="4400"/>
                                      </p:stCondLst>
                                      <p:childTnLst>
                                        <p:set>
                                          <p:cBhvr>
                                            <p:cTn id="121" dur="1" fill="hold">
                                              <p:stCondLst>
                                                <p:cond delay="0"/>
                                              </p:stCondLst>
                                            </p:cTn>
                                            <p:tgtEl>
                                              <p:spTgt spid="47"/>
                                            </p:tgtEl>
                                            <p:attrNameLst>
                                              <p:attrName>style.visibility</p:attrName>
                                            </p:attrNameLst>
                                          </p:cBhvr>
                                          <p:to>
                                            <p:strVal val="visible"/>
                                          </p:to>
                                        </p:set>
                                        <p:animEffect transition="in" filter="wipe(down)">
                                          <p:cBhvr>
                                            <p:cTn id="122" dur="580">
                                              <p:stCondLst>
                                                <p:cond delay="0"/>
                                              </p:stCondLst>
                                            </p:cTn>
                                            <p:tgtEl>
                                              <p:spTgt spid="47"/>
                                            </p:tgtEl>
                                          </p:cBhvr>
                                        </p:animEffect>
                                        <p:anim calcmode="lin" valueType="num">
                                          <p:cBhvr>
                                            <p:cTn id="123"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124"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125"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126"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127"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128" dur="26">
                                              <p:stCondLst>
                                                <p:cond delay="650"/>
                                              </p:stCondLst>
                                            </p:cTn>
                                            <p:tgtEl>
                                              <p:spTgt spid="47"/>
                                            </p:tgtEl>
                                          </p:cBhvr>
                                          <p:to x="100000" y="60000"/>
                                        </p:animScale>
                                        <p:animScale>
                                          <p:cBhvr>
                                            <p:cTn id="129" dur="166" decel="50000">
                                              <p:stCondLst>
                                                <p:cond delay="676"/>
                                              </p:stCondLst>
                                            </p:cTn>
                                            <p:tgtEl>
                                              <p:spTgt spid="47"/>
                                            </p:tgtEl>
                                          </p:cBhvr>
                                          <p:to x="100000" y="100000"/>
                                        </p:animScale>
                                        <p:animScale>
                                          <p:cBhvr>
                                            <p:cTn id="130" dur="26">
                                              <p:stCondLst>
                                                <p:cond delay="1312"/>
                                              </p:stCondLst>
                                            </p:cTn>
                                            <p:tgtEl>
                                              <p:spTgt spid="47"/>
                                            </p:tgtEl>
                                          </p:cBhvr>
                                          <p:to x="100000" y="80000"/>
                                        </p:animScale>
                                        <p:animScale>
                                          <p:cBhvr>
                                            <p:cTn id="131" dur="166" decel="50000">
                                              <p:stCondLst>
                                                <p:cond delay="1338"/>
                                              </p:stCondLst>
                                            </p:cTn>
                                            <p:tgtEl>
                                              <p:spTgt spid="47"/>
                                            </p:tgtEl>
                                          </p:cBhvr>
                                          <p:to x="100000" y="100000"/>
                                        </p:animScale>
                                        <p:animScale>
                                          <p:cBhvr>
                                            <p:cTn id="132" dur="26">
                                              <p:stCondLst>
                                                <p:cond delay="1642"/>
                                              </p:stCondLst>
                                            </p:cTn>
                                            <p:tgtEl>
                                              <p:spTgt spid="47"/>
                                            </p:tgtEl>
                                          </p:cBhvr>
                                          <p:to x="100000" y="90000"/>
                                        </p:animScale>
                                        <p:animScale>
                                          <p:cBhvr>
                                            <p:cTn id="133" dur="166" decel="50000">
                                              <p:stCondLst>
                                                <p:cond delay="1668"/>
                                              </p:stCondLst>
                                            </p:cTn>
                                            <p:tgtEl>
                                              <p:spTgt spid="47"/>
                                            </p:tgtEl>
                                          </p:cBhvr>
                                          <p:to x="100000" y="100000"/>
                                        </p:animScale>
                                        <p:animScale>
                                          <p:cBhvr>
                                            <p:cTn id="134" dur="26">
                                              <p:stCondLst>
                                                <p:cond delay="1808"/>
                                              </p:stCondLst>
                                            </p:cTn>
                                            <p:tgtEl>
                                              <p:spTgt spid="47"/>
                                            </p:tgtEl>
                                          </p:cBhvr>
                                          <p:to x="100000" y="95000"/>
                                        </p:animScale>
                                        <p:animScale>
                                          <p:cBhvr>
                                            <p:cTn id="135" dur="166" decel="50000">
                                              <p:stCondLst>
                                                <p:cond delay="1834"/>
                                              </p:stCondLst>
                                            </p:cTn>
                                            <p:tgtEl>
                                              <p:spTgt spid="47"/>
                                            </p:tgtEl>
                                          </p:cBhvr>
                                          <p:to x="100000" y="100000"/>
                                        </p:animScale>
                                      </p:childTnLst>
                                    </p:cTn>
                                  </p:par>
                                  <p:par>
                                    <p:cTn id="136" presetID="26" presetClass="entr" presetSubtype="0" fill="hold" nodeType="withEffect">
                                      <p:stCondLst>
                                        <p:cond delay="4800"/>
                                      </p:stCondLst>
                                      <p:childTnLst>
                                        <p:set>
                                          <p:cBhvr>
                                            <p:cTn id="137" dur="1" fill="hold">
                                              <p:stCondLst>
                                                <p:cond delay="0"/>
                                              </p:stCondLst>
                                            </p:cTn>
                                            <p:tgtEl>
                                              <p:spTgt spid="45"/>
                                            </p:tgtEl>
                                            <p:attrNameLst>
                                              <p:attrName>style.visibility</p:attrName>
                                            </p:attrNameLst>
                                          </p:cBhvr>
                                          <p:to>
                                            <p:strVal val="visible"/>
                                          </p:to>
                                        </p:set>
                                        <p:animEffect transition="in" filter="wipe(down)">
                                          <p:cBhvr>
                                            <p:cTn id="138" dur="580">
                                              <p:stCondLst>
                                                <p:cond delay="0"/>
                                              </p:stCondLst>
                                            </p:cTn>
                                            <p:tgtEl>
                                              <p:spTgt spid="45"/>
                                            </p:tgtEl>
                                          </p:cBhvr>
                                        </p:animEffect>
                                        <p:anim calcmode="lin" valueType="num">
                                          <p:cBhvr>
                                            <p:cTn id="139" dur="1822"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140" dur="664"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141" dur="664" tmFilter="0, 0; 0.125,0.2665; 0.25,0.4; 0.375,0.465; 0.5,0.5;  0.625,0.535; 0.75,0.6; 0.875,0.7335; 1,1">
                                              <p:stCondLst>
                                                <p:cond delay="664"/>
                                              </p:stCondLst>
                                            </p:cTn>
                                            <p:tgtEl>
                                              <p:spTgt spid="45"/>
                                            </p:tgtEl>
                                            <p:attrNameLst>
                                              <p:attrName>ppt_y</p:attrName>
                                            </p:attrNameLst>
                                          </p:cBhvr>
                                          <p:tavLst>
                                            <p:tav tm="0" fmla="#ppt_y-sin(pi*$)/9">
                                              <p:val>
                                                <p:fltVal val="0"/>
                                              </p:val>
                                            </p:tav>
                                            <p:tav tm="100000">
                                              <p:val>
                                                <p:fltVal val="1"/>
                                              </p:val>
                                            </p:tav>
                                          </p:tavLst>
                                        </p:anim>
                                        <p:anim calcmode="lin" valueType="num">
                                          <p:cBhvr>
                                            <p:cTn id="142" dur="332" tmFilter="0, 0; 0.125,0.2665; 0.25,0.4; 0.375,0.465; 0.5,0.5;  0.625,0.535; 0.75,0.6; 0.875,0.7335; 1,1">
                                              <p:stCondLst>
                                                <p:cond delay="1324"/>
                                              </p:stCondLst>
                                            </p:cTn>
                                            <p:tgtEl>
                                              <p:spTgt spid="45"/>
                                            </p:tgtEl>
                                            <p:attrNameLst>
                                              <p:attrName>ppt_y</p:attrName>
                                            </p:attrNameLst>
                                          </p:cBhvr>
                                          <p:tavLst>
                                            <p:tav tm="0" fmla="#ppt_y-sin(pi*$)/27">
                                              <p:val>
                                                <p:fltVal val="0"/>
                                              </p:val>
                                            </p:tav>
                                            <p:tav tm="100000">
                                              <p:val>
                                                <p:fltVal val="1"/>
                                              </p:val>
                                            </p:tav>
                                          </p:tavLst>
                                        </p:anim>
                                        <p:anim calcmode="lin" valueType="num">
                                          <p:cBhvr>
                                            <p:cTn id="143" dur="164" tmFilter="0, 0; 0.125,0.2665; 0.25,0.4; 0.375,0.465; 0.5,0.5;  0.625,0.535; 0.75,0.6; 0.875,0.7335; 1,1">
                                              <p:stCondLst>
                                                <p:cond delay="1656"/>
                                              </p:stCondLst>
                                            </p:cTn>
                                            <p:tgtEl>
                                              <p:spTgt spid="45"/>
                                            </p:tgtEl>
                                            <p:attrNameLst>
                                              <p:attrName>ppt_y</p:attrName>
                                            </p:attrNameLst>
                                          </p:cBhvr>
                                          <p:tavLst>
                                            <p:tav tm="0" fmla="#ppt_y-sin(pi*$)/81">
                                              <p:val>
                                                <p:fltVal val="0"/>
                                              </p:val>
                                            </p:tav>
                                            <p:tav tm="100000">
                                              <p:val>
                                                <p:fltVal val="1"/>
                                              </p:val>
                                            </p:tav>
                                          </p:tavLst>
                                        </p:anim>
                                        <p:animScale>
                                          <p:cBhvr>
                                            <p:cTn id="144" dur="26">
                                              <p:stCondLst>
                                                <p:cond delay="650"/>
                                              </p:stCondLst>
                                            </p:cTn>
                                            <p:tgtEl>
                                              <p:spTgt spid="45"/>
                                            </p:tgtEl>
                                          </p:cBhvr>
                                          <p:to x="100000" y="60000"/>
                                        </p:animScale>
                                        <p:animScale>
                                          <p:cBhvr>
                                            <p:cTn id="145" dur="166" decel="50000">
                                              <p:stCondLst>
                                                <p:cond delay="676"/>
                                              </p:stCondLst>
                                            </p:cTn>
                                            <p:tgtEl>
                                              <p:spTgt spid="45"/>
                                            </p:tgtEl>
                                          </p:cBhvr>
                                          <p:to x="100000" y="100000"/>
                                        </p:animScale>
                                        <p:animScale>
                                          <p:cBhvr>
                                            <p:cTn id="146" dur="26">
                                              <p:stCondLst>
                                                <p:cond delay="1312"/>
                                              </p:stCondLst>
                                            </p:cTn>
                                            <p:tgtEl>
                                              <p:spTgt spid="45"/>
                                            </p:tgtEl>
                                          </p:cBhvr>
                                          <p:to x="100000" y="80000"/>
                                        </p:animScale>
                                        <p:animScale>
                                          <p:cBhvr>
                                            <p:cTn id="147" dur="166" decel="50000">
                                              <p:stCondLst>
                                                <p:cond delay="1338"/>
                                              </p:stCondLst>
                                            </p:cTn>
                                            <p:tgtEl>
                                              <p:spTgt spid="45"/>
                                            </p:tgtEl>
                                          </p:cBhvr>
                                          <p:to x="100000" y="100000"/>
                                        </p:animScale>
                                        <p:animScale>
                                          <p:cBhvr>
                                            <p:cTn id="148" dur="26">
                                              <p:stCondLst>
                                                <p:cond delay="1642"/>
                                              </p:stCondLst>
                                            </p:cTn>
                                            <p:tgtEl>
                                              <p:spTgt spid="45"/>
                                            </p:tgtEl>
                                          </p:cBhvr>
                                          <p:to x="100000" y="90000"/>
                                        </p:animScale>
                                        <p:animScale>
                                          <p:cBhvr>
                                            <p:cTn id="149" dur="166" decel="50000">
                                              <p:stCondLst>
                                                <p:cond delay="1668"/>
                                              </p:stCondLst>
                                            </p:cTn>
                                            <p:tgtEl>
                                              <p:spTgt spid="45"/>
                                            </p:tgtEl>
                                          </p:cBhvr>
                                          <p:to x="100000" y="100000"/>
                                        </p:animScale>
                                        <p:animScale>
                                          <p:cBhvr>
                                            <p:cTn id="150" dur="26">
                                              <p:stCondLst>
                                                <p:cond delay="1808"/>
                                              </p:stCondLst>
                                            </p:cTn>
                                            <p:tgtEl>
                                              <p:spTgt spid="45"/>
                                            </p:tgtEl>
                                          </p:cBhvr>
                                          <p:to x="100000" y="95000"/>
                                        </p:animScale>
                                        <p:animScale>
                                          <p:cBhvr>
                                            <p:cTn id="151" dur="166" decel="50000">
                                              <p:stCondLst>
                                                <p:cond delay="1834"/>
                                              </p:stCondLst>
                                            </p:cTn>
                                            <p:tgtEl>
                                              <p:spTgt spid="4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41" presetClass="entr" presetSubtype="0" fill="hold" grpId="0" nodeType="withEffect">
                                      <p:stCondLst>
                                        <p:cond delay="5000"/>
                                      </p:stCondLst>
                                      <p:iterate type="lt">
                                        <p:tmPct val="10000"/>
                                      </p:iterate>
                                      <p:childTnLst>
                                        <p:set>
                                          <p:cBhvr>
                                            <p:cTn id="10" dur="1" fill="hold">
                                              <p:stCondLst>
                                                <p:cond delay="0"/>
                                              </p:stCondLst>
                                            </p:cTn>
                                            <p:tgtEl>
                                              <p:spTgt spid="128"/>
                                            </p:tgtEl>
                                            <p:attrNameLst>
                                              <p:attrName>style.visibility</p:attrName>
                                            </p:attrNameLst>
                                          </p:cBhvr>
                                          <p:to>
                                            <p:strVal val="visible"/>
                                          </p:to>
                                        </p:set>
                                        <p:anim calcmode="lin" valueType="num">
                                          <p:cBhvr>
                                            <p:cTn id="11" dur="500" fill="hold"/>
                                            <p:tgtEl>
                                              <p:spTgt spid="128"/>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28"/>
                                            </p:tgtEl>
                                            <p:attrNameLst>
                                              <p:attrName>ppt_y</p:attrName>
                                            </p:attrNameLst>
                                          </p:cBhvr>
                                          <p:tavLst>
                                            <p:tav tm="0">
                                              <p:val>
                                                <p:strVal val="#ppt_y"/>
                                              </p:val>
                                            </p:tav>
                                            <p:tav tm="100000">
                                              <p:val>
                                                <p:strVal val="#ppt_y"/>
                                              </p:val>
                                            </p:tav>
                                          </p:tavLst>
                                        </p:anim>
                                        <p:anim calcmode="lin" valueType="num">
                                          <p:cBhvr>
                                            <p:cTn id="13" dur="500" fill="hold"/>
                                            <p:tgtEl>
                                              <p:spTgt spid="128"/>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28"/>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28"/>
                                            </p:tgtEl>
                                          </p:cBhvr>
                                        </p:animEffect>
                                      </p:childTnLst>
                                    </p:cTn>
                                  </p:par>
                                  <p:par>
                                    <p:cTn id="16" presetID="2" presetClass="entr" presetSubtype="9" fill="hold" nodeType="withEffect">
                                      <p:stCondLst>
                                        <p:cond delay="100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2000" fill="hold"/>
                                            <p:tgtEl>
                                              <p:spTgt spid="28"/>
                                            </p:tgtEl>
                                            <p:attrNameLst>
                                              <p:attrName>ppt_x</p:attrName>
                                            </p:attrNameLst>
                                          </p:cBhvr>
                                          <p:tavLst>
                                            <p:tav tm="0">
                                              <p:val>
                                                <p:strVal val="0-#ppt_w/2"/>
                                              </p:val>
                                            </p:tav>
                                            <p:tav tm="100000">
                                              <p:val>
                                                <p:strVal val="#ppt_x"/>
                                              </p:val>
                                            </p:tav>
                                          </p:tavLst>
                                        </p:anim>
                                        <p:anim calcmode="lin" valueType="num">
                                          <p:cBhvr additive="base">
                                            <p:cTn id="19" dur="2000" fill="hold"/>
                                            <p:tgtEl>
                                              <p:spTgt spid="28"/>
                                            </p:tgtEl>
                                            <p:attrNameLst>
                                              <p:attrName>ppt_y</p:attrName>
                                            </p:attrNameLst>
                                          </p:cBhvr>
                                          <p:tavLst>
                                            <p:tav tm="0">
                                              <p:val>
                                                <p:strVal val="0-#ppt_h/2"/>
                                              </p:val>
                                            </p:tav>
                                            <p:tav tm="100000">
                                              <p:val>
                                                <p:strVal val="#ppt_y"/>
                                              </p:val>
                                            </p:tav>
                                          </p:tavLst>
                                        </p:anim>
                                      </p:childTnLst>
                                    </p:cTn>
                                  </p:par>
                                  <p:par>
                                    <p:cTn id="20" presetID="2" presetClass="entr" presetSubtype="1" fill="hold" nodeType="withEffect">
                                      <p:stCondLst>
                                        <p:cond delay="3000"/>
                                      </p:stCondLst>
                                      <p:childTnLst>
                                        <p:set>
                                          <p:cBhvr>
                                            <p:cTn id="21" dur="1" fill="hold">
                                              <p:stCondLst>
                                                <p:cond delay="0"/>
                                              </p:stCondLst>
                                            </p:cTn>
                                            <p:tgtEl>
                                              <p:spTgt spid="62"/>
                                            </p:tgtEl>
                                            <p:attrNameLst>
                                              <p:attrName>style.visibility</p:attrName>
                                            </p:attrNameLst>
                                          </p:cBhvr>
                                          <p:to>
                                            <p:strVal val="visible"/>
                                          </p:to>
                                        </p:set>
                                        <p:anim calcmode="lin" valueType="num">
                                          <p:cBhvr additive="base">
                                            <p:cTn id="22" dur="2000" fill="hold"/>
                                            <p:tgtEl>
                                              <p:spTgt spid="62"/>
                                            </p:tgtEl>
                                            <p:attrNameLst>
                                              <p:attrName>ppt_x</p:attrName>
                                            </p:attrNameLst>
                                          </p:cBhvr>
                                          <p:tavLst>
                                            <p:tav tm="0">
                                              <p:val>
                                                <p:strVal val="#ppt_x"/>
                                              </p:val>
                                            </p:tav>
                                            <p:tav tm="100000">
                                              <p:val>
                                                <p:strVal val="#ppt_x"/>
                                              </p:val>
                                            </p:tav>
                                          </p:tavLst>
                                        </p:anim>
                                        <p:anim calcmode="lin" valueType="num">
                                          <p:cBhvr additive="base">
                                            <p:cTn id="23" dur="2000" fill="hold"/>
                                            <p:tgtEl>
                                              <p:spTgt spid="62"/>
                                            </p:tgtEl>
                                            <p:attrNameLst>
                                              <p:attrName>ppt_y</p:attrName>
                                            </p:attrNameLst>
                                          </p:cBhvr>
                                          <p:tavLst>
                                            <p:tav tm="0">
                                              <p:val>
                                                <p:strVal val="0-#ppt_h/2"/>
                                              </p:val>
                                            </p:tav>
                                            <p:tav tm="100000">
                                              <p:val>
                                                <p:strVal val="#ppt_y"/>
                                              </p:val>
                                            </p:tav>
                                          </p:tavLst>
                                        </p:anim>
                                      </p:childTnLst>
                                    </p:cTn>
                                  </p:par>
                                  <p:par>
                                    <p:cTn id="24" presetID="26" presetClass="entr" presetSubtype="0" fill="hold" nodeType="withEffect">
                                      <p:stCondLst>
                                        <p:cond delay="3200"/>
                                      </p:stCondLst>
                                      <p:childTnLst>
                                        <p:set>
                                          <p:cBhvr>
                                            <p:cTn id="25" dur="1" fill="hold">
                                              <p:stCondLst>
                                                <p:cond delay="0"/>
                                              </p:stCondLst>
                                            </p:cTn>
                                            <p:tgtEl>
                                              <p:spTgt spid="36"/>
                                            </p:tgtEl>
                                            <p:attrNameLst>
                                              <p:attrName>style.visibility</p:attrName>
                                            </p:attrNameLst>
                                          </p:cBhvr>
                                          <p:to>
                                            <p:strVal val="visible"/>
                                          </p:to>
                                        </p:set>
                                        <p:animEffect transition="in" filter="wipe(down)">
                                          <p:cBhvr>
                                            <p:cTn id="26" dur="580">
                                              <p:stCondLst>
                                                <p:cond delay="0"/>
                                              </p:stCondLst>
                                            </p:cTn>
                                            <p:tgtEl>
                                              <p:spTgt spid="36"/>
                                            </p:tgtEl>
                                          </p:cBhvr>
                                        </p:animEffect>
                                        <p:anim calcmode="lin" valueType="num">
                                          <p:cBhvr>
                                            <p:cTn id="27"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32" dur="26">
                                              <p:stCondLst>
                                                <p:cond delay="650"/>
                                              </p:stCondLst>
                                            </p:cTn>
                                            <p:tgtEl>
                                              <p:spTgt spid="36"/>
                                            </p:tgtEl>
                                          </p:cBhvr>
                                          <p:to x="100000" y="60000"/>
                                        </p:animScale>
                                        <p:animScale>
                                          <p:cBhvr>
                                            <p:cTn id="33" dur="166" decel="50000">
                                              <p:stCondLst>
                                                <p:cond delay="676"/>
                                              </p:stCondLst>
                                            </p:cTn>
                                            <p:tgtEl>
                                              <p:spTgt spid="36"/>
                                            </p:tgtEl>
                                          </p:cBhvr>
                                          <p:to x="100000" y="100000"/>
                                        </p:animScale>
                                        <p:animScale>
                                          <p:cBhvr>
                                            <p:cTn id="34" dur="26">
                                              <p:stCondLst>
                                                <p:cond delay="1312"/>
                                              </p:stCondLst>
                                            </p:cTn>
                                            <p:tgtEl>
                                              <p:spTgt spid="36"/>
                                            </p:tgtEl>
                                          </p:cBhvr>
                                          <p:to x="100000" y="80000"/>
                                        </p:animScale>
                                        <p:animScale>
                                          <p:cBhvr>
                                            <p:cTn id="35" dur="166" decel="50000">
                                              <p:stCondLst>
                                                <p:cond delay="1338"/>
                                              </p:stCondLst>
                                            </p:cTn>
                                            <p:tgtEl>
                                              <p:spTgt spid="36"/>
                                            </p:tgtEl>
                                          </p:cBhvr>
                                          <p:to x="100000" y="100000"/>
                                        </p:animScale>
                                        <p:animScale>
                                          <p:cBhvr>
                                            <p:cTn id="36" dur="26">
                                              <p:stCondLst>
                                                <p:cond delay="1642"/>
                                              </p:stCondLst>
                                            </p:cTn>
                                            <p:tgtEl>
                                              <p:spTgt spid="36"/>
                                            </p:tgtEl>
                                          </p:cBhvr>
                                          <p:to x="100000" y="90000"/>
                                        </p:animScale>
                                        <p:animScale>
                                          <p:cBhvr>
                                            <p:cTn id="37" dur="166" decel="50000">
                                              <p:stCondLst>
                                                <p:cond delay="1668"/>
                                              </p:stCondLst>
                                            </p:cTn>
                                            <p:tgtEl>
                                              <p:spTgt spid="36"/>
                                            </p:tgtEl>
                                          </p:cBhvr>
                                          <p:to x="100000" y="100000"/>
                                        </p:animScale>
                                        <p:animScale>
                                          <p:cBhvr>
                                            <p:cTn id="38" dur="26">
                                              <p:stCondLst>
                                                <p:cond delay="1808"/>
                                              </p:stCondLst>
                                            </p:cTn>
                                            <p:tgtEl>
                                              <p:spTgt spid="36"/>
                                            </p:tgtEl>
                                          </p:cBhvr>
                                          <p:to x="100000" y="95000"/>
                                        </p:animScale>
                                        <p:animScale>
                                          <p:cBhvr>
                                            <p:cTn id="39" dur="166" decel="50000">
                                              <p:stCondLst>
                                                <p:cond delay="1834"/>
                                              </p:stCondLst>
                                            </p:cTn>
                                            <p:tgtEl>
                                              <p:spTgt spid="36"/>
                                            </p:tgtEl>
                                          </p:cBhvr>
                                          <p:to x="100000" y="100000"/>
                                        </p:animScale>
                                      </p:childTnLst>
                                    </p:cTn>
                                  </p:par>
                                  <p:par>
                                    <p:cTn id="40" presetID="26" presetClass="entr" presetSubtype="0" fill="hold" nodeType="withEffect">
                                      <p:stCondLst>
                                        <p:cond delay="3400"/>
                                      </p:stCondLst>
                                      <p:childTnLst>
                                        <p:set>
                                          <p:cBhvr>
                                            <p:cTn id="41" dur="1" fill="hold">
                                              <p:stCondLst>
                                                <p:cond delay="0"/>
                                              </p:stCondLst>
                                            </p:cTn>
                                            <p:tgtEl>
                                              <p:spTgt spid="33"/>
                                            </p:tgtEl>
                                            <p:attrNameLst>
                                              <p:attrName>style.visibility</p:attrName>
                                            </p:attrNameLst>
                                          </p:cBhvr>
                                          <p:to>
                                            <p:strVal val="visible"/>
                                          </p:to>
                                        </p:set>
                                        <p:animEffect transition="in" filter="wipe(down)">
                                          <p:cBhvr>
                                            <p:cTn id="42" dur="580">
                                              <p:stCondLst>
                                                <p:cond delay="0"/>
                                              </p:stCondLst>
                                            </p:cTn>
                                            <p:tgtEl>
                                              <p:spTgt spid="33"/>
                                            </p:tgtEl>
                                          </p:cBhvr>
                                        </p:animEffect>
                                        <p:anim calcmode="lin" valueType="num">
                                          <p:cBhvr>
                                            <p:cTn id="43"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48" dur="26">
                                              <p:stCondLst>
                                                <p:cond delay="650"/>
                                              </p:stCondLst>
                                            </p:cTn>
                                            <p:tgtEl>
                                              <p:spTgt spid="33"/>
                                            </p:tgtEl>
                                          </p:cBhvr>
                                          <p:to x="100000" y="60000"/>
                                        </p:animScale>
                                        <p:animScale>
                                          <p:cBhvr>
                                            <p:cTn id="49" dur="166" decel="50000">
                                              <p:stCondLst>
                                                <p:cond delay="676"/>
                                              </p:stCondLst>
                                            </p:cTn>
                                            <p:tgtEl>
                                              <p:spTgt spid="33"/>
                                            </p:tgtEl>
                                          </p:cBhvr>
                                          <p:to x="100000" y="100000"/>
                                        </p:animScale>
                                        <p:animScale>
                                          <p:cBhvr>
                                            <p:cTn id="50" dur="26">
                                              <p:stCondLst>
                                                <p:cond delay="1312"/>
                                              </p:stCondLst>
                                            </p:cTn>
                                            <p:tgtEl>
                                              <p:spTgt spid="33"/>
                                            </p:tgtEl>
                                          </p:cBhvr>
                                          <p:to x="100000" y="80000"/>
                                        </p:animScale>
                                        <p:animScale>
                                          <p:cBhvr>
                                            <p:cTn id="51" dur="166" decel="50000">
                                              <p:stCondLst>
                                                <p:cond delay="1338"/>
                                              </p:stCondLst>
                                            </p:cTn>
                                            <p:tgtEl>
                                              <p:spTgt spid="33"/>
                                            </p:tgtEl>
                                          </p:cBhvr>
                                          <p:to x="100000" y="100000"/>
                                        </p:animScale>
                                        <p:animScale>
                                          <p:cBhvr>
                                            <p:cTn id="52" dur="26">
                                              <p:stCondLst>
                                                <p:cond delay="1642"/>
                                              </p:stCondLst>
                                            </p:cTn>
                                            <p:tgtEl>
                                              <p:spTgt spid="33"/>
                                            </p:tgtEl>
                                          </p:cBhvr>
                                          <p:to x="100000" y="90000"/>
                                        </p:animScale>
                                        <p:animScale>
                                          <p:cBhvr>
                                            <p:cTn id="53" dur="166" decel="50000">
                                              <p:stCondLst>
                                                <p:cond delay="1668"/>
                                              </p:stCondLst>
                                            </p:cTn>
                                            <p:tgtEl>
                                              <p:spTgt spid="33"/>
                                            </p:tgtEl>
                                          </p:cBhvr>
                                          <p:to x="100000" y="100000"/>
                                        </p:animScale>
                                        <p:animScale>
                                          <p:cBhvr>
                                            <p:cTn id="54" dur="26">
                                              <p:stCondLst>
                                                <p:cond delay="1808"/>
                                              </p:stCondLst>
                                            </p:cTn>
                                            <p:tgtEl>
                                              <p:spTgt spid="33"/>
                                            </p:tgtEl>
                                          </p:cBhvr>
                                          <p:to x="100000" y="95000"/>
                                        </p:animScale>
                                        <p:animScale>
                                          <p:cBhvr>
                                            <p:cTn id="55" dur="166" decel="50000">
                                              <p:stCondLst>
                                                <p:cond delay="1834"/>
                                              </p:stCondLst>
                                            </p:cTn>
                                            <p:tgtEl>
                                              <p:spTgt spid="33"/>
                                            </p:tgtEl>
                                          </p:cBhvr>
                                          <p:to x="100000" y="100000"/>
                                        </p:animScale>
                                      </p:childTnLst>
                                    </p:cTn>
                                  </p:par>
                                  <p:par>
                                    <p:cTn id="56" presetID="26" presetClass="entr" presetSubtype="0" fill="hold" nodeType="withEffect">
                                      <p:stCondLst>
                                        <p:cond delay="3600"/>
                                      </p:stCondLst>
                                      <p:childTnLst>
                                        <p:set>
                                          <p:cBhvr>
                                            <p:cTn id="57" dur="1" fill="hold">
                                              <p:stCondLst>
                                                <p:cond delay="0"/>
                                              </p:stCondLst>
                                            </p:cTn>
                                            <p:tgtEl>
                                              <p:spTgt spid="43"/>
                                            </p:tgtEl>
                                            <p:attrNameLst>
                                              <p:attrName>style.visibility</p:attrName>
                                            </p:attrNameLst>
                                          </p:cBhvr>
                                          <p:to>
                                            <p:strVal val="visible"/>
                                          </p:to>
                                        </p:set>
                                        <p:animEffect transition="in" filter="wipe(down)">
                                          <p:cBhvr>
                                            <p:cTn id="58" dur="580">
                                              <p:stCondLst>
                                                <p:cond delay="0"/>
                                              </p:stCondLst>
                                            </p:cTn>
                                            <p:tgtEl>
                                              <p:spTgt spid="43"/>
                                            </p:tgtEl>
                                          </p:cBhvr>
                                        </p:animEffect>
                                        <p:anim calcmode="lin" valueType="num">
                                          <p:cBhvr>
                                            <p:cTn id="59"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64" dur="26">
                                              <p:stCondLst>
                                                <p:cond delay="650"/>
                                              </p:stCondLst>
                                            </p:cTn>
                                            <p:tgtEl>
                                              <p:spTgt spid="43"/>
                                            </p:tgtEl>
                                          </p:cBhvr>
                                          <p:to x="100000" y="60000"/>
                                        </p:animScale>
                                        <p:animScale>
                                          <p:cBhvr>
                                            <p:cTn id="65" dur="166" decel="50000">
                                              <p:stCondLst>
                                                <p:cond delay="676"/>
                                              </p:stCondLst>
                                            </p:cTn>
                                            <p:tgtEl>
                                              <p:spTgt spid="43"/>
                                            </p:tgtEl>
                                          </p:cBhvr>
                                          <p:to x="100000" y="100000"/>
                                        </p:animScale>
                                        <p:animScale>
                                          <p:cBhvr>
                                            <p:cTn id="66" dur="26">
                                              <p:stCondLst>
                                                <p:cond delay="1312"/>
                                              </p:stCondLst>
                                            </p:cTn>
                                            <p:tgtEl>
                                              <p:spTgt spid="43"/>
                                            </p:tgtEl>
                                          </p:cBhvr>
                                          <p:to x="100000" y="80000"/>
                                        </p:animScale>
                                        <p:animScale>
                                          <p:cBhvr>
                                            <p:cTn id="67" dur="166" decel="50000">
                                              <p:stCondLst>
                                                <p:cond delay="1338"/>
                                              </p:stCondLst>
                                            </p:cTn>
                                            <p:tgtEl>
                                              <p:spTgt spid="43"/>
                                            </p:tgtEl>
                                          </p:cBhvr>
                                          <p:to x="100000" y="100000"/>
                                        </p:animScale>
                                        <p:animScale>
                                          <p:cBhvr>
                                            <p:cTn id="68" dur="26">
                                              <p:stCondLst>
                                                <p:cond delay="1642"/>
                                              </p:stCondLst>
                                            </p:cTn>
                                            <p:tgtEl>
                                              <p:spTgt spid="43"/>
                                            </p:tgtEl>
                                          </p:cBhvr>
                                          <p:to x="100000" y="90000"/>
                                        </p:animScale>
                                        <p:animScale>
                                          <p:cBhvr>
                                            <p:cTn id="69" dur="166" decel="50000">
                                              <p:stCondLst>
                                                <p:cond delay="1668"/>
                                              </p:stCondLst>
                                            </p:cTn>
                                            <p:tgtEl>
                                              <p:spTgt spid="43"/>
                                            </p:tgtEl>
                                          </p:cBhvr>
                                          <p:to x="100000" y="100000"/>
                                        </p:animScale>
                                        <p:animScale>
                                          <p:cBhvr>
                                            <p:cTn id="70" dur="26">
                                              <p:stCondLst>
                                                <p:cond delay="1808"/>
                                              </p:stCondLst>
                                            </p:cTn>
                                            <p:tgtEl>
                                              <p:spTgt spid="43"/>
                                            </p:tgtEl>
                                          </p:cBhvr>
                                          <p:to x="100000" y="95000"/>
                                        </p:animScale>
                                        <p:animScale>
                                          <p:cBhvr>
                                            <p:cTn id="71" dur="166" decel="50000">
                                              <p:stCondLst>
                                                <p:cond delay="1834"/>
                                              </p:stCondLst>
                                            </p:cTn>
                                            <p:tgtEl>
                                              <p:spTgt spid="43"/>
                                            </p:tgtEl>
                                          </p:cBhvr>
                                          <p:to x="100000" y="100000"/>
                                        </p:animScale>
                                      </p:childTnLst>
                                    </p:cTn>
                                  </p:par>
                                  <p:par>
                                    <p:cTn id="72" presetID="26" presetClass="entr" presetSubtype="0" fill="hold" nodeType="withEffect">
                                      <p:stCondLst>
                                        <p:cond delay="3800"/>
                                      </p:stCondLst>
                                      <p:childTnLst>
                                        <p:set>
                                          <p:cBhvr>
                                            <p:cTn id="73" dur="1" fill="hold">
                                              <p:stCondLst>
                                                <p:cond delay="0"/>
                                              </p:stCondLst>
                                            </p:cTn>
                                            <p:tgtEl>
                                              <p:spTgt spid="51"/>
                                            </p:tgtEl>
                                            <p:attrNameLst>
                                              <p:attrName>style.visibility</p:attrName>
                                            </p:attrNameLst>
                                          </p:cBhvr>
                                          <p:to>
                                            <p:strVal val="visible"/>
                                          </p:to>
                                        </p:set>
                                        <p:animEffect transition="in" filter="wipe(down)">
                                          <p:cBhvr>
                                            <p:cTn id="74" dur="580">
                                              <p:stCondLst>
                                                <p:cond delay="0"/>
                                              </p:stCondLst>
                                            </p:cTn>
                                            <p:tgtEl>
                                              <p:spTgt spid="51"/>
                                            </p:tgtEl>
                                          </p:cBhvr>
                                        </p:animEffect>
                                        <p:anim calcmode="lin" valueType="num">
                                          <p:cBhvr>
                                            <p:cTn id="75"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80" dur="26">
                                              <p:stCondLst>
                                                <p:cond delay="650"/>
                                              </p:stCondLst>
                                            </p:cTn>
                                            <p:tgtEl>
                                              <p:spTgt spid="51"/>
                                            </p:tgtEl>
                                          </p:cBhvr>
                                          <p:to x="100000" y="60000"/>
                                        </p:animScale>
                                        <p:animScale>
                                          <p:cBhvr>
                                            <p:cTn id="81" dur="166" decel="50000">
                                              <p:stCondLst>
                                                <p:cond delay="676"/>
                                              </p:stCondLst>
                                            </p:cTn>
                                            <p:tgtEl>
                                              <p:spTgt spid="51"/>
                                            </p:tgtEl>
                                          </p:cBhvr>
                                          <p:to x="100000" y="100000"/>
                                        </p:animScale>
                                        <p:animScale>
                                          <p:cBhvr>
                                            <p:cTn id="82" dur="26">
                                              <p:stCondLst>
                                                <p:cond delay="1312"/>
                                              </p:stCondLst>
                                            </p:cTn>
                                            <p:tgtEl>
                                              <p:spTgt spid="51"/>
                                            </p:tgtEl>
                                          </p:cBhvr>
                                          <p:to x="100000" y="80000"/>
                                        </p:animScale>
                                        <p:animScale>
                                          <p:cBhvr>
                                            <p:cTn id="83" dur="166" decel="50000">
                                              <p:stCondLst>
                                                <p:cond delay="1338"/>
                                              </p:stCondLst>
                                            </p:cTn>
                                            <p:tgtEl>
                                              <p:spTgt spid="51"/>
                                            </p:tgtEl>
                                          </p:cBhvr>
                                          <p:to x="100000" y="100000"/>
                                        </p:animScale>
                                        <p:animScale>
                                          <p:cBhvr>
                                            <p:cTn id="84" dur="26">
                                              <p:stCondLst>
                                                <p:cond delay="1642"/>
                                              </p:stCondLst>
                                            </p:cTn>
                                            <p:tgtEl>
                                              <p:spTgt spid="51"/>
                                            </p:tgtEl>
                                          </p:cBhvr>
                                          <p:to x="100000" y="90000"/>
                                        </p:animScale>
                                        <p:animScale>
                                          <p:cBhvr>
                                            <p:cTn id="85" dur="166" decel="50000">
                                              <p:stCondLst>
                                                <p:cond delay="1668"/>
                                              </p:stCondLst>
                                            </p:cTn>
                                            <p:tgtEl>
                                              <p:spTgt spid="51"/>
                                            </p:tgtEl>
                                          </p:cBhvr>
                                          <p:to x="100000" y="100000"/>
                                        </p:animScale>
                                        <p:animScale>
                                          <p:cBhvr>
                                            <p:cTn id="86" dur="26">
                                              <p:stCondLst>
                                                <p:cond delay="1808"/>
                                              </p:stCondLst>
                                            </p:cTn>
                                            <p:tgtEl>
                                              <p:spTgt spid="51"/>
                                            </p:tgtEl>
                                          </p:cBhvr>
                                          <p:to x="100000" y="95000"/>
                                        </p:animScale>
                                        <p:animScale>
                                          <p:cBhvr>
                                            <p:cTn id="87" dur="166" decel="50000">
                                              <p:stCondLst>
                                                <p:cond delay="1834"/>
                                              </p:stCondLst>
                                            </p:cTn>
                                            <p:tgtEl>
                                              <p:spTgt spid="51"/>
                                            </p:tgtEl>
                                          </p:cBhvr>
                                          <p:to x="100000" y="100000"/>
                                        </p:animScale>
                                      </p:childTnLst>
                                    </p:cTn>
                                  </p:par>
                                  <p:par>
                                    <p:cTn id="88" presetID="26" presetClass="entr" presetSubtype="0" fill="hold" nodeType="withEffect">
                                      <p:stCondLst>
                                        <p:cond delay="4000"/>
                                      </p:stCondLst>
                                      <p:childTnLst>
                                        <p:set>
                                          <p:cBhvr>
                                            <p:cTn id="89" dur="1" fill="hold">
                                              <p:stCondLst>
                                                <p:cond delay="0"/>
                                              </p:stCondLst>
                                            </p:cTn>
                                            <p:tgtEl>
                                              <p:spTgt spid="49"/>
                                            </p:tgtEl>
                                            <p:attrNameLst>
                                              <p:attrName>style.visibility</p:attrName>
                                            </p:attrNameLst>
                                          </p:cBhvr>
                                          <p:to>
                                            <p:strVal val="visible"/>
                                          </p:to>
                                        </p:set>
                                        <p:animEffect transition="in" filter="wipe(down)">
                                          <p:cBhvr>
                                            <p:cTn id="90" dur="580">
                                              <p:stCondLst>
                                                <p:cond delay="0"/>
                                              </p:stCondLst>
                                            </p:cTn>
                                            <p:tgtEl>
                                              <p:spTgt spid="49"/>
                                            </p:tgtEl>
                                          </p:cBhvr>
                                        </p:animEffect>
                                        <p:anim calcmode="lin" valueType="num">
                                          <p:cBhvr>
                                            <p:cTn id="91" dur="1822" tmFilter="0,0; 0.14,0.36; 0.43,0.73; 0.71,0.91; 1.0,1.0">
                                              <p:stCondLst>
                                                <p:cond delay="0"/>
                                              </p:stCondLst>
                                            </p:cTn>
                                            <p:tgtEl>
                                              <p:spTgt spid="49"/>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49"/>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49"/>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49"/>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49"/>
                                            </p:tgtEl>
                                            <p:attrNameLst>
                                              <p:attrName>ppt_y</p:attrName>
                                            </p:attrNameLst>
                                          </p:cBhvr>
                                          <p:tavLst>
                                            <p:tav tm="0" fmla="#ppt_y-sin(pi*$)/81">
                                              <p:val>
                                                <p:fltVal val="0"/>
                                              </p:val>
                                            </p:tav>
                                            <p:tav tm="100000">
                                              <p:val>
                                                <p:fltVal val="1"/>
                                              </p:val>
                                            </p:tav>
                                          </p:tavLst>
                                        </p:anim>
                                        <p:animScale>
                                          <p:cBhvr>
                                            <p:cTn id="96" dur="26">
                                              <p:stCondLst>
                                                <p:cond delay="650"/>
                                              </p:stCondLst>
                                            </p:cTn>
                                            <p:tgtEl>
                                              <p:spTgt spid="49"/>
                                            </p:tgtEl>
                                          </p:cBhvr>
                                          <p:to x="100000" y="60000"/>
                                        </p:animScale>
                                        <p:animScale>
                                          <p:cBhvr>
                                            <p:cTn id="97" dur="166" decel="50000">
                                              <p:stCondLst>
                                                <p:cond delay="676"/>
                                              </p:stCondLst>
                                            </p:cTn>
                                            <p:tgtEl>
                                              <p:spTgt spid="49"/>
                                            </p:tgtEl>
                                          </p:cBhvr>
                                          <p:to x="100000" y="100000"/>
                                        </p:animScale>
                                        <p:animScale>
                                          <p:cBhvr>
                                            <p:cTn id="98" dur="26">
                                              <p:stCondLst>
                                                <p:cond delay="1312"/>
                                              </p:stCondLst>
                                            </p:cTn>
                                            <p:tgtEl>
                                              <p:spTgt spid="49"/>
                                            </p:tgtEl>
                                          </p:cBhvr>
                                          <p:to x="100000" y="80000"/>
                                        </p:animScale>
                                        <p:animScale>
                                          <p:cBhvr>
                                            <p:cTn id="99" dur="166" decel="50000">
                                              <p:stCondLst>
                                                <p:cond delay="1338"/>
                                              </p:stCondLst>
                                            </p:cTn>
                                            <p:tgtEl>
                                              <p:spTgt spid="49"/>
                                            </p:tgtEl>
                                          </p:cBhvr>
                                          <p:to x="100000" y="100000"/>
                                        </p:animScale>
                                        <p:animScale>
                                          <p:cBhvr>
                                            <p:cTn id="100" dur="26">
                                              <p:stCondLst>
                                                <p:cond delay="1642"/>
                                              </p:stCondLst>
                                            </p:cTn>
                                            <p:tgtEl>
                                              <p:spTgt spid="49"/>
                                            </p:tgtEl>
                                          </p:cBhvr>
                                          <p:to x="100000" y="90000"/>
                                        </p:animScale>
                                        <p:animScale>
                                          <p:cBhvr>
                                            <p:cTn id="101" dur="166" decel="50000">
                                              <p:stCondLst>
                                                <p:cond delay="1668"/>
                                              </p:stCondLst>
                                            </p:cTn>
                                            <p:tgtEl>
                                              <p:spTgt spid="49"/>
                                            </p:tgtEl>
                                          </p:cBhvr>
                                          <p:to x="100000" y="100000"/>
                                        </p:animScale>
                                        <p:animScale>
                                          <p:cBhvr>
                                            <p:cTn id="102" dur="26">
                                              <p:stCondLst>
                                                <p:cond delay="1808"/>
                                              </p:stCondLst>
                                            </p:cTn>
                                            <p:tgtEl>
                                              <p:spTgt spid="49"/>
                                            </p:tgtEl>
                                          </p:cBhvr>
                                          <p:to x="100000" y="95000"/>
                                        </p:animScale>
                                        <p:animScale>
                                          <p:cBhvr>
                                            <p:cTn id="103" dur="166" decel="50000">
                                              <p:stCondLst>
                                                <p:cond delay="1834"/>
                                              </p:stCondLst>
                                            </p:cTn>
                                            <p:tgtEl>
                                              <p:spTgt spid="49"/>
                                            </p:tgtEl>
                                          </p:cBhvr>
                                          <p:to x="100000" y="100000"/>
                                        </p:animScale>
                                      </p:childTnLst>
                                    </p:cTn>
                                  </p:par>
                                  <p:par>
                                    <p:cTn id="104" presetID="26" presetClass="entr" presetSubtype="0" fill="hold" nodeType="withEffect">
                                      <p:stCondLst>
                                        <p:cond delay="4200"/>
                                      </p:stCondLst>
                                      <p:childTnLst>
                                        <p:set>
                                          <p:cBhvr>
                                            <p:cTn id="105" dur="1" fill="hold">
                                              <p:stCondLst>
                                                <p:cond delay="0"/>
                                              </p:stCondLst>
                                            </p:cTn>
                                            <p:tgtEl>
                                              <p:spTgt spid="39"/>
                                            </p:tgtEl>
                                            <p:attrNameLst>
                                              <p:attrName>style.visibility</p:attrName>
                                            </p:attrNameLst>
                                          </p:cBhvr>
                                          <p:to>
                                            <p:strVal val="visible"/>
                                          </p:to>
                                        </p:set>
                                        <p:animEffect transition="in" filter="wipe(down)">
                                          <p:cBhvr>
                                            <p:cTn id="106" dur="580">
                                              <p:stCondLst>
                                                <p:cond delay="0"/>
                                              </p:stCondLst>
                                            </p:cTn>
                                            <p:tgtEl>
                                              <p:spTgt spid="39"/>
                                            </p:tgtEl>
                                          </p:cBhvr>
                                        </p:animEffect>
                                        <p:anim calcmode="lin" valueType="num">
                                          <p:cBhvr>
                                            <p:cTn id="107"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108"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109"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110"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111"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112" dur="26">
                                              <p:stCondLst>
                                                <p:cond delay="650"/>
                                              </p:stCondLst>
                                            </p:cTn>
                                            <p:tgtEl>
                                              <p:spTgt spid="39"/>
                                            </p:tgtEl>
                                          </p:cBhvr>
                                          <p:to x="100000" y="60000"/>
                                        </p:animScale>
                                        <p:animScale>
                                          <p:cBhvr>
                                            <p:cTn id="113" dur="166" decel="50000">
                                              <p:stCondLst>
                                                <p:cond delay="676"/>
                                              </p:stCondLst>
                                            </p:cTn>
                                            <p:tgtEl>
                                              <p:spTgt spid="39"/>
                                            </p:tgtEl>
                                          </p:cBhvr>
                                          <p:to x="100000" y="100000"/>
                                        </p:animScale>
                                        <p:animScale>
                                          <p:cBhvr>
                                            <p:cTn id="114" dur="26">
                                              <p:stCondLst>
                                                <p:cond delay="1312"/>
                                              </p:stCondLst>
                                            </p:cTn>
                                            <p:tgtEl>
                                              <p:spTgt spid="39"/>
                                            </p:tgtEl>
                                          </p:cBhvr>
                                          <p:to x="100000" y="80000"/>
                                        </p:animScale>
                                        <p:animScale>
                                          <p:cBhvr>
                                            <p:cTn id="115" dur="166" decel="50000">
                                              <p:stCondLst>
                                                <p:cond delay="1338"/>
                                              </p:stCondLst>
                                            </p:cTn>
                                            <p:tgtEl>
                                              <p:spTgt spid="39"/>
                                            </p:tgtEl>
                                          </p:cBhvr>
                                          <p:to x="100000" y="100000"/>
                                        </p:animScale>
                                        <p:animScale>
                                          <p:cBhvr>
                                            <p:cTn id="116" dur="26">
                                              <p:stCondLst>
                                                <p:cond delay="1642"/>
                                              </p:stCondLst>
                                            </p:cTn>
                                            <p:tgtEl>
                                              <p:spTgt spid="39"/>
                                            </p:tgtEl>
                                          </p:cBhvr>
                                          <p:to x="100000" y="90000"/>
                                        </p:animScale>
                                        <p:animScale>
                                          <p:cBhvr>
                                            <p:cTn id="117" dur="166" decel="50000">
                                              <p:stCondLst>
                                                <p:cond delay="1668"/>
                                              </p:stCondLst>
                                            </p:cTn>
                                            <p:tgtEl>
                                              <p:spTgt spid="39"/>
                                            </p:tgtEl>
                                          </p:cBhvr>
                                          <p:to x="100000" y="100000"/>
                                        </p:animScale>
                                        <p:animScale>
                                          <p:cBhvr>
                                            <p:cTn id="118" dur="26">
                                              <p:stCondLst>
                                                <p:cond delay="1808"/>
                                              </p:stCondLst>
                                            </p:cTn>
                                            <p:tgtEl>
                                              <p:spTgt spid="39"/>
                                            </p:tgtEl>
                                          </p:cBhvr>
                                          <p:to x="100000" y="95000"/>
                                        </p:animScale>
                                        <p:animScale>
                                          <p:cBhvr>
                                            <p:cTn id="119" dur="166" decel="50000">
                                              <p:stCondLst>
                                                <p:cond delay="1834"/>
                                              </p:stCondLst>
                                            </p:cTn>
                                            <p:tgtEl>
                                              <p:spTgt spid="39"/>
                                            </p:tgtEl>
                                          </p:cBhvr>
                                          <p:to x="100000" y="100000"/>
                                        </p:animScale>
                                      </p:childTnLst>
                                    </p:cTn>
                                  </p:par>
                                  <p:par>
                                    <p:cTn id="120" presetID="26" presetClass="entr" presetSubtype="0" fill="hold" nodeType="withEffect">
                                      <p:stCondLst>
                                        <p:cond delay="4400"/>
                                      </p:stCondLst>
                                      <p:childTnLst>
                                        <p:set>
                                          <p:cBhvr>
                                            <p:cTn id="121" dur="1" fill="hold">
                                              <p:stCondLst>
                                                <p:cond delay="0"/>
                                              </p:stCondLst>
                                            </p:cTn>
                                            <p:tgtEl>
                                              <p:spTgt spid="47"/>
                                            </p:tgtEl>
                                            <p:attrNameLst>
                                              <p:attrName>style.visibility</p:attrName>
                                            </p:attrNameLst>
                                          </p:cBhvr>
                                          <p:to>
                                            <p:strVal val="visible"/>
                                          </p:to>
                                        </p:set>
                                        <p:animEffect transition="in" filter="wipe(down)">
                                          <p:cBhvr>
                                            <p:cTn id="122" dur="580">
                                              <p:stCondLst>
                                                <p:cond delay="0"/>
                                              </p:stCondLst>
                                            </p:cTn>
                                            <p:tgtEl>
                                              <p:spTgt spid="47"/>
                                            </p:tgtEl>
                                          </p:cBhvr>
                                        </p:animEffect>
                                        <p:anim calcmode="lin" valueType="num">
                                          <p:cBhvr>
                                            <p:cTn id="123"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124"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125"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126"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127"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128" dur="26">
                                              <p:stCondLst>
                                                <p:cond delay="650"/>
                                              </p:stCondLst>
                                            </p:cTn>
                                            <p:tgtEl>
                                              <p:spTgt spid="47"/>
                                            </p:tgtEl>
                                          </p:cBhvr>
                                          <p:to x="100000" y="60000"/>
                                        </p:animScale>
                                        <p:animScale>
                                          <p:cBhvr>
                                            <p:cTn id="129" dur="166" decel="50000">
                                              <p:stCondLst>
                                                <p:cond delay="676"/>
                                              </p:stCondLst>
                                            </p:cTn>
                                            <p:tgtEl>
                                              <p:spTgt spid="47"/>
                                            </p:tgtEl>
                                          </p:cBhvr>
                                          <p:to x="100000" y="100000"/>
                                        </p:animScale>
                                        <p:animScale>
                                          <p:cBhvr>
                                            <p:cTn id="130" dur="26">
                                              <p:stCondLst>
                                                <p:cond delay="1312"/>
                                              </p:stCondLst>
                                            </p:cTn>
                                            <p:tgtEl>
                                              <p:spTgt spid="47"/>
                                            </p:tgtEl>
                                          </p:cBhvr>
                                          <p:to x="100000" y="80000"/>
                                        </p:animScale>
                                        <p:animScale>
                                          <p:cBhvr>
                                            <p:cTn id="131" dur="166" decel="50000">
                                              <p:stCondLst>
                                                <p:cond delay="1338"/>
                                              </p:stCondLst>
                                            </p:cTn>
                                            <p:tgtEl>
                                              <p:spTgt spid="47"/>
                                            </p:tgtEl>
                                          </p:cBhvr>
                                          <p:to x="100000" y="100000"/>
                                        </p:animScale>
                                        <p:animScale>
                                          <p:cBhvr>
                                            <p:cTn id="132" dur="26">
                                              <p:stCondLst>
                                                <p:cond delay="1642"/>
                                              </p:stCondLst>
                                            </p:cTn>
                                            <p:tgtEl>
                                              <p:spTgt spid="47"/>
                                            </p:tgtEl>
                                          </p:cBhvr>
                                          <p:to x="100000" y="90000"/>
                                        </p:animScale>
                                        <p:animScale>
                                          <p:cBhvr>
                                            <p:cTn id="133" dur="166" decel="50000">
                                              <p:stCondLst>
                                                <p:cond delay="1668"/>
                                              </p:stCondLst>
                                            </p:cTn>
                                            <p:tgtEl>
                                              <p:spTgt spid="47"/>
                                            </p:tgtEl>
                                          </p:cBhvr>
                                          <p:to x="100000" y="100000"/>
                                        </p:animScale>
                                        <p:animScale>
                                          <p:cBhvr>
                                            <p:cTn id="134" dur="26">
                                              <p:stCondLst>
                                                <p:cond delay="1808"/>
                                              </p:stCondLst>
                                            </p:cTn>
                                            <p:tgtEl>
                                              <p:spTgt spid="47"/>
                                            </p:tgtEl>
                                          </p:cBhvr>
                                          <p:to x="100000" y="95000"/>
                                        </p:animScale>
                                        <p:animScale>
                                          <p:cBhvr>
                                            <p:cTn id="135" dur="166" decel="50000">
                                              <p:stCondLst>
                                                <p:cond delay="1834"/>
                                              </p:stCondLst>
                                            </p:cTn>
                                            <p:tgtEl>
                                              <p:spTgt spid="47"/>
                                            </p:tgtEl>
                                          </p:cBhvr>
                                          <p:to x="100000" y="100000"/>
                                        </p:animScale>
                                      </p:childTnLst>
                                    </p:cTn>
                                  </p:par>
                                  <p:par>
                                    <p:cTn id="136" presetID="26" presetClass="entr" presetSubtype="0" fill="hold" nodeType="withEffect">
                                      <p:stCondLst>
                                        <p:cond delay="4800"/>
                                      </p:stCondLst>
                                      <p:childTnLst>
                                        <p:set>
                                          <p:cBhvr>
                                            <p:cTn id="137" dur="1" fill="hold">
                                              <p:stCondLst>
                                                <p:cond delay="0"/>
                                              </p:stCondLst>
                                            </p:cTn>
                                            <p:tgtEl>
                                              <p:spTgt spid="45"/>
                                            </p:tgtEl>
                                            <p:attrNameLst>
                                              <p:attrName>style.visibility</p:attrName>
                                            </p:attrNameLst>
                                          </p:cBhvr>
                                          <p:to>
                                            <p:strVal val="visible"/>
                                          </p:to>
                                        </p:set>
                                        <p:animEffect transition="in" filter="wipe(down)">
                                          <p:cBhvr>
                                            <p:cTn id="138" dur="580">
                                              <p:stCondLst>
                                                <p:cond delay="0"/>
                                              </p:stCondLst>
                                            </p:cTn>
                                            <p:tgtEl>
                                              <p:spTgt spid="45"/>
                                            </p:tgtEl>
                                          </p:cBhvr>
                                        </p:animEffect>
                                        <p:anim calcmode="lin" valueType="num">
                                          <p:cBhvr>
                                            <p:cTn id="139" dur="1822"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140" dur="664"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141" dur="664" tmFilter="0, 0; 0.125,0.2665; 0.25,0.4; 0.375,0.465; 0.5,0.5;  0.625,0.535; 0.75,0.6; 0.875,0.7335; 1,1">
                                              <p:stCondLst>
                                                <p:cond delay="664"/>
                                              </p:stCondLst>
                                            </p:cTn>
                                            <p:tgtEl>
                                              <p:spTgt spid="45"/>
                                            </p:tgtEl>
                                            <p:attrNameLst>
                                              <p:attrName>ppt_y</p:attrName>
                                            </p:attrNameLst>
                                          </p:cBhvr>
                                          <p:tavLst>
                                            <p:tav tm="0" fmla="#ppt_y-sin(pi*$)/9">
                                              <p:val>
                                                <p:fltVal val="0"/>
                                              </p:val>
                                            </p:tav>
                                            <p:tav tm="100000">
                                              <p:val>
                                                <p:fltVal val="1"/>
                                              </p:val>
                                            </p:tav>
                                          </p:tavLst>
                                        </p:anim>
                                        <p:anim calcmode="lin" valueType="num">
                                          <p:cBhvr>
                                            <p:cTn id="142" dur="332" tmFilter="0, 0; 0.125,0.2665; 0.25,0.4; 0.375,0.465; 0.5,0.5;  0.625,0.535; 0.75,0.6; 0.875,0.7335; 1,1">
                                              <p:stCondLst>
                                                <p:cond delay="1324"/>
                                              </p:stCondLst>
                                            </p:cTn>
                                            <p:tgtEl>
                                              <p:spTgt spid="45"/>
                                            </p:tgtEl>
                                            <p:attrNameLst>
                                              <p:attrName>ppt_y</p:attrName>
                                            </p:attrNameLst>
                                          </p:cBhvr>
                                          <p:tavLst>
                                            <p:tav tm="0" fmla="#ppt_y-sin(pi*$)/27">
                                              <p:val>
                                                <p:fltVal val="0"/>
                                              </p:val>
                                            </p:tav>
                                            <p:tav tm="100000">
                                              <p:val>
                                                <p:fltVal val="1"/>
                                              </p:val>
                                            </p:tav>
                                          </p:tavLst>
                                        </p:anim>
                                        <p:anim calcmode="lin" valueType="num">
                                          <p:cBhvr>
                                            <p:cTn id="143" dur="164" tmFilter="0, 0; 0.125,0.2665; 0.25,0.4; 0.375,0.465; 0.5,0.5;  0.625,0.535; 0.75,0.6; 0.875,0.7335; 1,1">
                                              <p:stCondLst>
                                                <p:cond delay="1656"/>
                                              </p:stCondLst>
                                            </p:cTn>
                                            <p:tgtEl>
                                              <p:spTgt spid="45"/>
                                            </p:tgtEl>
                                            <p:attrNameLst>
                                              <p:attrName>ppt_y</p:attrName>
                                            </p:attrNameLst>
                                          </p:cBhvr>
                                          <p:tavLst>
                                            <p:tav tm="0" fmla="#ppt_y-sin(pi*$)/81">
                                              <p:val>
                                                <p:fltVal val="0"/>
                                              </p:val>
                                            </p:tav>
                                            <p:tav tm="100000">
                                              <p:val>
                                                <p:fltVal val="1"/>
                                              </p:val>
                                            </p:tav>
                                          </p:tavLst>
                                        </p:anim>
                                        <p:animScale>
                                          <p:cBhvr>
                                            <p:cTn id="144" dur="26">
                                              <p:stCondLst>
                                                <p:cond delay="650"/>
                                              </p:stCondLst>
                                            </p:cTn>
                                            <p:tgtEl>
                                              <p:spTgt spid="45"/>
                                            </p:tgtEl>
                                          </p:cBhvr>
                                          <p:to x="100000" y="60000"/>
                                        </p:animScale>
                                        <p:animScale>
                                          <p:cBhvr>
                                            <p:cTn id="145" dur="166" decel="50000">
                                              <p:stCondLst>
                                                <p:cond delay="676"/>
                                              </p:stCondLst>
                                            </p:cTn>
                                            <p:tgtEl>
                                              <p:spTgt spid="45"/>
                                            </p:tgtEl>
                                          </p:cBhvr>
                                          <p:to x="100000" y="100000"/>
                                        </p:animScale>
                                        <p:animScale>
                                          <p:cBhvr>
                                            <p:cTn id="146" dur="26">
                                              <p:stCondLst>
                                                <p:cond delay="1312"/>
                                              </p:stCondLst>
                                            </p:cTn>
                                            <p:tgtEl>
                                              <p:spTgt spid="45"/>
                                            </p:tgtEl>
                                          </p:cBhvr>
                                          <p:to x="100000" y="80000"/>
                                        </p:animScale>
                                        <p:animScale>
                                          <p:cBhvr>
                                            <p:cTn id="147" dur="166" decel="50000">
                                              <p:stCondLst>
                                                <p:cond delay="1338"/>
                                              </p:stCondLst>
                                            </p:cTn>
                                            <p:tgtEl>
                                              <p:spTgt spid="45"/>
                                            </p:tgtEl>
                                          </p:cBhvr>
                                          <p:to x="100000" y="100000"/>
                                        </p:animScale>
                                        <p:animScale>
                                          <p:cBhvr>
                                            <p:cTn id="148" dur="26">
                                              <p:stCondLst>
                                                <p:cond delay="1642"/>
                                              </p:stCondLst>
                                            </p:cTn>
                                            <p:tgtEl>
                                              <p:spTgt spid="45"/>
                                            </p:tgtEl>
                                          </p:cBhvr>
                                          <p:to x="100000" y="90000"/>
                                        </p:animScale>
                                        <p:animScale>
                                          <p:cBhvr>
                                            <p:cTn id="149" dur="166" decel="50000">
                                              <p:stCondLst>
                                                <p:cond delay="1668"/>
                                              </p:stCondLst>
                                            </p:cTn>
                                            <p:tgtEl>
                                              <p:spTgt spid="45"/>
                                            </p:tgtEl>
                                          </p:cBhvr>
                                          <p:to x="100000" y="100000"/>
                                        </p:animScale>
                                        <p:animScale>
                                          <p:cBhvr>
                                            <p:cTn id="150" dur="26">
                                              <p:stCondLst>
                                                <p:cond delay="1808"/>
                                              </p:stCondLst>
                                            </p:cTn>
                                            <p:tgtEl>
                                              <p:spTgt spid="45"/>
                                            </p:tgtEl>
                                          </p:cBhvr>
                                          <p:to x="100000" y="95000"/>
                                        </p:animScale>
                                        <p:animScale>
                                          <p:cBhvr>
                                            <p:cTn id="151" dur="166" decel="50000">
                                              <p:stCondLst>
                                                <p:cond delay="1834"/>
                                              </p:stCondLst>
                                            </p:cTn>
                                            <p:tgtEl>
                                              <p:spTgt spid="4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p:bldP spid="2"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99FAF-6D98-DF03-FFB0-801B998E910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0F404C0-9D32-57E2-3344-F556F5D93A5D}"/>
              </a:ext>
            </a:extLst>
          </p:cNvPr>
          <p:cNvSpPr txBox="1"/>
          <p:nvPr/>
        </p:nvSpPr>
        <p:spPr>
          <a:xfrm>
            <a:off x="1478033" y="2809348"/>
            <a:ext cx="3478306" cy="769441"/>
          </a:xfrm>
          <a:prstGeom prst="rect">
            <a:avLst/>
          </a:prstGeom>
          <a:noFill/>
        </p:spPr>
        <p:txBody>
          <a:bodyPr wrap="square" rtlCol="1">
            <a:spAutoFit/>
          </a:bodyPr>
          <a:lstStyle/>
          <a:p>
            <a:pPr algn="ct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تا حالا شده...؟!</a:t>
            </a:r>
          </a:p>
        </p:txBody>
      </p:sp>
      <p:sp>
        <p:nvSpPr>
          <p:cNvPr id="178" name="Rectangle 177">
            <a:extLst>
              <a:ext uri="{FF2B5EF4-FFF2-40B4-BE49-F238E27FC236}">
                <a16:creationId xmlns:a16="http://schemas.microsoft.com/office/drawing/2014/main" id="{532F05AB-44BA-BC7E-E9F0-0AD5000FCDE7}"/>
              </a:ext>
            </a:extLst>
          </p:cNvPr>
          <p:cNvSpPr/>
          <p:nvPr/>
        </p:nvSpPr>
        <p:spPr>
          <a:xfrm>
            <a:off x="-1" y="-302710"/>
            <a:ext cx="12192001"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49875F3C-62E9-6BB6-AEA2-54831DB90225}"/>
              </a:ext>
            </a:extLst>
          </p:cNvPr>
          <p:cNvSpPr txBox="1"/>
          <p:nvPr/>
        </p:nvSpPr>
        <p:spPr>
          <a:xfrm>
            <a:off x="1237444" y="3843927"/>
            <a:ext cx="3718895"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جواب دندون‌شکن</a:t>
            </a:r>
          </a:p>
        </p:txBody>
      </p:sp>
      <p:sp>
        <p:nvSpPr>
          <p:cNvPr id="5" name="!!qaz">
            <a:extLst>
              <a:ext uri="{FF2B5EF4-FFF2-40B4-BE49-F238E27FC236}">
                <a16:creationId xmlns:a16="http://schemas.microsoft.com/office/drawing/2014/main" id="{27D57EB4-E176-7CC5-1401-D27CE85FD123}"/>
              </a:ext>
            </a:extLst>
          </p:cNvPr>
          <p:cNvSpPr/>
          <p:nvPr/>
        </p:nvSpPr>
        <p:spPr>
          <a:xfrm>
            <a:off x="4119146" y="-10120553"/>
            <a:ext cx="3953700" cy="9332976"/>
          </a:xfrm>
          <a:prstGeom prst="round2SameRect">
            <a:avLst>
              <a:gd name="adj1" fmla="val 0"/>
              <a:gd name="adj2" fmla="val 10667"/>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5AFAF"/>
              </a:solidFill>
              <a:latin typeface="Ravi Medium" panose="02000504000000020004" pitchFamily="2" charset="-78"/>
            </a:endParaRPr>
          </a:p>
        </p:txBody>
      </p:sp>
      <p:pic>
        <p:nvPicPr>
          <p:cNvPr id="6" name="Graphic 5">
            <a:extLst>
              <a:ext uri="{FF2B5EF4-FFF2-40B4-BE49-F238E27FC236}">
                <a16:creationId xmlns:a16="http://schemas.microsoft.com/office/drawing/2014/main" id="{6580C094-5EF9-D4BA-8D88-716687DE4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29651" y="-3760488"/>
            <a:ext cx="2532690" cy="2123630"/>
          </a:xfrm>
          <a:prstGeom prst="rect">
            <a:avLst/>
          </a:prstGeom>
        </p:spPr>
      </p:pic>
      <p:pic>
        <p:nvPicPr>
          <p:cNvPr id="16" name="Picture 15" descr="A white chair on a black background&#10;&#10;AI-generated content may be incorrect.">
            <a:extLst>
              <a:ext uri="{FF2B5EF4-FFF2-40B4-BE49-F238E27FC236}">
                <a16:creationId xmlns:a16="http://schemas.microsoft.com/office/drawing/2014/main" id="{0B318B54-A23C-FDF9-F054-A524879AEF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6718" y="3552796"/>
            <a:ext cx="3350856" cy="3305204"/>
          </a:xfrm>
          <a:prstGeom prst="rect">
            <a:avLst/>
          </a:prstGeom>
        </p:spPr>
      </p:pic>
      <p:pic>
        <p:nvPicPr>
          <p:cNvPr id="13" name="Picture 12" descr="A cartoon of a person holding a phone&#10;&#10;AI-generated content may be incorrect.">
            <a:extLst>
              <a:ext uri="{FF2B5EF4-FFF2-40B4-BE49-F238E27FC236}">
                <a16:creationId xmlns:a16="http://schemas.microsoft.com/office/drawing/2014/main" id="{56989E7E-27B4-8806-DA8E-4583952269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06402" y="2185672"/>
            <a:ext cx="2591489" cy="4394263"/>
          </a:xfrm>
          <a:prstGeom prst="rect">
            <a:avLst/>
          </a:prstGeom>
        </p:spPr>
      </p:pic>
      <p:pic>
        <p:nvPicPr>
          <p:cNvPr id="33" name="Picture 32" descr="A white cloud with blue border&#10;&#10;AI-generated content may be incorrect.">
            <a:extLst>
              <a:ext uri="{FF2B5EF4-FFF2-40B4-BE49-F238E27FC236}">
                <a16:creationId xmlns:a16="http://schemas.microsoft.com/office/drawing/2014/main" id="{2B002D10-1306-8D18-3857-61F2A4FDC55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12796" y="1030751"/>
            <a:ext cx="2786694" cy="2377397"/>
          </a:xfrm>
          <a:prstGeom prst="rect">
            <a:avLst/>
          </a:prstGeom>
        </p:spPr>
      </p:pic>
      <p:pic>
        <p:nvPicPr>
          <p:cNvPr id="36" name="Picture 35" descr="A group of circles with a black background&#10;&#10;AI-generated content may be incorrect.">
            <a:extLst>
              <a:ext uri="{FF2B5EF4-FFF2-40B4-BE49-F238E27FC236}">
                <a16:creationId xmlns:a16="http://schemas.microsoft.com/office/drawing/2014/main" id="{120B5B2E-C30F-31C3-D0DD-8D555C2133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86212" y="2777984"/>
            <a:ext cx="475495" cy="342023"/>
          </a:xfrm>
          <a:prstGeom prst="rect">
            <a:avLst/>
          </a:prstGeom>
        </p:spPr>
      </p:pic>
      <p:pic>
        <p:nvPicPr>
          <p:cNvPr id="39" name="Picture 38" descr="A close-up of a cell phone&#10;&#10;AI-generated content may be incorrect.">
            <a:extLst>
              <a:ext uri="{FF2B5EF4-FFF2-40B4-BE49-F238E27FC236}">
                <a16:creationId xmlns:a16="http://schemas.microsoft.com/office/drawing/2014/main" id="{54159B04-D28F-47CE-CC6B-D41027F44E4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67890" y="1444752"/>
            <a:ext cx="838512" cy="1514456"/>
          </a:xfrm>
          <a:prstGeom prst="rect">
            <a:avLst/>
          </a:prstGeom>
        </p:spPr>
      </p:pic>
      <p:pic>
        <p:nvPicPr>
          <p:cNvPr id="41" name="Picture 40" descr="A yellow smiley face with black background&#10;&#10;AI-generated content may be incorrect.">
            <a:extLst>
              <a:ext uri="{FF2B5EF4-FFF2-40B4-BE49-F238E27FC236}">
                <a16:creationId xmlns:a16="http://schemas.microsoft.com/office/drawing/2014/main" id="{B0A04F88-C006-BDF1-3634-7C7AC2AF6FB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885553" y="1655273"/>
            <a:ext cx="386478" cy="402361"/>
          </a:xfrm>
          <a:prstGeom prst="rect">
            <a:avLst/>
          </a:prstGeom>
        </p:spPr>
      </p:pic>
      <p:pic>
        <p:nvPicPr>
          <p:cNvPr id="44" name="Picture 43" descr="A yellow smiley face with tears of tears&#10;&#10;AI-generated content may be incorrect.">
            <a:extLst>
              <a:ext uri="{FF2B5EF4-FFF2-40B4-BE49-F238E27FC236}">
                <a16:creationId xmlns:a16="http://schemas.microsoft.com/office/drawing/2014/main" id="{2F6F82D9-15F6-22F3-D91F-F84E4C7577F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465270" y="1932547"/>
            <a:ext cx="547948" cy="493153"/>
          </a:xfrm>
          <a:prstGeom prst="rect">
            <a:avLst/>
          </a:prstGeom>
        </p:spPr>
      </p:pic>
      <p:pic>
        <p:nvPicPr>
          <p:cNvPr id="47" name="Picture 46" descr="A yellow smiley face with black background&#10;&#10;AI-generated content may be incorrect.">
            <a:extLst>
              <a:ext uri="{FF2B5EF4-FFF2-40B4-BE49-F238E27FC236}">
                <a16:creationId xmlns:a16="http://schemas.microsoft.com/office/drawing/2014/main" id="{68189846-B261-297F-6306-063204D89BD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991075" y="2400001"/>
            <a:ext cx="430653" cy="440668"/>
          </a:xfrm>
          <a:prstGeom prst="rect">
            <a:avLst/>
          </a:prstGeom>
        </p:spPr>
      </p:pic>
      <p:pic>
        <p:nvPicPr>
          <p:cNvPr id="51" name="Picture 50" descr="A yellow smiley face with tears on it&#10;&#10;AI-generated content may be incorrect.">
            <a:extLst>
              <a:ext uri="{FF2B5EF4-FFF2-40B4-BE49-F238E27FC236}">
                <a16:creationId xmlns:a16="http://schemas.microsoft.com/office/drawing/2014/main" id="{3D7AD115-E109-C291-3A30-EC1B5A47994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759623" y="3235888"/>
            <a:ext cx="464337" cy="443231"/>
          </a:xfrm>
          <a:prstGeom prst="rect">
            <a:avLst/>
          </a:prstGeom>
        </p:spPr>
      </p:pic>
      <p:pic>
        <p:nvPicPr>
          <p:cNvPr id="55" name="Picture 54" descr="A yellow smiley face with black background&#10;&#10;AI-generated content may be incorrect.">
            <a:extLst>
              <a:ext uri="{FF2B5EF4-FFF2-40B4-BE49-F238E27FC236}">
                <a16:creationId xmlns:a16="http://schemas.microsoft.com/office/drawing/2014/main" id="{688BE157-F111-04F1-7B62-1E71DDFBE4C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45558" y="2967802"/>
            <a:ext cx="336412" cy="353233"/>
          </a:xfrm>
          <a:prstGeom prst="rect">
            <a:avLst/>
          </a:prstGeom>
        </p:spPr>
      </p:pic>
      <p:pic>
        <p:nvPicPr>
          <p:cNvPr id="59" name="Picture 58" descr="A yellow smiley face with black background&#10;&#10;AI-generated content may be incorrect.">
            <a:extLst>
              <a:ext uri="{FF2B5EF4-FFF2-40B4-BE49-F238E27FC236}">
                <a16:creationId xmlns:a16="http://schemas.microsoft.com/office/drawing/2014/main" id="{97881E6C-03C5-B212-6C36-8BAC53786FC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162459" y="1489192"/>
            <a:ext cx="386478" cy="398190"/>
          </a:xfrm>
          <a:prstGeom prst="rect">
            <a:avLst/>
          </a:prstGeom>
        </p:spPr>
      </p:pic>
      <p:pic>
        <p:nvPicPr>
          <p:cNvPr id="61" name="Picture 60" descr="A yellow smiley face with black background&#10;&#10;AI-generated content may be incorrect.">
            <a:extLst>
              <a:ext uri="{FF2B5EF4-FFF2-40B4-BE49-F238E27FC236}">
                <a16:creationId xmlns:a16="http://schemas.microsoft.com/office/drawing/2014/main" id="{22D82885-772F-DFF8-A645-C2E81CF0E85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013218" y="2456115"/>
            <a:ext cx="342844" cy="353233"/>
          </a:xfrm>
          <a:prstGeom prst="rect">
            <a:avLst/>
          </a:prstGeom>
        </p:spPr>
      </p:pic>
      <p:pic>
        <p:nvPicPr>
          <p:cNvPr id="63" name="Picture 62" descr="A yellow smiley face with tears of tears&#10;&#10;AI-generated content may be incorrect.">
            <a:extLst>
              <a:ext uri="{FF2B5EF4-FFF2-40B4-BE49-F238E27FC236}">
                <a16:creationId xmlns:a16="http://schemas.microsoft.com/office/drawing/2014/main" id="{EFD3609D-E8AB-5F67-2253-C989811931AD}"/>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895875" y="1534287"/>
            <a:ext cx="525853" cy="486016"/>
          </a:xfrm>
          <a:prstGeom prst="rect">
            <a:avLst/>
          </a:prstGeom>
        </p:spPr>
      </p:pic>
      <p:pic>
        <p:nvPicPr>
          <p:cNvPr id="129" name="Picture 128" descr="A yellow smiley face with tears of tears&#10;&#10;AI-generated content may be incorrect.">
            <a:extLst>
              <a:ext uri="{FF2B5EF4-FFF2-40B4-BE49-F238E27FC236}">
                <a16:creationId xmlns:a16="http://schemas.microsoft.com/office/drawing/2014/main" id="{1BF7E229-EF5B-1317-84C2-B2DC02F1D18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167392" y="2239634"/>
            <a:ext cx="608356" cy="545423"/>
          </a:xfrm>
          <a:prstGeom prst="rect">
            <a:avLst/>
          </a:prstGeom>
        </p:spPr>
      </p:pic>
      <p:pic>
        <p:nvPicPr>
          <p:cNvPr id="130" name="Picture 129" descr="A yellow smiley face with tears of tears&#10;&#10;AI-generated content may be incorrect.">
            <a:extLst>
              <a:ext uri="{FF2B5EF4-FFF2-40B4-BE49-F238E27FC236}">
                <a16:creationId xmlns:a16="http://schemas.microsoft.com/office/drawing/2014/main" id="{90367BAE-B12F-D1E6-47B7-87AC954F99BC}"/>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9974764">
            <a:off x="6485190" y="1886433"/>
            <a:ext cx="320734" cy="296436"/>
          </a:xfrm>
          <a:prstGeom prst="rect">
            <a:avLst/>
          </a:prstGeom>
        </p:spPr>
      </p:pic>
      <p:pic>
        <p:nvPicPr>
          <p:cNvPr id="131" name="Picture 130" descr="A yellow smiley face with tears of tears&#10;&#10;AI-generated content may be incorrect.">
            <a:extLst>
              <a:ext uri="{FF2B5EF4-FFF2-40B4-BE49-F238E27FC236}">
                <a16:creationId xmlns:a16="http://schemas.microsoft.com/office/drawing/2014/main" id="{4A2437D8-EC08-05D8-A6EC-60B01274CB6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484227">
            <a:off x="6777339" y="2071232"/>
            <a:ext cx="320734" cy="296436"/>
          </a:xfrm>
          <a:prstGeom prst="rect">
            <a:avLst/>
          </a:prstGeom>
        </p:spPr>
      </p:pic>
      <p:pic>
        <p:nvPicPr>
          <p:cNvPr id="133" name="Picture 132" descr="A blue and white chat bubble&#10;&#10;AI-generated content may be incorrect.">
            <a:extLst>
              <a:ext uri="{FF2B5EF4-FFF2-40B4-BE49-F238E27FC236}">
                <a16:creationId xmlns:a16="http://schemas.microsoft.com/office/drawing/2014/main" id="{CF34DCBC-A45C-FDC3-E41F-8AE52DAF7833}"/>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328653" y="2019154"/>
            <a:ext cx="454845" cy="369561"/>
          </a:xfrm>
          <a:prstGeom prst="rect">
            <a:avLst/>
          </a:prstGeom>
        </p:spPr>
      </p:pic>
      <p:pic>
        <p:nvPicPr>
          <p:cNvPr id="135" name="Picture 134" descr="A blue chat bubble with white dots&#10;&#10;AI-generated content may be incorrect.">
            <a:extLst>
              <a:ext uri="{FF2B5EF4-FFF2-40B4-BE49-F238E27FC236}">
                <a16:creationId xmlns:a16="http://schemas.microsoft.com/office/drawing/2014/main" id="{AA956EC4-51B8-ABC0-8CB9-123280750303}"/>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844863" y="1955595"/>
            <a:ext cx="433699" cy="355633"/>
          </a:xfrm>
          <a:prstGeom prst="rect">
            <a:avLst/>
          </a:prstGeom>
        </p:spPr>
      </p:pic>
    </p:spTree>
    <p:extLst>
      <p:ext uri="{BB962C8B-B14F-4D97-AF65-F5344CB8AC3E}">
        <p14:creationId xmlns:p14="http://schemas.microsoft.com/office/powerpoint/2010/main" val="4209726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210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56" presetClass="entr" presetSubtype="0" fill="hold" grpId="0" nodeType="withEffect">
                                      <p:stCondLst>
                                        <p:cond delay="5000"/>
                                      </p:stCondLst>
                                      <p:iterate type="lt">
                                        <p:tmPct val="10000"/>
                                      </p:iterate>
                                      <p:childTnLst>
                                        <p:set>
                                          <p:cBhvr>
                                            <p:cTn id="10" dur="1" fill="hold">
                                              <p:stCondLst>
                                                <p:cond delay="0"/>
                                              </p:stCondLst>
                                            </p:cTn>
                                            <p:tgtEl>
                                              <p:spTgt spid="3"/>
                                            </p:tgtEl>
                                            <p:attrNameLst>
                                              <p:attrName>style.visibility</p:attrName>
                                            </p:attrNameLst>
                                          </p:cBhvr>
                                          <p:to>
                                            <p:strVal val="visible"/>
                                          </p:to>
                                        </p:set>
                                        <p:anim by="(-#ppt_w*2)" calcmode="lin" valueType="num">
                                          <p:cBhvr rctx="PPT">
                                            <p:cTn id="11" dur="450" autoRev="1" fill="hold">
                                              <p:stCondLst>
                                                <p:cond delay="0"/>
                                              </p:stCondLst>
                                            </p:cTn>
                                            <p:tgtEl>
                                              <p:spTgt spid="3"/>
                                            </p:tgtEl>
                                            <p:attrNameLst>
                                              <p:attrName>ppt_w</p:attrName>
                                            </p:attrNameLst>
                                          </p:cBhvr>
                                        </p:anim>
                                        <p:anim by="(#ppt_w*0.50)" calcmode="lin" valueType="num">
                                          <p:cBhvr>
                                            <p:cTn id="12" dur="450" decel="50000" autoRev="1" fill="hold">
                                              <p:stCondLst>
                                                <p:cond delay="0"/>
                                              </p:stCondLst>
                                            </p:cTn>
                                            <p:tgtEl>
                                              <p:spTgt spid="3"/>
                                            </p:tgtEl>
                                            <p:attrNameLst>
                                              <p:attrName>ppt_x</p:attrName>
                                            </p:attrNameLst>
                                          </p:cBhvr>
                                        </p:anim>
                                        <p:anim from="(-#ppt_h/2)" to="(#ppt_y)" calcmode="lin" valueType="num">
                                          <p:cBhvr>
                                            <p:cTn id="13" dur="900" fill="hold">
                                              <p:stCondLst>
                                                <p:cond delay="0"/>
                                              </p:stCondLst>
                                            </p:cTn>
                                            <p:tgtEl>
                                              <p:spTgt spid="3"/>
                                            </p:tgtEl>
                                            <p:attrNameLst>
                                              <p:attrName>ppt_y</p:attrName>
                                            </p:attrNameLst>
                                          </p:cBhvr>
                                        </p:anim>
                                        <p:animRot by="21600000">
                                          <p:cBhvr>
                                            <p:cTn id="14" dur="900" fill="hold">
                                              <p:stCondLst>
                                                <p:cond delay="0"/>
                                              </p:stCondLst>
                                            </p:cTn>
                                            <p:tgtEl>
                                              <p:spTgt spid="3"/>
                                            </p:tgtEl>
                                            <p:attrNameLst>
                                              <p:attrName>r</p:attrName>
                                            </p:attrNameLst>
                                          </p:cBhvr>
                                        </p:animRot>
                                      </p:childTnLst>
                                    </p:cTn>
                                  </p:par>
                                  <p:par>
                                    <p:cTn id="15" presetID="2" presetClass="entr" presetSubtype="1" fill="hold" nodeType="withEffect" p14:presetBounceEnd="75000">
                                      <p:stCondLst>
                                        <p:cond delay="600"/>
                                      </p:stCondLst>
                                      <p:childTnLst>
                                        <p:set>
                                          <p:cBhvr>
                                            <p:cTn id="16" dur="1" fill="hold">
                                              <p:stCondLst>
                                                <p:cond delay="0"/>
                                              </p:stCondLst>
                                            </p:cTn>
                                            <p:tgtEl>
                                              <p:spTgt spid="13"/>
                                            </p:tgtEl>
                                            <p:attrNameLst>
                                              <p:attrName>style.visibility</p:attrName>
                                            </p:attrNameLst>
                                          </p:cBhvr>
                                          <p:to>
                                            <p:strVal val="visible"/>
                                          </p:to>
                                        </p:set>
                                        <p:anim calcmode="lin" valueType="num" p14:bounceEnd="75000">
                                          <p:cBhvr additive="base">
                                            <p:cTn id="17" dur="2000" fill="hold"/>
                                            <p:tgtEl>
                                              <p:spTgt spid="13"/>
                                            </p:tgtEl>
                                            <p:attrNameLst>
                                              <p:attrName>ppt_x</p:attrName>
                                            </p:attrNameLst>
                                          </p:cBhvr>
                                          <p:tavLst>
                                            <p:tav tm="0">
                                              <p:val>
                                                <p:strVal val="#ppt_x"/>
                                              </p:val>
                                            </p:tav>
                                            <p:tav tm="100000">
                                              <p:val>
                                                <p:strVal val="#ppt_x"/>
                                              </p:val>
                                            </p:tav>
                                          </p:tavLst>
                                        </p:anim>
                                        <p:anim calcmode="lin" valueType="num" p14:bounceEnd="75000">
                                          <p:cBhvr additive="base">
                                            <p:cTn id="18" dur="2000" fill="hold"/>
                                            <p:tgtEl>
                                              <p:spTgt spid="13"/>
                                            </p:tgtEl>
                                            <p:attrNameLst>
                                              <p:attrName>ppt_y</p:attrName>
                                            </p:attrNameLst>
                                          </p:cBhvr>
                                          <p:tavLst>
                                            <p:tav tm="0">
                                              <p:val>
                                                <p:strVal val="0-#ppt_h/2"/>
                                              </p:val>
                                            </p:tav>
                                            <p:tav tm="100000">
                                              <p:val>
                                                <p:strVal val="#ppt_y"/>
                                              </p:val>
                                            </p:tav>
                                          </p:tavLst>
                                        </p:anim>
                                      </p:childTnLst>
                                    </p:cTn>
                                  </p:par>
                                  <p:par>
                                    <p:cTn id="19" presetID="2" presetClass="entr" presetSubtype="2" fill="hold" nodeType="withEffect" p14:presetBounceEnd="75000">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14:bounceEnd="75000">
                                          <p:cBhvr additive="base">
                                            <p:cTn id="21" dur="2000" fill="hold"/>
                                            <p:tgtEl>
                                              <p:spTgt spid="16"/>
                                            </p:tgtEl>
                                            <p:attrNameLst>
                                              <p:attrName>ppt_x</p:attrName>
                                            </p:attrNameLst>
                                          </p:cBhvr>
                                          <p:tavLst>
                                            <p:tav tm="0">
                                              <p:val>
                                                <p:strVal val="1+#ppt_w/2"/>
                                              </p:val>
                                            </p:tav>
                                            <p:tav tm="100000">
                                              <p:val>
                                                <p:strVal val="#ppt_x"/>
                                              </p:val>
                                            </p:tav>
                                          </p:tavLst>
                                        </p:anim>
                                        <p:anim calcmode="lin" valueType="num" p14:bounceEnd="75000">
                                          <p:cBhvr additive="base">
                                            <p:cTn id="22" dur="2000" fill="hold"/>
                                            <p:tgtEl>
                                              <p:spTgt spid="16"/>
                                            </p:tgtEl>
                                            <p:attrNameLst>
                                              <p:attrName>ppt_y</p:attrName>
                                            </p:attrNameLst>
                                          </p:cBhvr>
                                          <p:tavLst>
                                            <p:tav tm="0">
                                              <p:val>
                                                <p:strVal val="#ppt_y"/>
                                              </p:val>
                                            </p:tav>
                                            <p:tav tm="100000">
                                              <p:val>
                                                <p:strVal val="#ppt_y"/>
                                              </p:val>
                                            </p:tav>
                                          </p:tavLst>
                                        </p:anim>
                                      </p:childTnLst>
                                    </p:cTn>
                                  </p:par>
                                  <p:par>
                                    <p:cTn id="23" presetID="45" presetClass="entr" presetSubtype="0" fill="hold" nodeType="withEffect">
                                      <p:stCondLst>
                                        <p:cond delay="110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2000"/>
                                            <p:tgtEl>
                                              <p:spTgt spid="39"/>
                                            </p:tgtEl>
                                          </p:cBhvr>
                                        </p:animEffect>
                                        <p:anim calcmode="lin" valueType="num">
                                          <p:cBhvr>
                                            <p:cTn id="26" dur="2000" fill="hold"/>
                                            <p:tgtEl>
                                              <p:spTgt spid="39"/>
                                            </p:tgtEl>
                                            <p:attrNameLst>
                                              <p:attrName>ppt_w</p:attrName>
                                            </p:attrNameLst>
                                          </p:cBhvr>
                                          <p:tavLst>
                                            <p:tav tm="0" fmla="#ppt_w*sin(2.5*pi*$)">
                                              <p:val>
                                                <p:fltVal val="0"/>
                                              </p:val>
                                            </p:tav>
                                            <p:tav tm="100000">
                                              <p:val>
                                                <p:fltVal val="1"/>
                                              </p:val>
                                            </p:tav>
                                          </p:tavLst>
                                        </p:anim>
                                        <p:anim calcmode="lin" valueType="num">
                                          <p:cBhvr>
                                            <p:cTn id="27" dur="2000" fill="hold"/>
                                            <p:tgtEl>
                                              <p:spTgt spid="39"/>
                                            </p:tgtEl>
                                            <p:attrNameLst>
                                              <p:attrName>ppt_h</p:attrName>
                                            </p:attrNameLst>
                                          </p:cBhvr>
                                          <p:tavLst>
                                            <p:tav tm="0">
                                              <p:val>
                                                <p:strVal val="#ppt_h"/>
                                              </p:val>
                                            </p:tav>
                                            <p:tav tm="100000">
                                              <p:val>
                                                <p:strVal val="#ppt_h"/>
                                              </p:val>
                                            </p:tav>
                                          </p:tavLst>
                                        </p:anim>
                                      </p:childTnLst>
                                    </p:cTn>
                                  </p:par>
                                  <p:par>
                                    <p:cTn id="28" presetID="21" presetClass="entr" presetSubtype="1" fill="hold" nodeType="withEffect">
                                      <p:stCondLst>
                                        <p:cond delay="900"/>
                                      </p:stCondLst>
                                      <p:childTnLst>
                                        <p:set>
                                          <p:cBhvr>
                                            <p:cTn id="29" dur="1" fill="hold">
                                              <p:stCondLst>
                                                <p:cond delay="0"/>
                                              </p:stCondLst>
                                            </p:cTn>
                                            <p:tgtEl>
                                              <p:spTgt spid="33"/>
                                            </p:tgtEl>
                                            <p:attrNameLst>
                                              <p:attrName>style.visibility</p:attrName>
                                            </p:attrNameLst>
                                          </p:cBhvr>
                                          <p:to>
                                            <p:strVal val="visible"/>
                                          </p:to>
                                        </p:set>
                                        <p:animEffect transition="in" filter="wheel(1)">
                                          <p:cBhvr>
                                            <p:cTn id="30" dur="2000"/>
                                            <p:tgtEl>
                                              <p:spTgt spid="33"/>
                                            </p:tgtEl>
                                          </p:cBhvr>
                                        </p:animEffect>
                                      </p:childTnLst>
                                    </p:cTn>
                                  </p:par>
                                  <p:par>
                                    <p:cTn id="31" presetID="26" presetClass="entr" presetSubtype="0" fill="hold" nodeType="withEffect">
                                      <p:stCondLst>
                                        <p:cond delay="2500"/>
                                      </p:stCondLst>
                                      <p:childTnLst>
                                        <p:set>
                                          <p:cBhvr>
                                            <p:cTn id="32" dur="1" fill="hold">
                                              <p:stCondLst>
                                                <p:cond delay="0"/>
                                              </p:stCondLst>
                                            </p:cTn>
                                            <p:tgtEl>
                                              <p:spTgt spid="63"/>
                                            </p:tgtEl>
                                            <p:attrNameLst>
                                              <p:attrName>style.visibility</p:attrName>
                                            </p:attrNameLst>
                                          </p:cBhvr>
                                          <p:to>
                                            <p:strVal val="visible"/>
                                          </p:to>
                                        </p:set>
                                        <p:animEffect transition="in" filter="wipe(down)">
                                          <p:cBhvr>
                                            <p:cTn id="33" dur="580">
                                              <p:stCondLst>
                                                <p:cond delay="0"/>
                                              </p:stCondLst>
                                            </p:cTn>
                                            <p:tgtEl>
                                              <p:spTgt spid="63"/>
                                            </p:tgtEl>
                                          </p:cBhvr>
                                        </p:animEffect>
                                        <p:anim calcmode="lin" valueType="num">
                                          <p:cBhvr>
                                            <p:cTn id="34" dur="1822" tmFilter="0,0; 0.14,0.36; 0.43,0.73; 0.71,0.91; 1.0,1.0">
                                              <p:stCondLst>
                                                <p:cond delay="0"/>
                                              </p:stCondLst>
                                            </p:cTn>
                                            <p:tgtEl>
                                              <p:spTgt spid="63"/>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63"/>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63"/>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63"/>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63"/>
                                            </p:tgtEl>
                                            <p:attrNameLst>
                                              <p:attrName>ppt_y</p:attrName>
                                            </p:attrNameLst>
                                          </p:cBhvr>
                                          <p:tavLst>
                                            <p:tav tm="0" fmla="#ppt_y-sin(pi*$)/81">
                                              <p:val>
                                                <p:fltVal val="0"/>
                                              </p:val>
                                            </p:tav>
                                            <p:tav tm="100000">
                                              <p:val>
                                                <p:fltVal val="1"/>
                                              </p:val>
                                            </p:tav>
                                          </p:tavLst>
                                        </p:anim>
                                        <p:animScale>
                                          <p:cBhvr>
                                            <p:cTn id="39" dur="26">
                                              <p:stCondLst>
                                                <p:cond delay="650"/>
                                              </p:stCondLst>
                                            </p:cTn>
                                            <p:tgtEl>
                                              <p:spTgt spid="63"/>
                                            </p:tgtEl>
                                          </p:cBhvr>
                                          <p:to x="100000" y="60000"/>
                                        </p:animScale>
                                        <p:animScale>
                                          <p:cBhvr>
                                            <p:cTn id="40" dur="166" decel="50000">
                                              <p:stCondLst>
                                                <p:cond delay="676"/>
                                              </p:stCondLst>
                                            </p:cTn>
                                            <p:tgtEl>
                                              <p:spTgt spid="63"/>
                                            </p:tgtEl>
                                          </p:cBhvr>
                                          <p:to x="100000" y="100000"/>
                                        </p:animScale>
                                        <p:animScale>
                                          <p:cBhvr>
                                            <p:cTn id="41" dur="26">
                                              <p:stCondLst>
                                                <p:cond delay="1312"/>
                                              </p:stCondLst>
                                            </p:cTn>
                                            <p:tgtEl>
                                              <p:spTgt spid="63"/>
                                            </p:tgtEl>
                                          </p:cBhvr>
                                          <p:to x="100000" y="80000"/>
                                        </p:animScale>
                                        <p:animScale>
                                          <p:cBhvr>
                                            <p:cTn id="42" dur="166" decel="50000">
                                              <p:stCondLst>
                                                <p:cond delay="1338"/>
                                              </p:stCondLst>
                                            </p:cTn>
                                            <p:tgtEl>
                                              <p:spTgt spid="63"/>
                                            </p:tgtEl>
                                          </p:cBhvr>
                                          <p:to x="100000" y="100000"/>
                                        </p:animScale>
                                        <p:animScale>
                                          <p:cBhvr>
                                            <p:cTn id="43" dur="26">
                                              <p:stCondLst>
                                                <p:cond delay="1642"/>
                                              </p:stCondLst>
                                            </p:cTn>
                                            <p:tgtEl>
                                              <p:spTgt spid="63"/>
                                            </p:tgtEl>
                                          </p:cBhvr>
                                          <p:to x="100000" y="90000"/>
                                        </p:animScale>
                                        <p:animScale>
                                          <p:cBhvr>
                                            <p:cTn id="44" dur="166" decel="50000">
                                              <p:stCondLst>
                                                <p:cond delay="1668"/>
                                              </p:stCondLst>
                                            </p:cTn>
                                            <p:tgtEl>
                                              <p:spTgt spid="63"/>
                                            </p:tgtEl>
                                          </p:cBhvr>
                                          <p:to x="100000" y="100000"/>
                                        </p:animScale>
                                        <p:animScale>
                                          <p:cBhvr>
                                            <p:cTn id="45" dur="26">
                                              <p:stCondLst>
                                                <p:cond delay="1808"/>
                                              </p:stCondLst>
                                            </p:cTn>
                                            <p:tgtEl>
                                              <p:spTgt spid="63"/>
                                            </p:tgtEl>
                                          </p:cBhvr>
                                          <p:to x="100000" y="95000"/>
                                        </p:animScale>
                                        <p:animScale>
                                          <p:cBhvr>
                                            <p:cTn id="46" dur="166" decel="50000">
                                              <p:stCondLst>
                                                <p:cond delay="1834"/>
                                              </p:stCondLst>
                                            </p:cTn>
                                            <p:tgtEl>
                                              <p:spTgt spid="63"/>
                                            </p:tgtEl>
                                          </p:cBhvr>
                                          <p:to x="100000" y="100000"/>
                                        </p:animScale>
                                      </p:childTnLst>
                                    </p:cTn>
                                  </p:par>
                                  <p:par>
                                    <p:cTn id="47" presetID="26" presetClass="entr" presetSubtype="0" fill="hold" nodeType="withEffect">
                                      <p:stCondLst>
                                        <p:cond delay="2700"/>
                                      </p:stCondLst>
                                      <p:childTnLst>
                                        <p:set>
                                          <p:cBhvr>
                                            <p:cTn id="48" dur="1" fill="hold">
                                              <p:stCondLst>
                                                <p:cond delay="0"/>
                                              </p:stCondLst>
                                            </p:cTn>
                                            <p:tgtEl>
                                              <p:spTgt spid="130"/>
                                            </p:tgtEl>
                                            <p:attrNameLst>
                                              <p:attrName>style.visibility</p:attrName>
                                            </p:attrNameLst>
                                          </p:cBhvr>
                                          <p:to>
                                            <p:strVal val="visible"/>
                                          </p:to>
                                        </p:set>
                                        <p:animEffect transition="in" filter="wipe(down)">
                                          <p:cBhvr>
                                            <p:cTn id="49" dur="580">
                                              <p:stCondLst>
                                                <p:cond delay="0"/>
                                              </p:stCondLst>
                                            </p:cTn>
                                            <p:tgtEl>
                                              <p:spTgt spid="130"/>
                                            </p:tgtEl>
                                          </p:cBhvr>
                                        </p:animEffect>
                                        <p:anim calcmode="lin" valueType="num">
                                          <p:cBhvr>
                                            <p:cTn id="50" dur="1822" tmFilter="0,0; 0.14,0.36; 0.43,0.73; 0.71,0.91; 1.0,1.0">
                                              <p:stCondLst>
                                                <p:cond delay="0"/>
                                              </p:stCondLst>
                                            </p:cTn>
                                            <p:tgtEl>
                                              <p:spTgt spid="130"/>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130"/>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130"/>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130"/>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130"/>
                                            </p:tgtEl>
                                            <p:attrNameLst>
                                              <p:attrName>ppt_y</p:attrName>
                                            </p:attrNameLst>
                                          </p:cBhvr>
                                          <p:tavLst>
                                            <p:tav tm="0" fmla="#ppt_y-sin(pi*$)/81">
                                              <p:val>
                                                <p:fltVal val="0"/>
                                              </p:val>
                                            </p:tav>
                                            <p:tav tm="100000">
                                              <p:val>
                                                <p:fltVal val="1"/>
                                              </p:val>
                                            </p:tav>
                                          </p:tavLst>
                                        </p:anim>
                                        <p:animScale>
                                          <p:cBhvr>
                                            <p:cTn id="55" dur="26">
                                              <p:stCondLst>
                                                <p:cond delay="650"/>
                                              </p:stCondLst>
                                            </p:cTn>
                                            <p:tgtEl>
                                              <p:spTgt spid="130"/>
                                            </p:tgtEl>
                                          </p:cBhvr>
                                          <p:to x="100000" y="60000"/>
                                        </p:animScale>
                                        <p:animScale>
                                          <p:cBhvr>
                                            <p:cTn id="56" dur="166" decel="50000">
                                              <p:stCondLst>
                                                <p:cond delay="676"/>
                                              </p:stCondLst>
                                            </p:cTn>
                                            <p:tgtEl>
                                              <p:spTgt spid="130"/>
                                            </p:tgtEl>
                                          </p:cBhvr>
                                          <p:to x="100000" y="100000"/>
                                        </p:animScale>
                                        <p:animScale>
                                          <p:cBhvr>
                                            <p:cTn id="57" dur="26">
                                              <p:stCondLst>
                                                <p:cond delay="1312"/>
                                              </p:stCondLst>
                                            </p:cTn>
                                            <p:tgtEl>
                                              <p:spTgt spid="130"/>
                                            </p:tgtEl>
                                          </p:cBhvr>
                                          <p:to x="100000" y="80000"/>
                                        </p:animScale>
                                        <p:animScale>
                                          <p:cBhvr>
                                            <p:cTn id="58" dur="166" decel="50000">
                                              <p:stCondLst>
                                                <p:cond delay="1338"/>
                                              </p:stCondLst>
                                            </p:cTn>
                                            <p:tgtEl>
                                              <p:spTgt spid="130"/>
                                            </p:tgtEl>
                                          </p:cBhvr>
                                          <p:to x="100000" y="100000"/>
                                        </p:animScale>
                                        <p:animScale>
                                          <p:cBhvr>
                                            <p:cTn id="59" dur="26">
                                              <p:stCondLst>
                                                <p:cond delay="1642"/>
                                              </p:stCondLst>
                                            </p:cTn>
                                            <p:tgtEl>
                                              <p:spTgt spid="130"/>
                                            </p:tgtEl>
                                          </p:cBhvr>
                                          <p:to x="100000" y="90000"/>
                                        </p:animScale>
                                        <p:animScale>
                                          <p:cBhvr>
                                            <p:cTn id="60" dur="166" decel="50000">
                                              <p:stCondLst>
                                                <p:cond delay="1668"/>
                                              </p:stCondLst>
                                            </p:cTn>
                                            <p:tgtEl>
                                              <p:spTgt spid="130"/>
                                            </p:tgtEl>
                                          </p:cBhvr>
                                          <p:to x="100000" y="100000"/>
                                        </p:animScale>
                                        <p:animScale>
                                          <p:cBhvr>
                                            <p:cTn id="61" dur="26">
                                              <p:stCondLst>
                                                <p:cond delay="1808"/>
                                              </p:stCondLst>
                                            </p:cTn>
                                            <p:tgtEl>
                                              <p:spTgt spid="130"/>
                                            </p:tgtEl>
                                          </p:cBhvr>
                                          <p:to x="100000" y="95000"/>
                                        </p:animScale>
                                        <p:animScale>
                                          <p:cBhvr>
                                            <p:cTn id="62" dur="166" decel="50000">
                                              <p:stCondLst>
                                                <p:cond delay="1834"/>
                                              </p:stCondLst>
                                            </p:cTn>
                                            <p:tgtEl>
                                              <p:spTgt spid="130"/>
                                            </p:tgtEl>
                                          </p:cBhvr>
                                          <p:to x="100000" y="100000"/>
                                        </p:animScale>
                                      </p:childTnLst>
                                    </p:cTn>
                                  </p:par>
                                  <p:par>
                                    <p:cTn id="63" presetID="26" presetClass="entr" presetSubtype="0" fill="hold" nodeType="withEffect">
                                      <p:stCondLst>
                                        <p:cond delay="2900"/>
                                      </p:stCondLst>
                                      <p:childTnLst>
                                        <p:set>
                                          <p:cBhvr>
                                            <p:cTn id="64" dur="1" fill="hold">
                                              <p:stCondLst>
                                                <p:cond delay="0"/>
                                              </p:stCondLst>
                                            </p:cTn>
                                            <p:tgtEl>
                                              <p:spTgt spid="131"/>
                                            </p:tgtEl>
                                            <p:attrNameLst>
                                              <p:attrName>style.visibility</p:attrName>
                                            </p:attrNameLst>
                                          </p:cBhvr>
                                          <p:to>
                                            <p:strVal val="visible"/>
                                          </p:to>
                                        </p:set>
                                        <p:animEffect transition="in" filter="wipe(down)">
                                          <p:cBhvr>
                                            <p:cTn id="65" dur="580">
                                              <p:stCondLst>
                                                <p:cond delay="0"/>
                                              </p:stCondLst>
                                            </p:cTn>
                                            <p:tgtEl>
                                              <p:spTgt spid="131"/>
                                            </p:tgtEl>
                                          </p:cBhvr>
                                        </p:animEffect>
                                        <p:anim calcmode="lin" valueType="num">
                                          <p:cBhvr>
                                            <p:cTn id="66" dur="1822" tmFilter="0,0; 0.14,0.36; 0.43,0.73; 0.71,0.91; 1.0,1.0">
                                              <p:stCondLst>
                                                <p:cond delay="0"/>
                                              </p:stCondLst>
                                            </p:cTn>
                                            <p:tgtEl>
                                              <p:spTgt spid="131"/>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131"/>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131"/>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131"/>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131"/>
                                            </p:tgtEl>
                                            <p:attrNameLst>
                                              <p:attrName>ppt_y</p:attrName>
                                            </p:attrNameLst>
                                          </p:cBhvr>
                                          <p:tavLst>
                                            <p:tav tm="0" fmla="#ppt_y-sin(pi*$)/81">
                                              <p:val>
                                                <p:fltVal val="0"/>
                                              </p:val>
                                            </p:tav>
                                            <p:tav tm="100000">
                                              <p:val>
                                                <p:fltVal val="1"/>
                                              </p:val>
                                            </p:tav>
                                          </p:tavLst>
                                        </p:anim>
                                        <p:animScale>
                                          <p:cBhvr>
                                            <p:cTn id="71" dur="26">
                                              <p:stCondLst>
                                                <p:cond delay="650"/>
                                              </p:stCondLst>
                                            </p:cTn>
                                            <p:tgtEl>
                                              <p:spTgt spid="131"/>
                                            </p:tgtEl>
                                          </p:cBhvr>
                                          <p:to x="100000" y="60000"/>
                                        </p:animScale>
                                        <p:animScale>
                                          <p:cBhvr>
                                            <p:cTn id="72" dur="166" decel="50000">
                                              <p:stCondLst>
                                                <p:cond delay="676"/>
                                              </p:stCondLst>
                                            </p:cTn>
                                            <p:tgtEl>
                                              <p:spTgt spid="131"/>
                                            </p:tgtEl>
                                          </p:cBhvr>
                                          <p:to x="100000" y="100000"/>
                                        </p:animScale>
                                        <p:animScale>
                                          <p:cBhvr>
                                            <p:cTn id="73" dur="26">
                                              <p:stCondLst>
                                                <p:cond delay="1312"/>
                                              </p:stCondLst>
                                            </p:cTn>
                                            <p:tgtEl>
                                              <p:spTgt spid="131"/>
                                            </p:tgtEl>
                                          </p:cBhvr>
                                          <p:to x="100000" y="80000"/>
                                        </p:animScale>
                                        <p:animScale>
                                          <p:cBhvr>
                                            <p:cTn id="74" dur="166" decel="50000">
                                              <p:stCondLst>
                                                <p:cond delay="1338"/>
                                              </p:stCondLst>
                                            </p:cTn>
                                            <p:tgtEl>
                                              <p:spTgt spid="131"/>
                                            </p:tgtEl>
                                          </p:cBhvr>
                                          <p:to x="100000" y="100000"/>
                                        </p:animScale>
                                        <p:animScale>
                                          <p:cBhvr>
                                            <p:cTn id="75" dur="26">
                                              <p:stCondLst>
                                                <p:cond delay="1642"/>
                                              </p:stCondLst>
                                            </p:cTn>
                                            <p:tgtEl>
                                              <p:spTgt spid="131"/>
                                            </p:tgtEl>
                                          </p:cBhvr>
                                          <p:to x="100000" y="90000"/>
                                        </p:animScale>
                                        <p:animScale>
                                          <p:cBhvr>
                                            <p:cTn id="76" dur="166" decel="50000">
                                              <p:stCondLst>
                                                <p:cond delay="1668"/>
                                              </p:stCondLst>
                                            </p:cTn>
                                            <p:tgtEl>
                                              <p:spTgt spid="131"/>
                                            </p:tgtEl>
                                          </p:cBhvr>
                                          <p:to x="100000" y="100000"/>
                                        </p:animScale>
                                        <p:animScale>
                                          <p:cBhvr>
                                            <p:cTn id="77" dur="26">
                                              <p:stCondLst>
                                                <p:cond delay="1808"/>
                                              </p:stCondLst>
                                            </p:cTn>
                                            <p:tgtEl>
                                              <p:spTgt spid="131"/>
                                            </p:tgtEl>
                                          </p:cBhvr>
                                          <p:to x="100000" y="95000"/>
                                        </p:animScale>
                                        <p:animScale>
                                          <p:cBhvr>
                                            <p:cTn id="78" dur="166" decel="50000">
                                              <p:stCondLst>
                                                <p:cond delay="1834"/>
                                              </p:stCondLst>
                                            </p:cTn>
                                            <p:tgtEl>
                                              <p:spTgt spid="131"/>
                                            </p:tgtEl>
                                          </p:cBhvr>
                                          <p:to x="100000" y="100000"/>
                                        </p:animScale>
                                      </p:childTnLst>
                                    </p:cTn>
                                  </p:par>
                                  <p:par>
                                    <p:cTn id="79" presetID="26" presetClass="entr" presetSubtype="0" fill="hold" nodeType="withEffect">
                                      <p:stCondLst>
                                        <p:cond delay="3100"/>
                                      </p:stCondLst>
                                      <p:childTnLst>
                                        <p:set>
                                          <p:cBhvr>
                                            <p:cTn id="80" dur="1" fill="hold">
                                              <p:stCondLst>
                                                <p:cond delay="0"/>
                                              </p:stCondLst>
                                            </p:cTn>
                                            <p:tgtEl>
                                              <p:spTgt spid="129"/>
                                            </p:tgtEl>
                                            <p:attrNameLst>
                                              <p:attrName>style.visibility</p:attrName>
                                            </p:attrNameLst>
                                          </p:cBhvr>
                                          <p:to>
                                            <p:strVal val="visible"/>
                                          </p:to>
                                        </p:set>
                                        <p:animEffect transition="in" filter="wipe(down)">
                                          <p:cBhvr>
                                            <p:cTn id="81" dur="580">
                                              <p:stCondLst>
                                                <p:cond delay="0"/>
                                              </p:stCondLst>
                                            </p:cTn>
                                            <p:tgtEl>
                                              <p:spTgt spid="129"/>
                                            </p:tgtEl>
                                          </p:cBhvr>
                                        </p:animEffect>
                                        <p:anim calcmode="lin" valueType="num">
                                          <p:cBhvr>
                                            <p:cTn id="82" dur="1822" tmFilter="0,0; 0.14,0.36; 0.43,0.73; 0.71,0.91; 1.0,1.0">
                                              <p:stCondLst>
                                                <p:cond delay="0"/>
                                              </p:stCondLst>
                                            </p:cTn>
                                            <p:tgtEl>
                                              <p:spTgt spid="129"/>
                                            </p:tgtEl>
                                            <p:attrNameLst>
                                              <p:attrName>ppt_x</p:attrName>
                                            </p:attrNameLst>
                                          </p:cBhvr>
                                          <p:tavLst>
                                            <p:tav tm="0">
                                              <p:val>
                                                <p:strVal val="#ppt_x-0.25"/>
                                              </p:val>
                                            </p:tav>
                                            <p:tav tm="100000">
                                              <p:val>
                                                <p:strVal val="#ppt_x"/>
                                              </p:val>
                                            </p:tav>
                                          </p:tavLst>
                                        </p:anim>
                                        <p:anim calcmode="lin" valueType="num">
                                          <p:cBhvr>
                                            <p:cTn id="83" dur="664" tmFilter="0.0,0.0; 0.25,0.07; 0.50,0.2; 0.75,0.467; 1.0,1.0">
                                              <p:stCondLst>
                                                <p:cond delay="0"/>
                                              </p:stCondLst>
                                            </p:cTn>
                                            <p:tgtEl>
                                              <p:spTgt spid="129"/>
                                            </p:tgtEl>
                                            <p:attrNameLst>
                                              <p:attrName>ppt_y</p:attrName>
                                            </p:attrNameLst>
                                          </p:cBhvr>
                                          <p:tavLst>
                                            <p:tav tm="0" fmla="#ppt_y-sin(pi*$)/3">
                                              <p:val>
                                                <p:fltVal val="0.5"/>
                                              </p:val>
                                            </p:tav>
                                            <p:tav tm="100000">
                                              <p:val>
                                                <p:fltVal val="1"/>
                                              </p:val>
                                            </p:tav>
                                          </p:tavLst>
                                        </p:anim>
                                        <p:anim calcmode="lin" valueType="num">
                                          <p:cBhvr>
                                            <p:cTn id="84" dur="664" tmFilter="0, 0; 0.125,0.2665; 0.25,0.4; 0.375,0.465; 0.5,0.5;  0.625,0.535; 0.75,0.6; 0.875,0.7335; 1,1">
                                              <p:stCondLst>
                                                <p:cond delay="664"/>
                                              </p:stCondLst>
                                            </p:cTn>
                                            <p:tgtEl>
                                              <p:spTgt spid="129"/>
                                            </p:tgtEl>
                                            <p:attrNameLst>
                                              <p:attrName>ppt_y</p:attrName>
                                            </p:attrNameLst>
                                          </p:cBhvr>
                                          <p:tavLst>
                                            <p:tav tm="0" fmla="#ppt_y-sin(pi*$)/9">
                                              <p:val>
                                                <p:fltVal val="0"/>
                                              </p:val>
                                            </p:tav>
                                            <p:tav tm="100000">
                                              <p:val>
                                                <p:fltVal val="1"/>
                                              </p:val>
                                            </p:tav>
                                          </p:tavLst>
                                        </p:anim>
                                        <p:anim calcmode="lin" valueType="num">
                                          <p:cBhvr>
                                            <p:cTn id="85" dur="332" tmFilter="0, 0; 0.125,0.2665; 0.25,0.4; 0.375,0.465; 0.5,0.5;  0.625,0.535; 0.75,0.6; 0.875,0.7335; 1,1">
                                              <p:stCondLst>
                                                <p:cond delay="1324"/>
                                              </p:stCondLst>
                                            </p:cTn>
                                            <p:tgtEl>
                                              <p:spTgt spid="129"/>
                                            </p:tgtEl>
                                            <p:attrNameLst>
                                              <p:attrName>ppt_y</p:attrName>
                                            </p:attrNameLst>
                                          </p:cBhvr>
                                          <p:tavLst>
                                            <p:tav tm="0" fmla="#ppt_y-sin(pi*$)/27">
                                              <p:val>
                                                <p:fltVal val="0"/>
                                              </p:val>
                                            </p:tav>
                                            <p:tav tm="100000">
                                              <p:val>
                                                <p:fltVal val="1"/>
                                              </p:val>
                                            </p:tav>
                                          </p:tavLst>
                                        </p:anim>
                                        <p:anim calcmode="lin" valueType="num">
                                          <p:cBhvr>
                                            <p:cTn id="86" dur="164" tmFilter="0, 0; 0.125,0.2665; 0.25,0.4; 0.375,0.465; 0.5,0.5;  0.625,0.535; 0.75,0.6; 0.875,0.7335; 1,1">
                                              <p:stCondLst>
                                                <p:cond delay="1656"/>
                                              </p:stCondLst>
                                            </p:cTn>
                                            <p:tgtEl>
                                              <p:spTgt spid="129"/>
                                            </p:tgtEl>
                                            <p:attrNameLst>
                                              <p:attrName>ppt_y</p:attrName>
                                            </p:attrNameLst>
                                          </p:cBhvr>
                                          <p:tavLst>
                                            <p:tav tm="0" fmla="#ppt_y-sin(pi*$)/81">
                                              <p:val>
                                                <p:fltVal val="0"/>
                                              </p:val>
                                            </p:tav>
                                            <p:tav tm="100000">
                                              <p:val>
                                                <p:fltVal val="1"/>
                                              </p:val>
                                            </p:tav>
                                          </p:tavLst>
                                        </p:anim>
                                        <p:animScale>
                                          <p:cBhvr>
                                            <p:cTn id="87" dur="26">
                                              <p:stCondLst>
                                                <p:cond delay="650"/>
                                              </p:stCondLst>
                                            </p:cTn>
                                            <p:tgtEl>
                                              <p:spTgt spid="129"/>
                                            </p:tgtEl>
                                          </p:cBhvr>
                                          <p:to x="100000" y="60000"/>
                                        </p:animScale>
                                        <p:animScale>
                                          <p:cBhvr>
                                            <p:cTn id="88" dur="166" decel="50000">
                                              <p:stCondLst>
                                                <p:cond delay="676"/>
                                              </p:stCondLst>
                                            </p:cTn>
                                            <p:tgtEl>
                                              <p:spTgt spid="129"/>
                                            </p:tgtEl>
                                          </p:cBhvr>
                                          <p:to x="100000" y="100000"/>
                                        </p:animScale>
                                        <p:animScale>
                                          <p:cBhvr>
                                            <p:cTn id="89" dur="26">
                                              <p:stCondLst>
                                                <p:cond delay="1312"/>
                                              </p:stCondLst>
                                            </p:cTn>
                                            <p:tgtEl>
                                              <p:spTgt spid="129"/>
                                            </p:tgtEl>
                                          </p:cBhvr>
                                          <p:to x="100000" y="80000"/>
                                        </p:animScale>
                                        <p:animScale>
                                          <p:cBhvr>
                                            <p:cTn id="90" dur="166" decel="50000">
                                              <p:stCondLst>
                                                <p:cond delay="1338"/>
                                              </p:stCondLst>
                                            </p:cTn>
                                            <p:tgtEl>
                                              <p:spTgt spid="129"/>
                                            </p:tgtEl>
                                          </p:cBhvr>
                                          <p:to x="100000" y="100000"/>
                                        </p:animScale>
                                        <p:animScale>
                                          <p:cBhvr>
                                            <p:cTn id="91" dur="26">
                                              <p:stCondLst>
                                                <p:cond delay="1642"/>
                                              </p:stCondLst>
                                            </p:cTn>
                                            <p:tgtEl>
                                              <p:spTgt spid="129"/>
                                            </p:tgtEl>
                                          </p:cBhvr>
                                          <p:to x="100000" y="90000"/>
                                        </p:animScale>
                                        <p:animScale>
                                          <p:cBhvr>
                                            <p:cTn id="92" dur="166" decel="50000">
                                              <p:stCondLst>
                                                <p:cond delay="1668"/>
                                              </p:stCondLst>
                                            </p:cTn>
                                            <p:tgtEl>
                                              <p:spTgt spid="129"/>
                                            </p:tgtEl>
                                          </p:cBhvr>
                                          <p:to x="100000" y="100000"/>
                                        </p:animScale>
                                        <p:animScale>
                                          <p:cBhvr>
                                            <p:cTn id="93" dur="26">
                                              <p:stCondLst>
                                                <p:cond delay="1808"/>
                                              </p:stCondLst>
                                            </p:cTn>
                                            <p:tgtEl>
                                              <p:spTgt spid="129"/>
                                            </p:tgtEl>
                                          </p:cBhvr>
                                          <p:to x="100000" y="95000"/>
                                        </p:animScale>
                                        <p:animScale>
                                          <p:cBhvr>
                                            <p:cTn id="94" dur="166" decel="50000">
                                              <p:stCondLst>
                                                <p:cond delay="1834"/>
                                              </p:stCondLst>
                                            </p:cTn>
                                            <p:tgtEl>
                                              <p:spTgt spid="129"/>
                                            </p:tgtEl>
                                          </p:cBhvr>
                                          <p:to x="100000" y="100000"/>
                                        </p:animScale>
                                      </p:childTnLst>
                                    </p:cTn>
                                  </p:par>
                                  <p:par>
                                    <p:cTn id="95" presetID="26" presetClass="entr" presetSubtype="0" fill="hold" nodeType="withEffect">
                                      <p:stCondLst>
                                        <p:cond delay="3300"/>
                                      </p:stCondLst>
                                      <p:childTnLst>
                                        <p:set>
                                          <p:cBhvr>
                                            <p:cTn id="96" dur="1" fill="hold">
                                              <p:stCondLst>
                                                <p:cond delay="0"/>
                                              </p:stCondLst>
                                            </p:cTn>
                                            <p:tgtEl>
                                              <p:spTgt spid="59"/>
                                            </p:tgtEl>
                                            <p:attrNameLst>
                                              <p:attrName>style.visibility</p:attrName>
                                            </p:attrNameLst>
                                          </p:cBhvr>
                                          <p:to>
                                            <p:strVal val="visible"/>
                                          </p:to>
                                        </p:set>
                                        <p:animEffect transition="in" filter="wipe(down)">
                                          <p:cBhvr>
                                            <p:cTn id="97" dur="580">
                                              <p:stCondLst>
                                                <p:cond delay="0"/>
                                              </p:stCondLst>
                                            </p:cTn>
                                            <p:tgtEl>
                                              <p:spTgt spid="59"/>
                                            </p:tgtEl>
                                          </p:cBhvr>
                                        </p:animEffect>
                                        <p:anim calcmode="lin" valueType="num">
                                          <p:cBhvr>
                                            <p:cTn id="98" dur="1822" tmFilter="0,0; 0.14,0.36; 0.43,0.73; 0.71,0.91; 1.0,1.0">
                                              <p:stCondLst>
                                                <p:cond delay="0"/>
                                              </p:stCondLst>
                                            </p:cTn>
                                            <p:tgtEl>
                                              <p:spTgt spid="59"/>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59"/>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59"/>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59"/>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59"/>
                                            </p:tgtEl>
                                            <p:attrNameLst>
                                              <p:attrName>ppt_y</p:attrName>
                                            </p:attrNameLst>
                                          </p:cBhvr>
                                          <p:tavLst>
                                            <p:tav tm="0" fmla="#ppt_y-sin(pi*$)/81">
                                              <p:val>
                                                <p:fltVal val="0"/>
                                              </p:val>
                                            </p:tav>
                                            <p:tav tm="100000">
                                              <p:val>
                                                <p:fltVal val="1"/>
                                              </p:val>
                                            </p:tav>
                                          </p:tavLst>
                                        </p:anim>
                                        <p:animScale>
                                          <p:cBhvr>
                                            <p:cTn id="103" dur="26">
                                              <p:stCondLst>
                                                <p:cond delay="650"/>
                                              </p:stCondLst>
                                            </p:cTn>
                                            <p:tgtEl>
                                              <p:spTgt spid="59"/>
                                            </p:tgtEl>
                                          </p:cBhvr>
                                          <p:to x="100000" y="60000"/>
                                        </p:animScale>
                                        <p:animScale>
                                          <p:cBhvr>
                                            <p:cTn id="104" dur="166" decel="50000">
                                              <p:stCondLst>
                                                <p:cond delay="676"/>
                                              </p:stCondLst>
                                            </p:cTn>
                                            <p:tgtEl>
                                              <p:spTgt spid="59"/>
                                            </p:tgtEl>
                                          </p:cBhvr>
                                          <p:to x="100000" y="100000"/>
                                        </p:animScale>
                                        <p:animScale>
                                          <p:cBhvr>
                                            <p:cTn id="105" dur="26">
                                              <p:stCondLst>
                                                <p:cond delay="1312"/>
                                              </p:stCondLst>
                                            </p:cTn>
                                            <p:tgtEl>
                                              <p:spTgt spid="59"/>
                                            </p:tgtEl>
                                          </p:cBhvr>
                                          <p:to x="100000" y="80000"/>
                                        </p:animScale>
                                        <p:animScale>
                                          <p:cBhvr>
                                            <p:cTn id="106" dur="166" decel="50000">
                                              <p:stCondLst>
                                                <p:cond delay="1338"/>
                                              </p:stCondLst>
                                            </p:cTn>
                                            <p:tgtEl>
                                              <p:spTgt spid="59"/>
                                            </p:tgtEl>
                                          </p:cBhvr>
                                          <p:to x="100000" y="100000"/>
                                        </p:animScale>
                                        <p:animScale>
                                          <p:cBhvr>
                                            <p:cTn id="107" dur="26">
                                              <p:stCondLst>
                                                <p:cond delay="1642"/>
                                              </p:stCondLst>
                                            </p:cTn>
                                            <p:tgtEl>
                                              <p:spTgt spid="59"/>
                                            </p:tgtEl>
                                          </p:cBhvr>
                                          <p:to x="100000" y="90000"/>
                                        </p:animScale>
                                        <p:animScale>
                                          <p:cBhvr>
                                            <p:cTn id="108" dur="166" decel="50000">
                                              <p:stCondLst>
                                                <p:cond delay="1668"/>
                                              </p:stCondLst>
                                            </p:cTn>
                                            <p:tgtEl>
                                              <p:spTgt spid="59"/>
                                            </p:tgtEl>
                                          </p:cBhvr>
                                          <p:to x="100000" y="100000"/>
                                        </p:animScale>
                                        <p:animScale>
                                          <p:cBhvr>
                                            <p:cTn id="109" dur="26">
                                              <p:stCondLst>
                                                <p:cond delay="1808"/>
                                              </p:stCondLst>
                                            </p:cTn>
                                            <p:tgtEl>
                                              <p:spTgt spid="59"/>
                                            </p:tgtEl>
                                          </p:cBhvr>
                                          <p:to x="100000" y="95000"/>
                                        </p:animScale>
                                        <p:animScale>
                                          <p:cBhvr>
                                            <p:cTn id="110" dur="166" decel="50000">
                                              <p:stCondLst>
                                                <p:cond delay="1834"/>
                                              </p:stCondLst>
                                            </p:cTn>
                                            <p:tgtEl>
                                              <p:spTgt spid="59"/>
                                            </p:tgtEl>
                                          </p:cBhvr>
                                          <p:to x="100000" y="100000"/>
                                        </p:animScale>
                                      </p:childTnLst>
                                    </p:cTn>
                                  </p:par>
                                  <p:par>
                                    <p:cTn id="111" presetID="26" presetClass="entr" presetSubtype="0" fill="hold" nodeType="withEffect">
                                      <p:stCondLst>
                                        <p:cond delay="3500"/>
                                      </p:stCondLst>
                                      <p:childTnLst>
                                        <p:set>
                                          <p:cBhvr>
                                            <p:cTn id="112" dur="1" fill="hold">
                                              <p:stCondLst>
                                                <p:cond delay="0"/>
                                              </p:stCondLst>
                                            </p:cTn>
                                            <p:tgtEl>
                                              <p:spTgt spid="135"/>
                                            </p:tgtEl>
                                            <p:attrNameLst>
                                              <p:attrName>style.visibility</p:attrName>
                                            </p:attrNameLst>
                                          </p:cBhvr>
                                          <p:to>
                                            <p:strVal val="visible"/>
                                          </p:to>
                                        </p:set>
                                        <p:animEffect transition="in" filter="wipe(down)">
                                          <p:cBhvr>
                                            <p:cTn id="113" dur="580">
                                              <p:stCondLst>
                                                <p:cond delay="0"/>
                                              </p:stCondLst>
                                            </p:cTn>
                                            <p:tgtEl>
                                              <p:spTgt spid="135"/>
                                            </p:tgtEl>
                                          </p:cBhvr>
                                        </p:animEffect>
                                        <p:anim calcmode="lin" valueType="num">
                                          <p:cBhvr>
                                            <p:cTn id="114" dur="1822" tmFilter="0,0; 0.14,0.36; 0.43,0.73; 0.71,0.91; 1.0,1.0">
                                              <p:stCondLst>
                                                <p:cond delay="0"/>
                                              </p:stCondLst>
                                            </p:cTn>
                                            <p:tgtEl>
                                              <p:spTgt spid="135"/>
                                            </p:tgtEl>
                                            <p:attrNameLst>
                                              <p:attrName>ppt_x</p:attrName>
                                            </p:attrNameLst>
                                          </p:cBhvr>
                                          <p:tavLst>
                                            <p:tav tm="0">
                                              <p:val>
                                                <p:strVal val="#ppt_x-0.25"/>
                                              </p:val>
                                            </p:tav>
                                            <p:tav tm="100000">
                                              <p:val>
                                                <p:strVal val="#ppt_x"/>
                                              </p:val>
                                            </p:tav>
                                          </p:tavLst>
                                        </p:anim>
                                        <p:anim calcmode="lin" valueType="num">
                                          <p:cBhvr>
                                            <p:cTn id="115" dur="664" tmFilter="0.0,0.0; 0.25,0.07; 0.50,0.2; 0.75,0.467; 1.0,1.0">
                                              <p:stCondLst>
                                                <p:cond delay="0"/>
                                              </p:stCondLst>
                                            </p:cTn>
                                            <p:tgtEl>
                                              <p:spTgt spid="135"/>
                                            </p:tgtEl>
                                            <p:attrNameLst>
                                              <p:attrName>ppt_y</p:attrName>
                                            </p:attrNameLst>
                                          </p:cBhvr>
                                          <p:tavLst>
                                            <p:tav tm="0" fmla="#ppt_y-sin(pi*$)/3">
                                              <p:val>
                                                <p:fltVal val="0.5"/>
                                              </p:val>
                                            </p:tav>
                                            <p:tav tm="100000">
                                              <p:val>
                                                <p:fltVal val="1"/>
                                              </p:val>
                                            </p:tav>
                                          </p:tavLst>
                                        </p:anim>
                                        <p:anim calcmode="lin" valueType="num">
                                          <p:cBhvr>
                                            <p:cTn id="116" dur="664" tmFilter="0, 0; 0.125,0.2665; 0.25,0.4; 0.375,0.465; 0.5,0.5;  0.625,0.535; 0.75,0.6; 0.875,0.7335; 1,1">
                                              <p:stCondLst>
                                                <p:cond delay="664"/>
                                              </p:stCondLst>
                                            </p:cTn>
                                            <p:tgtEl>
                                              <p:spTgt spid="135"/>
                                            </p:tgtEl>
                                            <p:attrNameLst>
                                              <p:attrName>ppt_y</p:attrName>
                                            </p:attrNameLst>
                                          </p:cBhvr>
                                          <p:tavLst>
                                            <p:tav tm="0" fmla="#ppt_y-sin(pi*$)/9">
                                              <p:val>
                                                <p:fltVal val="0"/>
                                              </p:val>
                                            </p:tav>
                                            <p:tav tm="100000">
                                              <p:val>
                                                <p:fltVal val="1"/>
                                              </p:val>
                                            </p:tav>
                                          </p:tavLst>
                                        </p:anim>
                                        <p:anim calcmode="lin" valueType="num">
                                          <p:cBhvr>
                                            <p:cTn id="117" dur="332" tmFilter="0, 0; 0.125,0.2665; 0.25,0.4; 0.375,0.465; 0.5,0.5;  0.625,0.535; 0.75,0.6; 0.875,0.7335; 1,1">
                                              <p:stCondLst>
                                                <p:cond delay="1324"/>
                                              </p:stCondLst>
                                            </p:cTn>
                                            <p:tgtEl>
                                              <p:spTgt spid="135"/>
                                            </p:tgtEl>
                                            <p:attrNameLst>
                                              <p:attrName>ppt_y</p:attrName>
                                            </p:attrNameLst>
                                          </p:cBhvr>
                                          <p:tavLst>
                                            <p:tav tm="0" fmla="#ppt_y-sin(pi*$)/27">
                                              <p:val>
                                                <p:fltVal val="0"/>
                                              </p:val>
                                            </p:tav>
                                            <p:tav tm="100000">
                                              <p:val>
                                                <p:fltVal val="1"/>
                                              </p:val>
                                            </p:tav>
                                          </p:tavLst>
                                        </p:anim>
                                        <p:anim calcmode="lin" valueType="num">
                                          <p:cBhvr>
                                            <p:cTn id="118" dur="164" tmFilter="0, 0; 0.125,0.2665; 0.25,0.4; 0.375,0.465; 0.5,0.5;  0.625,0.535; 0.75,0.6; 0.875,0.7335; 1,1">
                                              <p:stCondLst>
                                                <p:cond delay="1656"/>
                                              </p:stCondLst>
                                            </p:cTn>
                                            <p:tgtEl>
                                              <p:spTgt spid="135"/>
                                            </p:tgtEl>
                                            <p:attrNameLst>
                                              <p:attrName>ppt_y</p:attrName>
                                            </p:attrNameLst>
                                          </p:cBhvr>
                                          <p:tavLst>
                                            <p:tav tm="0" fmla="#ppt_y-sin(pi*$)/81">
                                              <p:val>
                                                <p:fltVal val="0"/>
                                              </p:val>
                                            </p:tav>
                                            <p:tav tm="100000">
                                              <p:val>
                                                <p:fltVal val="1"/>
                                              </p:val>
                                            </p:tav>
                                          </p:tavLst>
                                        </p:anim>
                                        <p:animScale>
                                          <p:cBhvr>
                                            <p:cTn id="119" dur="26">
                                              <p:stCondLst>
                                                <p:cond delay="650"/>
                                              </p:stCondLst>
                                            </p:cTn>
                                            <p:tgtEl>
                                              <p:spTgt spid="135"/>
                                            </p:tgtEl>
                                          </p:cBhvr>
                                          <p:to x="100000" y="60000"/>
                                        </p:animScale>
                                        <p:animScale>
                                          <p:cBhvr>
                                            <p:cTn id="120" dur="166" decel="50000">
                                              <p:stCondLst>
                                                <p:cond delay="676"/>
                                              </p:stCondLst>
                                            </p:cTn>
                                            <p:tgtEl>
                                              <p:spTgt spid="135"/>
                                            </p:tgtEl>
                                          </p:cBhvr>
                                          <p:to x="100000" y="100000"/>
                                        </p:animScale>
                                        <p:animScale>
                                          <p:cBhvr>
                                            <p:cTn id="121" dur="26">
                                              <p:stCondLst>
                                                <p:cond delay="1312"/>
                                              </p:stCondLst>
                                            </p:cTn>
                                            <p:tgtEl>
                                              <p:spTgt spid="135"/>
                                            </p:tgtEl>
                                          </p:cBhvr>
                                          <p:to x="100000" y="80000"/>
                                        </p:animScale>
                                        <p:animScale>
                                          <p:cBhvr>
                                            <p:cTn id="122" dur="166" decel="50000">
                                              <p:stCondLst>
                                                <p:cond delay="1338"/>
                                              </p:stCondLst>
                                            </p:cTn>
                                            <p:tgtEl>
                                              <p:spTgt spid="135"/>
                                            </p:tgtEl>
                                          </p:cBhvr>
                                          <p:to x="100000" y="100000"/>
                                        </p:animScale>
                                        <p:animScale>
                                          <p:cBhvr>
                                            <p:cTn id="123" dur="26">
                                              <p:stCondLst>
                                                <p:cond delay="1642"/>
                                              </p:stCondLst>
                                            </p:cTn>
                                            <p:tgtEl>
                                              <p:spTgt spid="135"/>
                                            </p:tgtEl>
                                          </p:cBhvr>
                                          <p:to x="100000" y="90000"/>
                                        </p:animScale>
                                        <p:animScale>
                                          <p:cBhvr>
                                            <p:cTn id="124" dur="166" decel="50000">
                                              <p:stCondLst>
                                                <p:cond delay="1668"/>
                                              </p:stCondLst>
                                            </p:cTn>
                                            <p:tgtEl>
                                              <p:spTgt spid="135"/>
                                            </p:tgtEl>
                                          </p:cBhvr>
                                          <p:to x="100000" y="100000"/>
                                        </p:animScale>
                                        <p:animScale>
                                          <p:cBhvr>
                                            <p:cTn id="125" dur="26">
                                              <p:stCondLst>
                                                <p:cond delay="1808"/>
                                              </p:stCondLst>
                                            </p:cTn>
                                            <p:tgtEl>
                                              <p:spTgt spid="135"/>
                                            </p:tgtEl>
                                          </p:cBhvr>
                                          <p:to x="100000" y="95000"/>
                                        </p:animScale>
                                        <p:animScale>
                                          <p:cBhvr>
                                            <p:cTn id="126" dur="166" decel="50000">
                                              <p:stCondLst>
                                                <p:cond delay="1834"/>
                                              </p:stCondLst>
                                            </p:cTn>
                                            <p:tgtEl>
                                              <p:spTgt spid="135"/>
                                            </p:tgtEl>
                                          </p:cBhvr>
                                          <p:to x="100000" y="100000"/>
                                        </p:animScale>
                                      </p:childTnLst>
                                    </p:cTn>
                                  </p:par>
                                  <p:par>
                                    <p:cTn id="127" presetID="26" presetClass="entr" presetSubtype="0" fill="hold" nodeType="withEffect">
                                      <p:stCondLst>
                                        <p:cond delay="3700"/>
                                      </p:stCondLst>
                                      <p:childTnLst>
                                        <p:set>
                                          <p:cBhvr>
                                            <p:cTn id="128" dur="1" fill="hold">
                                              <p:stCondLst>
                                                <p:cond delay="0"/>
                                              </p:stCondLst>
                                            </p:cTn>
                                            <p:tgtEl>
                                              <p:spTgt spid="133"/>
                                            </p:tgtEl>
                                            <p:attrNameLst>
                                              <p:attrName>style.visibility</p:attrName>
                                            </p:attrNameLst>
                                          </p:cBhvr>
                                          <p:to>
                                            <p:strVal val="visible"/>
                                          </p:to>
                                        </p:set>
                                        <p:animEffect transition="in" filter="wipe(down)">
                                          <p:cBhvr>
                                            <p:cTn id="129" dur="580">
                                              <p:stCondLst>
                                                <p:cond delay="0"/>
                                              </p:stCondLst>
                                            </p:cTn>
                                            <p:tgtEl>
                                              <p:spTgt spid="133"/>
                                            </p:tgtEl>
                                          </p:cBhvr>
                                        </p:animEffect>
                                        <p:anim calcmode="lin" valueType="num">
                                          <p:cBhvr>
                                            <p:cTn id="130" dur="1822" tmFilter="0,0; 0.14,0.36; 0.43,0.73; 0.71,0.91; 1.0,1.0">
                                              <p:stCondLst>
                                                <p:cond delay="0"/>
                                              </p:stCondLst>
                                            </p:cTn>
                                            <p:tgtEl>
                                              <p:spTgt spid="133"/>
                                            </p:tgtEl>
                                            <p:attrNameLst>
                                              <p:attrName>ppt_x</p:attrName>
                                            </p:attrNameLst>
                                          </p:cBhvr>
                                          <p:tavLst>
                                            <p:tav tm="0">
                                              <p:val>
                                                <p:strVal val="#ppt_x-0.25"/>
                                              </p:val>
                                            </p:tav>
                                            <p:tav tm="100000">
                                              <p:val>
                                                <p:strVal val="#ppt_x"/>
                                              </p:val>
                                            </p:tav>
                                          </p:tavLst>
                                        </p:anim>
                                        <p:anim calcmode="lin" valueType="num">
                                          <p:cBhvr>
                                            <p:cTn id="131" dur="664" tmFilter="0.0,0.0; 0.25,0.07; 0.50,0.2; 0.75,0.467; 1.0,1.0">
                                              <p:stCondLst>
                                                <p:cond delay="0"/>
                                              </p:stCondLst>
                                            </p:cTn>
                                            <p:tgtEl>
                                              <p:spTgt spid="133"/>
                                            </p:tgtEl>
                                            <p:attrNameLst>
                                              <p:attrName>ppt_y</p:attrName>
                                            </p:attrNameLst>
                                          </p:cBhvr>
                                          <p:tavLst>
                                            <p:tav tm="0" fmla="#ppt_y-sin(pi*$)/3">
                                              <p:val>
                                                <p:fltVal val="0.5"/>
                                              </p:val>
                                            </p:tav>
                                            <p:tav tm="100000">
                                              <p:val>
                                                <p:fltVal val="1"/>
                                              </p:val>
                                            </p:tav>
                                          </p:tavLst>
                                        </p:anim>
                                        <p:anim calcmode="lin" valueType="num">
                                          <p:cBhvr>
                                            <p:cTn id="132" dur="664" tmFilter="0, 0; 0.125,0.2665; 0.25,0.4; 0.375,0.465; 0.5,0.5;  0.625,0.535; 0.75,0.6; 0.875,0.7335; 1,1">
                                              <p:stCondLst>
                                                <p:cond delay="664"/>
                                              </p:stCondLst>
                                            </p:cTn>
                                            <p:tgtEl>
                                              <p:spTgt spid="133"/>
                                            </p:tgtEl>
                                            <p:attrNameLst>
                                              <p:attrName>ppt_y</p:attrName>
                                            </p:attrNameLst>
                                          </p:cBhvr>
                                          <p:tavLst>
                                            <p:tav tm="0" fmla="#ppt_y-sin(pi*$)/9">
                                              <p:val>
                                                <p:fltVal val="0"/>
                                              </p:val>
                                            </p:tav>
                                            <p:tav tm="100000">
                                              <p:val>
                                                <p:fltVal val="1"/>
                                              </p:val>
                                            </p:tav>
                                          </p:tavLst>
                                        </p:anim>
                                        <p:anim calcmode="lin" valueType="num">
                                          <p:cBhvr>
                                            <p:cTn id="133" dur="332" tmFilter="0, 0; 0.125,0.2665; 0.25,0.4; 0.375,0.465; 0.5,0.5;  0.625,0.535; 0.75,0.6; 0.875,0.7335; 1,1">
                                              <p:stCondLst>
                                                <p:cond delay="1324"/>
                                              </p:stCondLst>
                                            </p:cTn>
                                            <p:tgtEl>
                                              <p:spTgt spid="133"/>
                                            </p:tgtEl>
                                            <p:attrNameLst>
                                              <p:attrName>ppt_y</p:attrName>
                                            </p:attrNameLst>
                                          </p:cBhvr>
                                          <p:tavLst>
                                            <p:tav tm="0" fmla="#ppt_y-sin(pi*$)/27">
                                              <p:val>
                                                <p:fltVal val="0"/>
                                              </p:val>
                                            </p:tav>
                                            <p:tav tm="100000">
                                              <p:val>
                                                <p:fltVal val="1"/>
                                              </p:val>
                                            </p:tav>
                                          </p:tavLst>
                                        </p:anim>
                                        <p:anim calcmode="lin" valueType="num">
                                          <p:cBhvr>
                                            <p:cTn id="134" dur="164" tmFilter="0, 0; 0.125,0.2665; 0.25,0.4; 0.375,0.465; 0.5,0.5;  0.625,0.535; 0.75,0.6; 0.875,0.7335; 1,1">
                                              <p:stCondLst>
                                                <p:cond delay="1656"/>
                                              </p:stCondLst>
                                            </p:cTn>
                                            <p:tgtEl>
                                              <p:spTgt spid="133"/>
                                            </p:tgtEl>
                                            <p:attrNameLst>
                                              <p:attrName>ppt_y</p:attrName>
                                            </p:attrNameLst>
                                          </p:cBhvr>
                                          <p:tavLst>
                                            <p:tav tm="0" fmla="#ppt_y-sin(pi*$)/81">
                                              <p:val>
                                                <p:fltVal val="0"/>
                                              </p:val>
                                            </p:tav>
                                            <p:tav tm="100000">
                                              <p:val>
                                                <p:fltVal val="1"/>
                                              </p:val>
                                            </p:tav>
                                          </p:tavLst>
                                        </p:anim>
                                        <p:animScale>
                                          <p:cBhvr>
                                            <p:cTn id="135" dur="26">
                                              <p:stCondLst>
                                                <p:cond delay="650"/>
                                              </p:stCondLst>
                                            </p:cTn>
                                            <p:tgtEl>
                                              <p:spTgt spid="133"/>
                                            </p:tgtEl>
                                          </p:cBhvr>
                                          <p:to x="100000" y="60000"/>
                                        </p:animScale>
                                        <p:animScale>
                                          <p:cBhvr>
                                            <p:cTn id="136" dur="166" decel="50000">
                                              <p:stCondLst>
                                                <p:cond delay="676"/>
                                              </p:stCondLst>
                                            </p:cTn>
                                            <p:tgtEl>
                                              <p:spTgt spid="133"/>
                                            </p:tgtEl>
                                          </p:cBhvr>
                                          <p:to x="100000" y="100000"/>
                                        </p:animScale>
                                        <p:animScale>
                                          <p:cBhvr>
                                            <p:cTn id="137" dur="26">
                                              <p:stCondLst>
                                                <p:cond delay="1312"/>
                                              </p:stCondLst>
                                            </p:cTn>
                                            <p:tgtEl>
                                              <p:spTgt spid="133"/>
                                            </p:tgtEl>
                                          </p:cBhvr>
                                          <p:to x="100000" y="80000"/>
                                        </p:animScale>
                                        <p:animScale>
                                          <p:cBhvr>
                                            <p:cTn id="138" dur="166" decel="50000">
                                              <p:stCondLst>
                                                <p:cond delay="1338"/>
                                              </p:stCondLst>
                                            </p:cTn>
                                            <p:tgtEl>
                                              <p:spTgt spid="133"/>
                                            </p:tgtEl>
                                          </p:cBhvr>
                                          <p:to x="100000" y="100000"/>
                                        </p:animScale>
                                        <p:animScale>
                                          <p:cBhvr>
                                            <p:cTn id="139" dur="26">
                                              <p:stCondLst>
                                                <p:cond delay="1642"/>
                                              </p:stCondLst>
                                            </p:cTn>
                                            <p:tgtEl>
                                              <p:spTgt spid="133"/>
                                            </p:tgtEl>
                                          </p:cBhvr>
                                          <p:to x="100000" y="90000"/>
                                        </p:animScale>
                                        <p:animScale>
                                          <p:cBhvr>
                                            <p:cTn id="140" dur="166" decel="50000">
                                              <p:stCondLst>
                                                <p:cond delay="1668"/>
                                              </p:stCondLst>
                                            </p:cTn>
                                            <p:tgtEl>
                                              <p:spTgt spid="133"/>
                                            </p:tgtEl>
                                          </p:cBhvr>
                                          <p:to x="100000" y="100000"/>
                                        </p:animScale>
                                        <p:animScale>
                                          <p:cBhvr>
                                            <p:cTn id="141" dur="26">
                                              <p:stCondLst>
                                                <p:cond delay="1808"/>
                                              </p:stCondLst>
                                            </p:cTn>
                                            <p:tgtEl>
                                              <p:spTgt spid="133"/>
                                            </p:tgtEl>
                                          </p:cBhvr>
                                          <p:to x="100000" y="95000"/>
                                        </p:animScale>
                                        <p:animScale>
                                          <p:cBhvr>
                                            <p:cTn id="142" dur="166" decel="50000">
                                              <p:stCondLst>
                                                <p:cond delay="1834"/>
                                              </p:stCondLst>
                                            </p:cTn>
                                            <p:tgtEl>
                                              <p:spTgt spid="133"/>
                                            </p:tgtEl>
                                          </p:cBhvr>
                                          <p:to x="100000" y="100000"/>
                                        </p:animScale>
                                      </p:childTnLst>
                                    </p:cTn>
                                  </p:par>
                                  <p:par>
                                    <p:cTn id="143" presetID="26" presetClass="entr" presetSubtype="0" fill="hold" nodeType="withEffect">
                                      <p:stCondLst>
                                        <p:cond delay="3900"/>
                                      </p:stCondLst>
                                      <p:childTnLst>
                                        <p:set>
                                          <p:cBhvr>
                                            <p:cTn id="144" dur="1" fill="hold">
                                              <p:stCondLst>
                                                <p:cond delay="0"/>
                                              </p:stCondLst>
                                            </p:cTn>
                                            <p:tgtEl>
                                              <p:spTgt spid="41"/>
                                            </p:tgtEl>
                                            <p:attrNameLst>
                                              <p:attrName>style.visibility</p:attrName>
                                            </p:attrNameLst>
                                          </p:cBhvr>
                                          <p:to>
                                            <p:strVal val="visible"/>
                                          </p:to>
                                        </p:set>
                                        <p:animEffect transition="in" filter="wipe(down)">
                                          <p:cBhvr>
                                            <p:cTn id="145" dur="580">
                                              <p:stCondLst>
                                                <p:cond delay="0"/>
                                              </p:stCondLst>
                                            </p:cTn>
                                            <p:tgtEl>
                                              <p:spTgt spid="41"/>
                                            </p:tgtEl>
                                          </p:cBhvr>
                                        </p:animEffect>
                                        <p:anim calcmode="lin" valueType="num">
                                          <p:cBhvr>
                                            <p:cTn id="146"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147"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148"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149"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150"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151" dur="26">
                                              <p:stCondLst>
                                                <p:cond delay="650"/>
                                              </p:stCondLst>
                                            </p:cTn>
                                            <p:tgtEl>
                                              <p:spTgt spid="41"/>
                                            </p:tgtEl>
                                          </p:cBhvr>
                                          <p:to x="100000" y="60000"/>
                                        </p:animScale>
                                        <p:animScale>
                                          <p:cBhvr>
                                            <p:cTn id="152" dur="166" decel="50000">
                                              <p:stCondLst>
                                                <p:cond delay="676"/>
                                              </p:stCondLst>
                                            </p:cTn>
                                            <p:tgtEl>
                                              <p:spTgt spid="41"/>
                                            </p:tgtEl>
                                          </p:cBhvr>
                                          <p:to x="100000" y="100000"/>
                                        </p:animScale>
                                        <p:animScale>
                                          <p:cBhvr>
                                            <p:cTn id="153" dur="26">
                                              <p:stCondLst>
                                                <p:cond delay="1312"/>
                                              </p:stCondLst>
                                            </p:cTn>
                                            <p:tgtEl>
                                              <p:spTgt spid="41"/>
                                            </p:tgtEl>
                                          </p:cBhvr>
                                          <p:to x="100000" y="80000"/>
                                        </p:animScale>
                                        <p:animScale>
                                          <p:cBhvr>
                                            <p:cTn id="154" dur="166" decel="50000">
                                              <p:stCondLst>
                                                <p:cond delay="1338"/>
                                              </p:stCondLst>
                                            </p:cTn>
                                            <p:tgtEl>
                                              <p:spTgt spid="41"/>
                                            </p:tgtEl>
                                          </p:cBhvr>
                                          <p:to x="100000" y="100000"/>
                                        </p:animScale>
                                        <p:animScale>
                                          <p:cBhvr>
                                            <p:cTn id="155" dur="26">
                                              <p:stCondLst>
                                                <p:cond delay="1642"/>
                                              </p:stCondLst>
                                            </p:cTn>
                                            <p:tgtEl>
                                              <p:spTgt spid="41"/>
                                            </p:tgtEl>
                                          </p:cBhvr>
                                          <p:to x="100000" y="90000"/>
                                        </p:animScale>
                                        <p:animScale>
                                          <p:cBhvr>
                                            <p:cTn id="156" dur="166" decel="50000">
                                              <p:stCondLst>
                                                <p:cond delay="1668"/>
                                              </p:stCondLst>
                                            </p:cTn>
                                            <p:tgtEl>
                                              <p:spTgt spid="41"/>
                                            </p:tgtEl>
                                          </p:cBhvr>
                                          <p:to x="100000" y="100000"/>
                                        </p:animScale>
                                        <p:animScale>
                                          <p:cBhvr>
                                            <p:cTn id="157" dur="26">
                                              <p:stCondLst>
                                                <p:cond delay="1808"/>
                                              </p:stCondLst>
                                            </p:cTn>
                                            <p:tgtEl>
                                              <p:spTgt spid="41"/>
                                            </p:tgtEl>
                                          </p:cBhvr>
                                          <p:to x="100000" y="95000"/>
                                        </p:animScale>
                                        <p:animScale>
                                          <p:cBhvr>
                                            <p:cTn id="158" dur="166" decel="50000">
                                              <p:stCondLst>
                                                <p:cond delay="1834"/>
                                              </p:stCondLst>
                                            </p:cTn>
                                            <p:tgtEl>
                                              <p:spTgt spid="41"/>
                                            </p:tgtEl>
                                          </p:cBhvr>
                                          <p:to x="100000" y="100000"/>
                                        </p:animScale>
                                      </p:childTnLst>
                                    </p:cTn>
                                  </p:par>
                                  <p:par>
                                    <p:cTn id="159" presetID="26" presetClass="entr" presetSubtype="0" fill="hold" nodeType="withEffect">
                                      <p:stCondLst>
                                        <p:cond delay="4100"/>
                                      </p:stCondLst>
                                      <p:childTnLst>
                                        <p:set>
                                          <p:cBhvr>
                                            <p:cTn id="160" dur="1" fill="hold">
                                              <p:stCondLst>
                                                <p:cond delay="0"/>
                                              </p:stCondLst>
                                            </p:cTn>
                                            <p:tgtEl>
                                              <p:spTgt spid="44"/>
                                            </p:tgtEl>
                                            <p:attrNameLst>
                                              <p:attrName>style.visibility</p:attrName>
                                            </p:attrNameLst>
                                          </p:cBhvr>
                                          <p:to>
                                            <p:strVal val="visible"/>
                                          </p:to>
                                        </p:set>
                                        <p:animEffect transition="in" filter="wipe(down)">
                                          <p:cBhvr>
                                            <p:cTn id="161" dur="580">
                                              <p:stCondLst>
                                                <p:cond delay="0"/>
                                              </p:stCondLst>
                                            </p:cTn>
                                            <p:tgtEl>
                                              <p:spTgt spid="44"/>
                                            </p:tgtEl>
                                          </p:cBhvr>
                                        </p:animEffect>
                                        <p:anim calcmode="lin" valueType="num">
                                          <p:cBhvr>
                                            <p:cTn id="162"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163"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164"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165"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166"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167" dur="26">
                                              <p:stCondLst>
                                                <p:cond delay="650"/>
                                              </p:stCondLst>
                                            </p:cTn>
                                            <p:tgtEl>
                                              <p:spTgt spid="44"/>
                                            </p:tgtEl>
                                          </p:cBhvr>
                                          <p:to x="100000" y="60000"/>
                                        </p:animScale>
                                        <p:animScale>
                                          <p:cBhvr>
                                            <p:cTn id="168" dur="166" decel="50000">
                                              <p:stCondLst>
                                                <p:cond delay="676"/>
                                              </p:stCondLst>
                                            </p:cTn>
                                            <p:tgtEl>
                                              <p:spTgt spid="44"/>
                                            </p:tgtEl>
                                          </p:cBhvr>
                                          <p:to x="100000" y="100000"/>
                                        </p:animScale>
                                        <p:animScale>
                                          <p:cBhvr>
                                            <p:cTn id="169" dur="26">
                                              <p:stCondLst>
                                                <p:cond delay="1312"/>
                                              </p:stCondLst>
                                            </p:cTn>
                                            <p:tgtEl>
                                              <p:spTgt spid="44"/>
                                            </p:tgtEl>
                                          </p:cBhvr>
                                          <p:to x="100000" y="80000"/>
                                        </p:animScale>
                                        <p:animScale>
                                          <p:cBhvr>
                                            <p:cTn id="170" dur="166" decel="50000">
                                              <p:stCondLst>
                                                <p:cond delay="1338"/>
                                              </p:stCondLst>
                                            </p:cTn>
                                            <p:tgtEl>
                                              <p:spTgt spid="44"/>
                                            </p:tgtEl>
                                          </p:cBhvr>
                                          <p:to x="100000" y="100000"/>
                                        </p:animScale>
                                        <p:animScale>
                                          <p:cBhvr>
                                            <p:cTn id="171" dur="26">
                                              <p:stCondLst>
                                                <p:cond delay="1642"/>
                                              </p:stCondLst>
                                            </p:cTn>
                                            <p:tgtEl>
                                              <p:spTgt spid="44"/>
                                            </p:tgtEl>
                                          </p:cBhvr>
                                          <p:to x="100000" y="90000"/>
                                        </p:animScale>
                                        <p:animScale>
                                          <p:cBhvr>
                                            <p:cTn id="172" dur="166" decel="50000">
                                              <p:stCondLst>
                                                <p:cond delay="1668"/>
                                              </p:stCondLst>
                                            </p:cTn>
                                            <p:tgtEl>
                                              <p:spTgt spid="44"/>
                                            </p:tgtEl>
                                          </p:cBhvr>
                                          <p:to x="100000" y="100000"/>
                                        </p:animScale>
                                        <p:animScale>
                                          <p:cBhvr>
                                            <p:cTn id="173" dur="26">
                                              <p:stCondLst>
                                                <p:cond delay="1808"/>
                                              </p:stCondLst>
                                            </p:cTn>
                                            <p:tgtEl>
                                              <p:spTgt spid="44"/>
                                            </p:tgtEl>
                                          </p:cBhvr>
                                          <p:to x="100000" y="95000"/>
                                        </p:animScale>
                                        <p:animScale>
                                          <p:cBhvr>
                                            <p:cTn id="174" dur="166" decel="50000">
                                              <p:stCondLst>
                                                <p:cond delay="1834"/>
                                              </p:stCondLst>
                                            </p:cTn>
                                            <p:tgtEl>
                                              <p:spTgt spid="44"/>
                                            </p:tgtEl>
                                          </p:cBhvr>
                                          <p:to x="100000" y="100000"/>
                                        </p:animScale>
                                      </p:childTnLst>
                                    </p:cTn>
                                  </p:par>
                                  <p:par>
                                    <p:cTn id="175" presetID="26" presetClass="entr" presetSubtype="0" fill="hold" nodeType="withEffect">
                                      <p:stCondLst>
                                        <p:cond delay="4300"/>
                                      </p:stCondLst>
                                      <p:childTnLst>
                                        <p:set>
                                          <p:cBhvr>
                                            <p:cTn id="176" dur="1" fill="hold">
                                              <p:stCondLst>
                                                <p:cond delay="0"/>
                                              </p:stCondLst>
                                            </p:cTn>
                                            <p:tgtEl>
                                              <p:spTgt spid="61"/>
                                            </p:tgtEl>
                                            <p:attrNameLst>
                                              <p:attrName>style.visibility</p:attrName>
                                            </p:attrNameLst>
                                          </p:cBhvr>
                                          <p:to>
                                            <p:strVal val="visible"/>
                                          </p:to>
                                        </p:set>
                                        <p:animEffect transition="in" filter="wipe(down)">
                                          <p:cBhvr>
                                            <p:cTn id="177" dur="580">
                                              <p:stCondLst>
                                                <p:cond delay="0"/>
                                              </p:stCondLst>
                                            </p:cTn>
                                            <p:tgtEl>
                                              <p:spTgt spid="61"/>
                                            </p:tgtEl>
                                          </p:cBhvr>
                                        </p:animEffect>
                                        <p:anim calcmode="lin" valueType="num">
                                          <p:cBhvr>
                                            <p:cTn id="178" dur="1822" tmFilter="0,0; 0.14,0.36; 0.43,0.73; 0.71,0.91; 1.0,1.0">
                                              <p:stCondLst>
                                                <p:cond delay="0"/>
                                              </p:stCondLst>
                                            </p:cTn>
                                            <p:tgtEl>
                                              <p:spTgt spid="61"/>
                                            </p:tgtEl>
                                            <p:attrNameLst>
                                              <p:attrName>ppt_x</p:attrName>
                                            </p:attrNameLst>
                                          </p:cBhvr>
                                          <p:tavLst>
                                            <p:tav tm="0">
                                              <p:val>
                                                <p:strVal val="#ppt_x-0.25"/>
                                              </p:val>
                                            </p:tav>
                                            <p:tav tm="100000">
                                              <p:val>
                                                <p:strVal val="#ppt_x"/>
                                              </p:val>
                                            </p:tav>
                                          </p:tavLst>
                                        </p:anim>
                                        <p:anim calcmode="lin" valueType="num">
                                          <p:cBhvr>
                                            <p:cTn id="179" dur="664" tmFilter="0.0,0.0; 0.25,0.07; 0.50,0.2; 0.75,0.467; 1.0,1.0">
                                              <p:stCondLst>
                                                <p:cond delay="0"/>
                                              </p:stCondLst>
                                            </p:cTn>
                                            <p:tgtEl>
                                              <p:spTgt spid="61"/>
                                            </p:tgtEl>
                                            <p:attrNameLst>
                                              <p:attrName>ppt_y</p:attrName>
                                            </p:attrNameLst>
                                          </p:cBhvr>
                                          <p:tavLst>
                                            <p:tav tm="0" fmla="#ppt_y-sin(pi*$)/3">
                                              <p:val>
                                                <p:fltVal val="0.5"/>
                                              </p:val>
                                            </p:tav>
                                            <p:tav tm="100000">
                                              <p:val>
                                                <p:fltVal val="1"/>
                                              </p:val>
                                            </p:tav>
                                          </p:tavLst>
                                        </p:anim>
                                        <p:anim calcmode="lin" valueType="num">
                                          <p:cBhvr>
                                            <p:cTn id="180" dur="664" tmFilter="0, 0; 0.125,0.2665; 0.25,0.4; 0.375,0.465; 0.5,0.5;  0.625,0.535; 0.75,0.6; 0.875,0.7335; 1,1">
                                              <p:stCondLst>
                                                <p:cond delay="664"/>
                                              </p:stCondLst>
                                            </p:cTn>
                                            <p:tgtEl>
                                              <p:spTgt spid="61"/>
                                            </p:tgtEl>
                                            <p:attrNameLst>
                                              <p:attrName>ppt_y</p:attrName>
                                            </p:attrNameLst>
                                          </p:cBhvr>
                                          <p:tavLst>
                                            <p:tav tm="0" fmla="#ppt_y-sin(pi*$)/9">
                                              <p:val>
                                                <p:fltVal val="0"/>
                                              </p:val>
                                            </p:tav>
                                            <p:tav tm="100000">
                                              <p:val>
                                                <p:fltVal val="1"/>
                                              </p:val>
                                            </p:tav>
                                          </p:tavLst>
                                        </p:anim>
                                        <p:anim calcmode="lin" valueType="num">
                                          <p:cBhvr>
                                            <p:cTn id="181" dur="332" tmFilter="0, 0; 0.125,0.2665; 0.25,0.4; 0.375,0.465; 0.5,0.5;  0.625,0.535; 0.75,0.6; 0.875,0.7335; 1,1">
                                              <p:stCondLst>
                                                <p:cond delay="1324"/>
                                              </p:stCondLst>
                                            </p:cTn>
                                            <p:tgtEl>
                                              <p:spTgt spid="61"/>
                                            </p:tgtEl>
                                            <p:attrNameLst>
                                              <p:attrName>ppt_y</p:attrName>
                                            </p:attrNameLst>
                                          </p:cBhvr>
                                          <p:tavLst>
                                            <p:tav tm="0" fmla="#ppt_y-sin(pi*$)/27">
                                              <p:val>
                                                <p:fltVal val="0"/>
                                              </p:val>
                                            </p:tav>
                                            <p:tav tm="100000">
                                              <p:val>
                                                <p:fltVal val="1"/>
                                              </p:val>
                                            </p:tav>
                                          </p:tavLst>
                                        </p:anim>
                                        <p:anim calcmode="lin" valueType="num">
                                          <p:cBhvr>
                                            <p:cTn id="182" dur="164" tmFilter="0, 0; 0.125,0.2665; 0.25,0.4; 0.375,0.465; 0.5,0.5;  0.625,0.535; 0.75,0.6; 0.875,0.7335; 1,1">
                                              <p:stCondLst>
                                                <p:cond delay="1656"/>
                                              </p:stCondLst>
                                            </p:cTn>
                                            <p:tgtEl>
                                              <p:spTgt spid="61"/>
                                            </p:tgtEl>
                                            <p:attrNameLst>
                                              <p:attrName>ppt_y</p:attrName>
                                            </p:attrNameLst>
                                          </p:cBhvr>
                                          <p:tavLst>
                                            <p:tav tm="0" fmla="#ppt_y-sin(pi*$)/81">
                                              <p:val>
                                                <p:fltVal val="0"/>
                                              </p:val>
                                            </p:tav>
                                            <p:tav tm="100000">
                                              <p:val>
                                                <p:fltVal val="1"/>
                                              </p:val>
                                            </p:tav>
                                          </p:tavLst>
                                        </p:anim>
                                        <p:animScale>
                                          <p:cBhvr>
                                            <p:cTn id="183" dur="26">
                                              <p:stCondLst>
                                                <p:cond delay="650"/>
                                              </p:stCondLst>
                                            </p:cTn>
                                            <p:tgtEl>
                                              <p:spTgt spid="61"/>
                                            </p:tgtEl>
                                          </p:cBhvr>
                                          <p:to x="100000" y="60000"/>
                                        </p:animScale>
                                        <p:animScale>
                                          <p:cBhvr>
                                            <p:cTn id="184" dur="166" decel="50000">
                                              <p:stCondLst>
                                                <p:cond delay="676"/>
                                              </p:stCondLst>
                                            </p:cTn>
                                            <p:tgtEl>
                                              <p:spTgt spid="61"/>
                                            </p:tgtEl>
                                          </p:cBhvr>
                                          <p:to x="100000" y="100000"/>
                                        </p:animScale>
                                        <p:animScale>
                                          <p:cBhvr>
                                            <p:cTn id="185" dur="26">
                                              <p:stCondLst>
                                                <p:cond delay="1312"/>
                                              </p:stCondLst>
                                            </p:cTn>
                                            <p:tgtEl>
                                              <p:spTgt spid="61"/>
                                            </p:tgtEl>
                                          </p:cBhvr>
                                          <p:to x="100000" y="80000"/>
                                        </p:animScale>
                                        <p:animScale>
                                          <p:cBhvr>
                                            <p:cTn id="186" dur="166" decel="50000">
                                              <p:stCondLst>
                                                <p:cond delay="1338"/>
                                              </p:stCondLst>
                                            </p:cTn>
                                            <p:tgtEl>
                                              <p:spTgt spid="61"/>
                                            </p:tgtEl>
                                          </p:cBhvr>
                                          <p:to x="100000" y="100000"/>
                                        </p:animScale>
                                        <p:animScale>
                                          <p:cBhvr>
                                            <p:cTn id="187" dur="26">
                                              <p:stCondLst>
                                                <p:cond delay="1642"/>
                                              </p:stCondLst>
                                            </p:cTn>
                                            <p:tgtEl>
                                              <p:spTgt spid="61"/>
                                            </p:tgtEl>
                                          </p:cBhvr>
                                          <p:to x="100000" y="90000"/>
                                        </p:animScale>
                                        <p:animScale>
                                          <p:cBhvr>
                                            <p:cTn id="188" dur="166" decel="50000">
                                              <p:stCondLst>
                                                <p:cond delay="1668"/>
                                              </p:stCondLst>
                                            </p:cTn>
                                            <p:tgtEl>
                                              <p:spTgt spid="61"/>
                                            </p:tgtEl>
                                          </p:cBhvr>
                                          <p:to x="100000" y="100000"/>
                                        </p:animScale>
                                        <p:animScale>
                                          <p:cBhvr>
                                            <p:cTn id="189" dur="26">
                                              <p:stCondLst>
                                                <p:cond delay="1808"/>
                                              </p:stCondLst>
                                            </p:cTn>
                                            <p:tgtEl>
                                              <p:spTgt spid="61"/>
                                            </p:tgtEl>
                                          </p:cBhvr>
                                          <p:to x="100000" y="95000"/>
                                        </p:animScale>
                                        <p:animScale>
                                          <p:cBhvr>
                                            <p:cTn id="190" dur="166" decel="50000">
                                              <p:stCondLst>
                                                <p:cond delay="1834"/>
                                              </p:stCondLst>
                                            </p:cTn>
                                            <p:tgtEl>
                                              <p:spTgt spid="61"/>
                                            </p:tgtEl>
                                          </p:cBhvr>
                                          <p:to x="100000" y="100000"/>
                                        </p:animScale>
                                      </p:childTnLst>
                                    </p:cTn>
                                  </p:par>
                                  <p:par>
                                    <p:cTn id="191" presetID="26" presetClass="entr" presetSubtype="0" fill="hold" nodeType="withEffect">
                                      <p:stCondLst>
                                        <p:cond delay="4500"/>
                                      </p:stCondLst>
                                      <p:childTnLst>
                                        <p:set>
                                          <p:cBhvr>
                                            <p:cTn id="192" dur="1" fill="hold">
                                              <p:stCondLst>
                                                <p:cond delay="0"/>
                                              </p:stCondLst>
                                            </p:cTn>
                                            <p:tgtEl>
                                              <p:spTgt spid="55"/>
                                            </p:tgtEl>
                                            <p:attrNameLst>
                                              <p:attrName>style.visibility</p:attrName>
                                            </p:attrNameLst>
                                          </p:cBhvr>
                                          <p:to>
                                            <p:strVal val="visible"/>
                                          </p:to>
                                        </p:set>
                                        <p:animEffect transition="in" filter="wipe(down)">
                                          <p:cBhvr>
                                            <p:cTn id="193" dur="580">
                                              <p:stCondLst>
                                                <p:cond delay="0"/>
                                              </p:stCondLst>
                                            </p:cTn>
                                            <p:tgtEl>
                                              <p:spTgt spid="55"/>
                                            </p:tgtEl>
                                          </p:cBhvr>
                                        </p:animEffect>
                                        <p:anim calcmode="lin" valueType="num">
                                          <p:cBhvr>
                                            <p:cTn id="194"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195"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196"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197"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198"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199" dur="26">
                                              <p:stCondLst>
                                                <p:cond delay="650"/>
                                              </p:stCondLst>
                                            </p:cTn>
                                            <p:tgtEl>
                                              <p:spTgt spid="55"/>
                                            </p:tgtEl>
                                          </p:cBhvr>
                                          <p:to x="100000" y="60000"/>
                                        </p:animScale>
                                        <p:animScale>
                                          <p:cBhvr>
                                            <p:cTn id="200" dur="166" decel="50000">
                                              <p:stCondLst>
                                                <p:cond delay="676"/>
                                              </p:stCondLst>
                                            </p:cTn>
                                            <p:tgtEl>
                                              <p:spTgt spid="55"/>
                                            </p:tgtEl>
                                          </p:cBhvr>
                                          <p:to x="100000" y="100000"/>
                                        </p:animScale>
                                        <p:animScale>
                                          <p:cBhvr>
                                            <p:cTn id="201" dur="26">
                                              <p:stCondLst>
                                                <p:cond delay="1312"/>
                                              </p:stCondLst>
                                            </p:cTn>
                                            <p:tgtEl>
                                              <p:spTgt spid="55"/>
                                            </p:tgtEl>
                                          </p:cBhvr>
                                          <p:to x="100000" y="80000"/>
                                        </p:animScale>
                                        <p:animScale>
                                          <p:cBhvr>
                                            <p:cTn id="202" dur="166" decel="50000">
                                              <p:stCondLst>
                                                <p:cond delay="1338"/>
                                              </p:stCondLst>
                                            </p:cTn>
                                            <p:tgtEl>
                                              <p:spTgt spid="55"/>
                                            </p:tgtEl>
                                          </p:cBhvr>
                                          <p:to x="100000" y="100000"/>
                                        </p:animScale>
                                        <p:animScale>
                                          <p:cBhvr>
                                            <p:cTn id="203" dur="26">
                                              <p:stCondLst>
                                                <p:cond delay="1642"/>
                                              </p:stCondLst>
                                            </p:cTn>
                                            <p:tgtEl>
                                              <p:spTgt spid="55"/>
                                            </p:tgtEl>
                                          </p:cBhvr>
                                          <p:to x="100000" y="90000"/>
                                        </p:animScale>
                                        <p:animScale>
                                          <p:cBhvr>
                                            <p:cTn id="204" dur="166" decel="50000">
                                              <p:stCondLst>
                                                <p:cond delay="1668"/>
                                              </p:stCondLst>
                                            </p:cTn>
                                            <p:tgtEl>
                                              <p:spTgt spid="55"/>
                                            </p:tgtEl>
                                          </p:cBhvr>
                                          <p:to x="100000" y="100000"/>
                                        </p:animScale>
                                        <p:animScale>
                                          <p:cBhvr>
                                            <p:cTn id="205" dur="26">
                                              <p:stCondLst>
                                                <p:cond delay="1808"/>
                                              </p:stCondLst>
                                            </p:cTn>
                                            <p:tgtEl>
                                              <p:spTgt spid="55"/>
                                            </p:tgtEl>
                                          </p:cBhvr>
                                          <p:to x="100000" y="95000"/>
                                        </p:animScale>
                                        <p:animScale>
                                          <p:cBhvr>
                                            <p:cTn id="206" dur="166" decel="50000">
                                              <p:stCondLst>
                                                <p:cond delay="1834"/>
                                              </p:stCondLst>
                                            </p:cTn>
                                            <p:tgtEl>
                                              <p:spTgt spid="55"/>
                                            </p:tgtEl>
                                          </p:cBhvr>
                                          <p:to x="100000" y="100000"/>
                                        </p:animScale>
                                      </p:childTnLst>
                                    </p:cTn>
                                  </p:par>
                                  <p:par>
                                    <p:cTn id="207" presetID="26" presetClass="entr" presetSubtype="0" fill="hold" nodeType="withEffect">
                                      <p:stCondLst>
                                        <p:cond delay="4900"/>
                                      </p:stCondLst>
                                      <p:childTnLst>
                                        <p:set>
                                          <p:cBhvr>
                                            <p:cTn id="208" dur="1" fill="hold">
                                              <p:stCondLst>
                                                <p:cond delay="0"/>
                                              </p:stCondLst>
                                            </p:cTn>
                                            <p:tgtEl>
                                              <p:spTgt spid="51"/>
                                            </p:tgtEl>
                                            <p:attrNameLst>
                                              <p:attrName>style.visibility</p:attrName>
                                            </p:attrNameLst>
                                          </p:cBhvr>
                                          <p:to>
                                            <p:strVal val="visible"/>
                                          </p:to>
                                        </p:set>
                                        <p:animEffect transition="in" filter="wipe(down)">
                                          <p:cBhvr>
                                            <p:cTn id="209" dur="580">
                                              <p:stCondLst>
                                                <p:cond delay="0"/>
                                              </p:stCondLst>
                                            </p:cTn>
                                            <p:tgtEl>
                                              <p:spTgt spid="51"/>
                                            </p:tgtEl>
                                          </p:cBhvr>
                                        </p:animEffect>
                                        <p:anim calcmode="lin" valueType="num">
                                          <p:cBhvr>
                                            <p:cTn id="210"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211"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212"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213"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214"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215" dur="26">
                                              <p:stCondLst>
                                                <p:cond delay="650"/>
                                              </p:stCondLst>
                                            </p:cTn>
                                            <p:tgtEl>
                                              <p:spTgt spid="51"/>
                                            </p:tgtEl>
                                          </p:cBhvr>
                                          <p:to x="100000" y="60000"/>
                                        </p:animScale>
                                        <p:animScale>
                                          <p:cBhvr>
                                            <p:cTn id="216" dur="166" decel="50000">
                                              <p:stCondLst>
                                                <p:cond delay="676"/>
                                              </p:stCondLst>
                                            </p:cTn>
                                            <p:tgtEl>
                                              <p:spTgt spid="51"/>
                                            </p:tgtEl>
                                          </p:cBhvr>
                                          <p:to x="100000" y="100000"/>
                                        </p:animScale>
                                        <p:animScale>
                                          <p:cBhvr>
                                            <p:cTn id="217" dur="26">
                                              <p:stCondLst>
                                                <p:cond delay="1312"/>
                                              </p:stCondLst>
                                            </p:cTn>
                                            <p:tgtEl>
                                              <p:spTgt spid="51"/>
                                            </p:tgtEl>
                                          </p:cBhvr>
                                          <p:to x="100000" y="80000"/>
                                        </p:animScale>
                                        <p:animScale>
                                          <p:cBhvr>
                                            <p:cTn id="218" dur="166" decel="50000">
                                              <p:stCondLst>
                                                <p:cond delay="1338"/>
                                              </p:stCondLst>
                                            </p:cTn>
                                            <p:tgtEl>
                                              <p:spTgt spid="51"/>
                                            </p:tgtEl>
                                          </p:cBhvr>
                                          <p:to x="100000" y="100000"/>
                                        </p:animScale>
                                        <p:animScale>
                                          <p:cBhvr>
                                            <p:cTn id="219" dur="26">
                                              <p:stCondLst>
                                                <p:cond delay="1642"/>
                                              </p:stCondLst>
                                            </p:cTn>
                                            <p:tgtEl>
                                              <p:spTgt spid="51"/>
                                            </p:tgtEl>
                                          </p:cBhvr>
                                          <p:to x="100000" y="90000"/>
                                        </p:animScale>
                                        <p:animScale>
                                          <p:cBhvr>
                                            <p:cTn id="220" dur="166" decel="50000">
                                              <p:stCondLst>
                                                <p:cond delay="1668"/>
                                              </p:stCondLst>
                                            </p:cTn>
                                            <p:tgtEl>
                                              <p:spTgt spid="51"/>
                                            </p:tgtEl>
                                          </p:cBhvr>
                                          <p:to x="100000" y="100000"/>
                                        </p:animScale>
                                        <p:animScale>
                                          <p:cBhvr>
                                            <p:cTn id="221" dur="26">
                                              <p:stCondLst>
                                                <p:cond delay="1808"/>
                                              </p:stCondLst>
                                            </p:cTn>
                                            <p:tgtEl>
                                              <p:spTgt spid="51"/>
                                            </p:tgtEl>
                                          </p:cBhvr>
                                          <p:to x="100000" y="95000"/>
                                        </p:animScale>
                                        <p:animScale>
                                          <p:cBhvr>
                                            <p:cTn id="222" dur="166" decel="50000">
                                              <p:stCondLst>
                                                <p:cond delay="1834"/>
                                              </p:stCondLst>
                                            </p:cTn>
                                            <p:tgtEl>
                                              <p:spTgt spid="51"/>
                                            </p:tgtEl>
                                          </p:cBhvr>
                                          <p:to x="100000" y="100000"/>
                                        </p:animScale>
                                      </p:childTnLst>
                                    </p:cTn>
                                  </p:par>
                                  <p:par>
                                    <p:cTn id="223" presetID="21" presetClass="entr" presetSubtype="1" fill="hold" nodeType="withEffect">
                                      <p:stCondLst>
                                        <p:cond delay="4900"/>
                                      </p:stCondLst>
                                      <p:childTnLst>
                                        <p:set>
                                          <p:cBhvr>
                                            <p:cTn id="224" dur="1" fill="hold">
                                              <p:stCondLst>
                                                <p:cond delay="0"/>
                                              </p:stCondLst>
                                            </p:cTn>
                                            <p:tgtEl>
                                              <p:spTgt spid="36"/>
                                            </p:tgtEl>
                                            <p:attrNameLst>
                                              <p:attrName>style.visibility</p:attrName>
                                            </p:attrNameLst>
                                          </p:cBhvr>
                                          <p:to>
                                            <p:strVal val="visible"/>
                                          </p:to>
                                        </p:set>
                                        <p:animEffect transition="in" filter="wheel(1)">
                                          <p:cBhvr>
                                            <p:cTn id="225" dur="2000"/>
                                            <p:tgtEl>
                                              <p:spTgt spid="36"/>
                                            </p:tgtEl>
                                          </p:cBhvr>
                                        </p:animEffect>
                                      </p:childTnLst>
                                    </p:cTn>
                                  </p:par>
                                  <p:par>
                                    <p:cTn id="226" presetID="26" presetClass="entr" presetSubtype="0" fill="hold" nodeType="withEffect">
                                      <p:stCondLst>
                                        <p:cond delay="4900"/>
                                      </p:stCondLst>
                                      <p:childTnLst>
                                        <p:set>
                                          <p:cBhvr>
                                            <p:cTn id="227" dur="1" fill="hold">
                                              <p:stCondLst>
                                                <p:cond delay="0"/>
                                              </p:stCondLst>
                                            </p:cTn>
                                            <p:tgtEl>
                                              <p:spTgt spid="47"/>
                                            </p:tgtEl>
                                            <p:attrNameLst>
                                              <p:attrName>style.visibility</p:attrName>
                                            </p:attrNameLst>
                                          </p:cBhvr>
                                          <p:to>
                                            <p:strVal val="visible"/>
                                          </p:to>
                                        </p:set>
                                        <p:animEffect transition="in" filter="wipe(down)">
                                          <p:cBhvr>
                                            <p:cTn id="228" dur="580">
                                              <p:stCondLst>
                                                <p:cond delay="0"/>
                                              </p:stCondLst>
                                            </p:cTn>
                                            <p:tgtEl>
                                              <p:spTgt spid="47"/>
                                            </p:tgtEl>
                                          </p:cBhvr>
                                        </p:animEffect>
                                        <p:anim calcmode="lin" valueType="num">
                                          <p:cBhvr>
                                            <p:cTn id="229"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230"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231"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232"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233"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234" dur="26">
                                              <p:stCondLst>
                                                <p:cond delay="650"/>
                                              </p:stCondLst>
                                            </p:cTn>
                                            <p:tgtEl>
                                              <p:spTgt spid="47"/>
                                            </p:tgtEl>
                                          </p:cBhvr>
                                          <p:to x="100000" y="60000"/>
                                        </p:animScale>
                                        <p:animScale>
                                          <p:cBhvr>
                                            <p:cTn id="235" dur="166" decel="50000">
                                              <p:stCondLst>
                                                <p:cond delay="676"/>
                                              </p:stCondLst>
                                            </p:cTn>
                                            <p:tgtEl>
                                              <p:spTgt spid="47"/>
                                            </p:tgtEl>
                                          </p:cBhvr>
                                          <p:to x="100000" y="100000"/>
                                        </p:animScale>
                                        <p:animScale>
                                          <p:cBhvr>
                                            <p:cTn id="236" dur="26">
                                              <p:stCondLst>
                                                <p:cond delay="1312"/>
                                              </p:stCondLst>
                                            </p:cTn>
                                            <p:tgtEl>
                                              <p:spTgt spid="47"/>
                                            </p:tgtEl>
                                          </p:cBhvr>
                                          <p:to x="100000" y="80000"/>
                                        </p:animScale>
                                        <p:animScale>
                                          <p:cBhvr>
                                            <p:cTn id="237" dur="166" decel="50000">
                                              <p:stCondLst>
                                                <p:cond delay="1338"/>
                                              </p:stCondLst>
                                            </p:cTn>
                                            <p:tgtEl>
                                              <p:spTgt spid="47"/>
                                            </p:tgtEl>
                                          </p:cBhvr>
                                          <p:to x="100000" y="100000"/>
                                        </p:animScale>
                                        <p:animScale>
                                          <p:cBhvr>
                                            <p:cTn id="238" dur="26">
                                              <p:stCondLst>
                                                <p:cond delay="1642"/>
                                              </p:stCondLst>
                                            </p:cTn>
                                            <p:tgtEl>
                                              <p:spTgt spid="47"/>
                                            </p:tgtEl>
                                          </p:cBhvr>
                                          <p:to x="100000" y="90000"/>
                                        </p:animScale>
                                        <p:animScale>
                                          <p:cBhvr>
                                            <p:cTn id="239" dur="166" decel="50000">
                                              <p:stCondLst>
                                                <p:cond delay="1668"/>
                                              </p:stCondLst>
                                            </p:cTn>
                                            <p:tgtEl>
                                              <p:spTgt spid="47"/>
                                            </p:tgtEl>
                                          </p:cBhvr>
                                          <p:to x="100000" y="100000"/>
                                        </p:animScale>
                                        <p:animScale>
                                          <p:cBhvr>
                                            <p:cTn id="240" dur="26">
                                              <p:stCondLst>
                                                <p:cond delay="1808"/>
                                              </p:stCondLst>
                                            </p:cTn>
                                            <p:tgtEl>
                                              <p:spTgt spid="47"/>
                                            </p:tgtEl>
                                          </p:cBhvr>
                                          <p:to x="100000" y="95000"/>
                                        </p:animScale>
                                        <p:animScale>
                                          <p:cBhvr>
                                            <p:cTn id="241" dur="166" decel="50000">
                                              <p:stCondLst>
                                                <p:cond delay="1834"/>
                                              </p:stCondLst>
                                            </p:cTn>
                                            <p:tgtEl>
                                              <p:spTgt spid="4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21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56" presetClass="entr" presetSubtype="0" fill="hold" grpId="0" nodeType="withEffect">
                                      <p:stCondLst>
                                        <p:cond delay="5000"/>
                                      </p:stCondLst>
                                      <p:iterate type="lt">
                                        <p:tmPct val="10000"/>
                                      </p:iterate>
                                      <p:childTnLst>
                                        <p:set>
                                          <p:cBhvr>
                                            <p:cTn id="10" dur="1" fill="hold">
                                              <p:stCondLst>
                                                <p:cond delay="0"/>
                                              </p:stCondLst>
                                            </p:cTn>
                                            <p:tgtEl>
                                              <p:spTgt spid="3"/>
                                            </p:tgtEl>
                                            <p:attrNameLst>
                                              <p:attrName>style.visibility</p:attrName>
                                            </p:attrNameLst>
                                          </p:cBhvr>
                                          <p:to>
                                            <p:strVal val="visible"/>
                                          </p:to>
                                        </p:set>
                                        <p:anim by="(-#ppt_w*2)" calcmode="lin" valueType="num">
                                          <p:cBhvr rctx="PPT">
                                            <p:cTn id="11" dur="450" autoRev="1" fill="hold">
                                              <p:stCondLst>
                                                <p:cond delay="0"/>
                                              </p:stCondLst>
                                            </p:cTn>
                                            <p:tgtEl>
                                              <p:spTgt spid="3"/>
                                            </p:tgtEl>
                                            <p:attrNameLst>
                                              <p:attrName>ppt_w</p:attrName>
                                            </p:attrNameLst>
                                          </p:cBhvr>
                                        </p:anim>
                                        <p:anim by="(#ppt_w*0.50)" calcmode="lin" valueType="num">
                                          <p:cBhvr>
                                            <p:cTn id="12" dur="450" decel="50000" autoRev="1" fill="hold">
                                              <p:stCondLst>
                                                <p:cond delay="0"/>
                                              </p:stCondLst>
                                            </p:cTn>
                                            <p:tgtEl>
                                              <p:spTgt spid="3"/>
                                            </p:tgtEl>
                                            <p:attrNameLst>
                                              <p:attrName>ppt_x</p:attrName>
                                            </p:attrNameLst>
                                          </p:cBhvr>
                                        </p:anim>
                                        <p:anim from="(-#ppt_h/2)" to="(#ppt_y)" calcmode="lin" valueType="num">
                                          <p:cBhvr>
                                            <p:cTn id="13" dur="900" fill="hold">
                                              <p:stCondLst>
                                                <p:cond delay="0"/>
                                              </p:stCondLst>
                                            </p:cTn>
                                            <p:tgtEl>
                                              <p:spTgt spid="3"/>
                                            </p:tgtEl>
                                            <p:attrNameLst>
                                              <p:attrName>ppt_y</p:attrName>
                                            </p:attrNameLst>
                                          </p:cBhvr>
                                        </p:anim>
                                        <p:animRot by="21600000">
                                          <p:cBhvr>
                                            <p:cTn id="14" dur="900" fill="hold">
                                              <p:stCondLst>
                                                <p:cond delay="0"/>
                                              </p:stCondLst>
                                            </p:cTn>
                                            <p:tgtEl>
                                              <p:spTgt spid="3"/>
                                            </p:tgtEl>
                                            <p:attrNameLst>
                                              <p:attrName>r</p:attrName>
                                            </p:attrNameLst>
                                          </p:cBhvr>
                                        </p:animRot>
                                      </p:childTnLst>
                                    </p:cTn>
                                  </p:par>
                                  <p:par>
                                    <p:cTn id="15" presetID="2" presetClass="entr" presetSubtype="1" fill="hold" nodeType="withEffect">
                                      <p:stCondLst>
                                        <p:cond delay="60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2000" fill="hold"/>
                                            <p:tgtEl>
                                              <p:spTgt spid="13"/>
                                            </p:tgtEl>
                                            <p:attrNameLst>
                                              <p:attrName>ppt_x</p:attrName>
                                            </p:attrNameLst>
                                          </p:cBhvr>
                                          <p:tavLst>
                                            <p:tav tm="0">
                                              <p:val>
                                                <p:strVal val="#ppt_x"/>
                                              </p:val>
                                            </p:tav>
                                            <p:tav tm="100000">
                                              <p:val>
                                                <p:strVal val="#ppt_x"/>
                                              </p:val>
                                            </p:tav>
                                          </p:tavLst>
                                        </p:anim>
                                        <p:anim calcmode="lin" valueType="num">
                                          <p:cBhvr additive="base">
                                            <p:cTn id="18" dur="2000" fill="hold"/>
                                            <p:tgtEl>
                                              <p:spTgt spid="13"/>
                                            </p:tgtEl>
                                            <p:attrNameLst>
                                              <p:attrName>ppt_y</p:attrName>
                                            </p:attrNameLst>
                                          </p:cBhvr>
                                          <p:tavLst>
                                            <p:tav tm="0">
                                              <p:val>
                                                <p:strVal val="0-#ppt_h/2"/>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2000" fill="hold"/>
                                            <p:tgtEl>
                                              <p:spTgt spid="16"/>
                                            </p:tgtEl>
                                            <p:attrNameLst>
                                              <p:attrName>ppt_x</p:attrName>
                                            </p:attrNameLst>
                                          </p:cBhvr>
                                          <p:tavLst>
                                            <p:tav tm="0">
                                              <p:val>
                                                <p:strVal val="1+#ppt_w/2"/>
                                              </p:val>
                                            </p:tav>
                                            <p:tav tm="100000">
                                              <p:val>
                                                <p:strVal val="#ppt_x"/>
                                              </p:val>
                                            </p:tav>
                                          </p:tavLst>
                                        </p:anim>
                                        <p:anim calcmode="lin" valueType="num">
                                          <p:cBhvr additive="base">
                                            <p:cTn id="22" dur="2000" fill="hold"/>
                                            <p:tgtEl>
                                              <p:spTgt spid="16"/>
                                            </p:tgtEl>
                                            <p:attrNameLst>
                                              <p:attrName>ppt_y</p:attrName>
                                            </p:attrNameLst>
                                          </p:cBhvr>
                                          <p:tavLst>
                                            <p:tav tm="0">
                                              <p:val>
                                                <p:strVal val="#ppt_y"/>
                                              </p:val>
                                            </p:tav>
                                            <p:tav tm="100000">
                                              <p:val>
                                                <p:strVal val="#ppt_y"/>
                                              </p:val>
                                            </p:tav>
                                          </p:tavLst>
                                        </p:anim>
                                      </p:childTnLst>
                                    </p:cTn>
                                  </p:par>
                                  <p:par>
                                    <p:cTn id="23" presetID="45" presetClass="entr" presetSubtype="0" fill="hold" nodeType="withEffect">
                                      <p:stCondLst>
                                        <p:cond delay="110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2000"/>
                                            <p:tgtEl>
                                              <p:spTgt spid="39"/>
                                            </p:tgtEl>
                                          </p:cBhvr>
                                        </p:animEffect>
                                        <p:anim calcmode="lin" valueType="num">
                                          <p:cBhvr>
                                            <p:cTn id="26" dur="2000" fill="hold"/>
                                            <p:tgtEl>
                                              <p:spTgt spid="39"/>
                                            </p:tgtEl>
                                            <p:attrNameLst>
                                              <p:attrName>ppt_w</p:attrName>
                                            </p:attrNameLst>
                                          </p:cBhvr>
                                          <p:tavLst>
                                            <p:tav tm="0" fmla="#ppt_w*sin(2.5*pi*$)">
                                              <p:val>
                                                <p:fltVal val="0"/>
                                              </p:val>
                                            </p:tav>
                                            <p:tav tm="100000">
                                              <p:val>
                                                <p:fltVal val="1"/>
                                              </p:val>
                                            </p:tav>
                                          </p:tavLst>
                                        </p:anim>
                                        <p:anim calcmode="lin" valueType="num">
                                          <p:cBhvr>
                                            <p:cTn id="27" dur="2000" fill="hold"/>
                                            <p:tgtEl>
                                              <p:spTgt spid="39"/>
                                            </p:tgtEl>
                                            <p:attrNameLst>
                                              <p:attrName>ppt_h</p:attrName>
                                            </p:attrNameLst>
                                          </p:cBhvr>
                                          <p:tavLst>
                                            <p:tav tm="0">
                                              <p:val>
                                                <p:strVal val="#ppt_h"/>
                                              </p:val>
                                            </p:tav>
                                            <p:tav tm="100000">
                                              <p:val>
                                                <p:strVal val="#ppt_h"/>
                                              </p:val>
                                            </p:tav>
                                          </p:tavLst>
                                        </p:anim>
                                      </p:childTnLst>
                                    </p:cTn>
                                  </p:par>
                                  <p:par>
                                    <p:cTn id="28" presetID="21" presetClass="entr" presetSubtype="1" fill="hold" nodeType="withEffect">
                                      <p:stCondLst>
                                        <p:cond delay="900"/>
                                      </p:stCondLst>
                                      <p:childTnLst>
                                        <p:set>
                                          <p:cBhvr>
                                            <p:cTn id="29" dur="1" fill="hold">
                                              <p:stCondLst>
                                                <p:cond delay="0"/>
                                              </p:stCondLst>
                                            </p:cTn>
                                            <p:tgtEl>
                                              <p:spTgt spid="33"/>
                                            </p:tgtEl>
                                            <p:attrNameLst>
                                              <p:attrName>style.visibility</p:attrName>
                                            </p:attrNameLst>
                                          </p:cBhvr>
                                          <p:to>
                                            <p:strVal val="visible"/>
                                          </p:to>
                                        </p:set>
                                        <p:animEffect transition="in" filter="wheel(1)">
                                          <p:cBhvr>
                                            <p:cTn id="30" dur="2000"/>
                                            <p:tgtEl>
                                              <p:spTgt spid="33"/>
                                            </p:tgtEl>
                                          </p:cBhvr>
                                        </p:animEffect>
                                      </p:childTnLst>
                                    </p:cTn>
                                  </p:par>
                                  <p:par>
                                    <p:cTn id="31" presetID="26" presetClass="entr" presetSubtype="0" fill="hold" nodeType="withEffect">
                                      <p:stCondLst>
                                        <p:cond delay="2500"/>
                                      </p:stCondLst>
                                      <p:childTnLst>
                                        <p:set>
                                          <p:cBhvr>
                                            <p:cTn id="32" dur="1" fill="hold">
                                              <p:stCondLst>
                                                <p:cond delay="0"/>
                                              </p:stCondLst>
                                            </p:cTn>
                                            <p:tgtEl>
                                              <p:spTgt spid="63"/>
                                            </p:tgtEl>
                                            <p:attrNameLst>
                                              <p:attrName>style.visibility</p:attrName>
                                            </p:attrNameLst>
                                          </p:cBhvr>
                                          <p:to>
                                            <p:strVal val="visible"/>
                                          </p:to>
                                        </p:set>
                                        <p:animEffect transition="in" filter="wipe(down)">
                                          <p:cBhvr>
                                            <p:cTn id="33" dur="580">
                                              <p:stCondLst>
                                                <p:cond delay="0"/>
                                              </p:stCondLst>
                                            </p:cTn>
                                            <p:tgtEl>
                                              <p:spTgt spid="63"/>
                                            </p:tgtEl>
                                          </p:cBhvr>
                                        </p:animEffect>
                                        <p:anim calcmode="lin" valueType="num">
                                          <p:cBhvr>
                                            <p:cTn id="34" dur="1822" tmFilter="0,0; 0.14,0.36; 0.43,0.73; 0.71,0.91; 1.0,1.0">
                                              <p:stCondLst>
                                                <p:cond delay="0"/>
                                              </p:stCondLst>
                                            </p:cTn>
                                            <p:tgtEl>
                                              <p:spTgt spid="63"/>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63"/>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63"/>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63"/>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63"/>
                                            </p:tgtEl>
                                            <p:attrNameLst>
                                              <p:attrName>ppt_y</p:attrName>
                                            </p:attrNameLst>
                                          </p:cBhvr>
                                          <p:tavLst>
                                            <p:tav tm="0" fmla="#ppt_y-sin(pi*$)/81">
                                              <p:val>
                                                <p:fltVal val="0"/>
                                              </p:val>
                                            </p:tav>
                                            <p:tav tm="100000">
                                              <p:val>
                                                <p:fltVal val="1"/>
                                              </p:val>
                                            </p:tav>
                                          </p:tavLst>
                                        </p:anim>
                                        <p:animScale>
                                          <p:cBhvr>
                                            <p:cTn id="39" dur="26">
                                              <p:stCondLst>
                                                <p:cond delay="650"/>
                                              </p:stCondLst>
                                            </p:cTn>
                                            <p:tgtEl>
                                              <p:spTgt spid="63"/>
                                            </p:tgtEl>
                                          </p:cBhvr>
                                          <p:to x="100000" y="60000"/>
                                        </p:animScale>
                                        <p:animScale>
                                          <p:cBhvr>
                                            <p:cTn id="40" dur="166" decel="50000">
                                              <p:stCondLst>
                                                <p:cond delay="676"/>
                                              </p:stCondLst>
                                            </p:cTn>
                                            <p:tgtEl>
                                              <p:spTgt spid="63"/>
                                            </p:tgtEl>
                                          </p:cBhvr>
                                          <p:to x="100000" y="100000"/>
                                        </p:animScale>
                                        <p:animScale>
                                          <p:cBhvr>
                                            <p:cTn id="41" dur="26">
                                              <p:stCondLst>
                                                <p:cond delay="1312"/>
                                              </p:stCondLst>
                                            </p:cTn>
                                            <p:tgtEl>
                                              <p:spTgt spid="63"/>
                                            </p:tgtEl>
                                          </p:cBhvr>
                                          <p:to x="100000" y="80000"/>
                                        </p:animScale>
                                        <p:animScale>
                                          <p:cBhvr>
                                            <p:cTn id="42" dur="166" decel="50000">
                                              <p:stCondLst>
                                                <p:cond delay="1338"/>
                                              </p:stCondLst>
                                            </p:cTn>
                                            <p:tgtEl>
                                              <p:spTgt spid="63"/>
                                            </p:tgtEl>
                                          </p:cBhvr>
                                          <p:to x="100000" y="100000"/>
                                        </p:animScale>
                                        <p:animScale>
                                          <p:cBhvr>
                                            <p:cTn id="43" dur="26">
                                              <p:stCondLst>
                                                <p:cond delay="1642"/>
                                              </p:stCondLst>
                                            </p:cTn>
                                            <p:tgtEl>
                                              <p:spTgt spid="63"/>
                                            </p:tgtEl>
                                          </p:cBhvr>
                                          <p:to x="100000" y="90000"/>
                                        </p:animScale>
                                        <p:animScale>
                                          <p:cBhvr>
                                            <p:cTn id="44" dur="166" decel="50000">
                                              <p:stCondLst>
                                                <p:cond delay="1668"/>
                                              </p:stCondLst>
                                            </p:cTn>
                                            <p:tgtEl>
                                              <p:spTgt spid="63"/>
                                            </p:tgtEl>
                                          </p:cBhvr>
                                          <p:to x="100000" y="100000"/>
                                        </p:animScale>
                                        <p:animScale>
                                          <p:cBhvr>
                                            <p:cTn id="45" dur="26">
                                              <p:stCondLst>
                                                <p:cond delay="1808"/>
                                              </p:stCondLst>
                                            </p:cTn>
                                            <p:tgtEl>
                                              <p:spTgt spid="63"/>
                                            </p:tgtEl>
                                          </p:cBhvr>
                                          <p:to x="100000" y="95000"/>
                                        </p:animScale>
                                        <p:animScale>
                                          <p:cBhvr>
                                            <p:cTn id="46" dur="166" decel="50000">
                                              <p:stCondLst>
                                                <p:cond delay="1834"/>
                                              </p:stCondLst>
                                            </p:cTn>
                                            <p:tgtEl>
                                              <p:spTgt spid="63"/>
                                            </p:tgtEl>
                                          </p:cBhvr>
                                          <p:to x="100000" y="100000"/>
                                        </p:animScale>
                                      </p:childTnLst>
                                    </p:cTn>
                                  </p:par>
                                  <p:par>
                                    <p:cTn id="47" presetID="26" presetClass="entr" presetSubtype="0" fill="hold" nodeType="withEffect">
                                      <p:stCondLst>
                                        <p:cond delay="2700"/>
                                      </p:stCondLst>
                                      <p:childTnLst>
                                        <p:set>
                                          <p:cBhvr>
                                            <p:cTn id="48" dur="1" fill="hold">
                                              <p:stCondLst>
                                                <p:cond delay="0"/>
                                              </p:stCondLst>
                                            </p:cTn>
                                            <p:tgtEl>
                                              <p:spTgt spid="130"/>
                                            </p:tgtEl>
                                            <p:attrNameLst>
                                              <p:attrName>style.visibility</p:attrName>
                                            </p:attrNameLst>
                                          </p:cBhvr>
                                          <p:to>
                                            <p:strVal val="visible"/>
                                          </p:to>
                                        </p:set>
                                        <p:animEffect transition="in" filter="wipe(down)">
                                          <p:cBhvr>
                                            <p:cTn id="49" dur="580">
                                              <p:stCondLst>
                                                <p:cond delay="0"/>
                                              </p:stCondLst>
                                            </p:cTn>
                                            <p:tgtEl>
                                              <p:spTgt spid="130"/>
                                            </p:tgtEl>
                                          </p:cBhvr>
                                        </p:animEffect>
                                        <p:anim calcmode="lin" valueType="num">
                                          <p:cBhvr>
                                            <p:cTn id="50" dur="1822" tmFilter="0,0; 0.14,0.36; 0.43,0.73; 0.71,0.91; 1.0,1.0">
                                              <p:stCondLst>
                                                <p:cond delay="0"/>
                                              </p:stCondLst>
                                            </p:cTn>
                                            <p:tgtEl>
                                              <p:spTgt spid="130"/>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130"/>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130"/>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130"/>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130"/>
                                            </p:tgtEl>
                                            <p:attrNameLst>
                                              <p:attrName>ppt_y</p:attrName>
                                            </p:attrNameLst>
                                          </p:cBhvr>
                                          <p:tavLst>
                                            <p:tav tm="0" fmla="#ppt_y-sin(pi*$)/81">
                                              <p:val>
                                                <p:fltVal val="0"/>
                                              </p:val>
                                            </p:tav>
                                            <p:tav tm="100000">
                                              <p:val>
                                                <p:fltVal val="1"/>
                                              </p:val>
                                            </p:tav>
                                          </p:tavLst>
                                        </p:anim>
                                        <p:animScale>
                                          <p:cBhvr>
                                            <p:cTn id="55" dur="26">
                                              <p:stCondLst>
                                                <p:cond delay="650"/>
                                              </p:stCondLst>
                                            </p:cTn>
                                            <p:tgtEl>
                                              <p:spTgt spid="130"/>
                                            </p:tgtEl>
                                          </p:cBhvr>
                                          <p:to x="100000" y="60000"/>
                                        </p:animScale>
                                        <p:animScale>
                                          <p:cBhvr>
                                            <p:cTn id="56" dur="166" decel="50000">
                                              <p:stCondLst>
                                                <p:cond delay="676"/>
                                              </p:stCondLst>
                                            </p:cTn>
                                            <p:tgtEl>
                                              <p:spTgt spid="130"/>
                                            </p:tgtEl>
                                          </p:cBhvr>
                                          <p:to x="100000" y="100000"/>
                                        </p:animScale>
                                        <p:animScale>
                                          <p:cBhvr>
                                            <p:cTn id="57" dur="26">
                                              <p:stCondLst>
                                                <p:cond delay="1312"/>
                                              </p:stCondLst>
                                            </p:cTn>
                                            <p:tgtEl>
                                              <p:spTgt spid="130"/>
                                            </p:tgtEl>
                                          </p:cBhvr>
                                          <p:to x="100000" y="80000"/>
                                        </p:animScale>
                                        <p:animScale>
                                          <p:cBhvr>
                                            <p:cTn id="58" dur="166" decel="50000">
                                              <p:stCondLst>
                                                <p:cond delay="1338"/>
                                              </p:stCondLst>
                                            </p:cTn>
                                            <p:tgtEl>
                                              <p:spTgt spid="130"/>
                                            </p:tgtEl>
                                          </p:cBhvr>
                                          <p:to x="100000" y="100000"/>
                                        </p:animScale>
                                        <p:animScale>
                                          <p:cBhvr>
                                            <p:cTn id="59" dur="26">
                                              <p:stCondLst>
                                                <p:cond delay="1642"/>
                                              </p:stCondLst>
                                            </p:cTn>
                                            <p:tgtEl>
                                              <p:spTgt spid="130"/>
                                            </p:tgtEl>
                                          </p:cBhvr>
                                          <p:to x="100000" y="90000"/>
                                        </p:animScale>
                                        <p:animScale>
                                          <p:cBhvr>
                                            <p:cTn id="60" dur="166" decel="50000">
                                              <p:stCondLst>
                                                <p:cond delay="1668"/>
                                              </p:stCondLst>
                                            </p:cTn>
                                            <p:tgtEl>
                                              <p:spTgt spid="130"/>
                                            </p:tgtEl>
                                          </p:cBhvr>
                                          <p:to x="100000" y="100000"/>
                                        </p:animScale>
                                        <p:animScale>
                                          <p:cBhvr>
                                            <p:cTn id="61" dur="26">
                                              <p:stCondLst>
                                                <p:cond delay="1808"/>
                                              </p:stCondLst>
                                            </p:cTn>
                                            <p:tgtEl>
                                              <p:spTgt spid="130"/>
                                            </p:tgtEl>
                                          </p:cBhvr>
                                          <p:to x="100000" y="95000"/>
                                        </p:animScale>
                                        <p:animScale>
                                          <p:cBhvr>
                                            <p:cTn id="62" dur="166" decel="50000">
                                              <p:stCondLst>
                                                <p:cond delay="1834"/>
                                              </p:stCondLst>
                                            </p:cTn>
                                            <p:tgtEl>
                                              <p:spTgt spid="130"/>
                                            </p:tgtEl>
                                          </p:cBhvr>
                                          <p:to x="100000" y="100000"/>
                                        </p:animScale>
                                      </p:childTnLst>
                                    </p:cTn>
                                  </p:par>
                                  <p:par>
                                    <p:cTn id="63" presetID="26" presetClass="entr" presetSubtype="0" fill="hold" nodeType="withEffect">
                                      <p:stCondLst>
                                        <p:cond delay="2900"/>
                                      </p:stCondLst>
                                      <p:childTnLst>
                                        <p:set>
                                          <p:cBhvr>
                                            <p:cTn id="64" dur="1" fill="hold">
                                              <p:stCondLst>
                                                <p:cond delay="0"/>
                                              </p:stCondLst>
                                            </p:cTn>
                                            <p:tgtEl>
                                              <p:spTgt spid="131"/>
                                            </p:tgtEl>
                                            <p:attrNameLst>
                                              <p:attrName>style.visibility</p:attrName>
                                            </p:attrNameLst>
                                          </p:cBhvr>
                                          <p:to>
                                            <p:strVal val="visible"/>
                                          </p:to>
                                        </p:set>
                                        <p:animEffect transition="in" filter="wipe(down)">
                                          <p:cBhvr>
                                            <p:cTn id="65" dur="580">
                                              <p:stCondLst>
                                                <p:cond delay="0"/>
                                              </p:stCondLst>
                                            </p:cTn>
                                            <p:tgtEl>
                                              <p:spTgt spid="131"/>
                                            </p:tgtEl>
                                          </p:cBhvr>
                                        </p:animEffect>
                                        <p:anim calcmode="lin" valueType="num">
                                          <p:cBhvr>
                                            <p:cTn id="66" dur="1822" tmFilter="0,0; 0.14,0.36; 0.43,0.73; 0.71,0.91; 1.0,1.0">
                                              <p:stCondLst>
                                                <p:cond delay="0"/>
                                              </p:stCondLst>
                                            </p:cTn>
                                            <p:tgtEl>
                                              <p:spTgt spid="131"/>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131"/>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131"/>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131"/>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131"/>
                                            </p:tgtEl>
                                            <p:attrNameLst>
                                              <p:attrName>ppt_y</p:attrName>
                                            </p:attrNameLst>
                                          </p:cBhvr>
                                          <p:tavLst>
                                            <p:tav tm="0" fmla="#ppt_y-sin(pi*$)/81">
                                              <p:val>
                                                <p:fltVal val="0"/>
                                              </p:val>
                                            </p:tav>
                                            <p:tav tm="100000">
                                              <p:val>
                                                <p:fltVal val="1"/>
                                              </p:val>
                                            </p:tav>
                                          </p:tavLst>
                                        </p:anim>
                                        <p:animScale>
                                          <p:cBhvr>
                                            <p:cTn id="71" dur="26">
                                              <p:stCondLst>
                                                <p:cond delay="650"/>
                                              </p:stCondLst>
                                            </p:cTn>
                                            <p:tgtEl>
                                              <p:spTgt spid="131"/>
                                            </p:tgtEl>
                                          </p:cBhvr>
                                          <p:to x="100000" y="60000"/>
                                        </p:animScale>
                                        <p:animScale>
                                          <p:cBhvr>
                                            <p:cTn id="72" dur="166" decel="50000">
                                              <p:stCondLst>
                                                <p:cond delay="676"/>
                                              </p:stCondLst>
                                            </p:cTn>
                                            <p:tgtEl>
                                              <p:spTgt spid="131"/>
                                            </p:tgtEl>
                                          </p:cBhvr>
                                          <p:to x="100000" y="100000"/>
                                        </p:animScale>
                                        <p:animScale>
                                          <p:cBhvr>
                                            <p:cTn id="73" dur="26">
                                              <p:stCondLst>
                                                <p:cond delay="1312"/>
                                              </p:stCondLst>
                                            </p:cTn>
                                            <p:tgtEl>
                                              <p:spTgt spid="131"/>
                                            </p:tgtEl>
                                          </p:cBhvr>
                                          <p:to x="100000" y="80000"/>
                                        </p:animScale>
                                        <p:animScale>
                                          <p:cBhvr>
                                            <p:cTn id="74" dur="166" decel="50000">
                                              <p:stCondLst>
                                                <p:cond delay="1338"/>
                                              </p:stCondLst>
                                            </p:cTn>
                                            <p:tgtEl>
                                              <p:spTgt spid="131"/>
                                            </p:tgtEl>
                                          </p:cBhvr>
                                          <p:to x="100000" y="100000"/>
                                        </p:animScale>
                                        <p:animScale>
                                          <p:cBhvr>
                                            <p:cTn id="75" dur="26">
                                              <p:stCondLst>
                                                <p:cond delay="1642"/>
                                              </p:stCondLst>
                                            </p:cTn>
                                            <p:tgtEl>
                                              <p:spTgt spid="131"/>
                                            </p:tgtEl>
                                          </p:cBhvr>
                                          <p:to x="100000" y="90000"/>
                                        </p:animScale>
                                        <p:animScale>
                                          <p:cBhvr>
                                            <p:cTn id="76" dur="166" decel="50000">
                                              <p:stCondLst>
                                                <p:cond delay="1668"/>
                                              </p:stCondLst>
                                            </p:cTn>
                                            <p:tgtEl>
                                              <p:spTgt spid="131"/>
                                            </p:tgtEl>
                                          </p:cBhvr>
                                          <p:to x="100000" y="100000"/>
                                        </p:animScale>
                                        <p:animScale>
                                          <p:cBhvr>
                                            <p:cTn id="77" dur="26">
                                              <p:stCondLst>
                                                <p:cond delay="1808"/>
                                              </p:stCondLst>
                                            </p:cTn>
                                            <p:tgtEl>
                                              <p:spTgt spid="131"/>
                                            </p:tgtEl>
                                          </p:cBhvr>
                                          <p:to x="100000" y="95000"/>
                                        </p:animScale>
                                        <p:animScale>
                                          <p:cBhvr>
                                            <p:cTn id="78" dur="166" decel="50000">
                                              <p:stCondLst>
                                                <p:cond delay="1834"/>
                                              </p:stCondLst>
                                            </p:cTn>
                                            <p:tgtEl>
                                              <p:spTgt spid="131"/>
                                            </p:tgtEl>
                                          </p:cBhvr>
                                          <p:to x="100000" y="100000"/>
                                        </p:animScale>
                                      </p:childTnLst>
                                    </p:cTn>
                                  </p:par>
                                  <p:par>
                                    <p:cTn id="79" presetID="26" presetClass="entr" presetSubtype="0" fill="hold" nodeType="withEffect">
                                      <p:stCondLst>
                                        <p:cond delay="3100"/>
                                      </p:stCondLst>
                                      <p:childTnLst>
                                        <p:set>
                                          <p:cBhvr>
                                            <p:cTn id="80" dur="1" fill="hold">
                                              <p:stCondLst>
                                                <p:cond delay="0"/>
                                              </p:stCondLst>
                                            </p:cTn>
                                            <p:tgtEl>
                                              <p:spTgt spid="129"/>
                                            </p:tgtEl>
                                            <p:attrNameLst>
                                              <p:attrName>style.visibility</p:attrName>
                                            </p:attrNameLst>
                                          </p:cBhvr>
                                          <p:to>
                                            <p:strVal val="visible"/>
                                          </p:to>
                                        </p:set>
                                        <p:animEffect transition="in" filter="wipe(down)">
                                          <p:cBhvr>
                                            <p:cTn id="81" dur="580">
                                              <p:stCondLst>
                                                <p:cond delay="0"/>
                                              </p:stCondLst>
                                            </p:cTn>
                                            <p:tgtEl>
                                              <p:spTgt spid="129"/>
                                            </p:tgtEl>
                                          </p:cBhvr>
                                        </p:animEffect>
                                        <p:anim calcmode="lin" valueType="num">
                                          <p:cBhvr>
                                            <p:cTn id="82" dur="1822" tmFilter="0,0; 0.14,0.36; 0.43,0.73; 0.71,0.91; 1.0,1.0">
                                              <p:stCondLst>
                                                <p:cond delay="0"/>
                                              </p:stCondLst>
                                            </p:cTn>
                                            <p:tgtEl>
                                              <p:spTgt spid="129"/>
                                            </p:tgtEl>
                                            <p:attrNameLst>
                                              <p:attrName>ppt_x</p:attrName>
                                            </p:attrNameLst>
                                          </p:cBhvr>
                                          <p:tavLst>
                                            <p:tav tm="0">
                                              <p:val>
                                                <p:strVal val="#ppt_x-0.25"/>
                                              </p:val>
                                            </p:tav>
                                            <p:tav tm="100000">
                                              <p:val>
                                                <p:strVal val="#ppt_x"/>
                                              </p:val>
                                            </p:tav>
                                          </p:tavLst>
                                        </p:anim>
                                        <p:anim calcmode="lin" valueType="num">
                                          <p:cBhvr>
                                            <p:cTn id="83" dur="664" tmFilter="0.0,0.0; 0.25,0.07; 0.50,0.2; 0.75,0.467; 1.0,1.0">
                                              <p:stCondLst>
                                                <p:cond delay="0"/>
                                              </p:stCondLst>
                                            </p:cTn>
                                            <p:tgtEl>
                                              <p:spTgt spid="129"/>
                                            </p:tgtEl>
                                            <p:attrNameLst>
                                              <p:attrName>ppt_y</p:attrName>
                                            </p:attrNameLst>
                                          </p:cBhvr>
                                          <p:tavLst>
                                            <p:tav tm="0" fmla="#ppt_y-sin(pi*$)/3">
                                              <p:val>
                                                <p:fltVal val="0.5"/>
                                              </p:val>
                                            </p:tav>
                                            <p:tav tm="100000">
                                              <p:val>
                                                <p:fltVal val="1"/>
                                              </p:val>
                                            </p:tav>
                                          </p:tavLst>
                                        </p:anim>
                                        <p:anim calcmode="lin" valueType="num">
                                          <p:cBhvr>
                                            <p:cTn id="84" dur="664" tmFilter="0, 0; 0.125,0.2665; 0.25,0.4; 0.375,0.465; 0.5,0.5;  0.625,0.535; 0.75,0.6; 0.875,0.7335; 1,1">
                                              <p:stCondLst>
                                                <p:cond delay="664"/>
                                              </p:stCondLst>
                                            </p:cTn>
                                            <p:tgtEl>
                                              <p:spTgt spid="129"/>
                                            </p:tgtEl>
                                            <p:attrNameLst>
                                              <p:attrName>ppt_y</p:attrName>
                                            </p:attrNameLst>
                                          </p:cBhvr>
                                          <p:tavLst>
                                            <p:tav tm="0" fmla="#ppt_y-sin(pi*$)/9">
                                              <p:val>
                                                <p:fltVal val="0"/>
                                              </p:val>
                                            </p:tav>
                                            <p:tav tm="100000">
                                              <p:val>
                                                <p:fltVal val="1"/>
                                              </p:val>
                                            </p:tav>
                                          </p:tavLst>
                                        </p:anim>
                                        <p:anim calcmode="lin" valueType="num">
                                          <p:cBhvr>
                                            <p:cTn id="85" dur="332" tmFilter="0, 0; 0.125,0.2665; 0.25,0.4; 0.375,0.465; 0.5,0.5;  0.625,0.535; 0.75,0.6; 0.875,0.7335; 1,1">
                                              <p:stCondLst>
                                                <p:cond delay="1324"/>
                                              </p:stCondLst>
                                            </p:cTn>
                                            <p:tgtEl>
                                              <p:spTgt spid="129"/>
                                            </p:tgtEl>
                                            <p:attrNameLst>
                                              <p:attrName>ppt_y</p:attrName>
                                            </p:attrNameLst>
                                          </p:cBhvr>
                                          <p:tavLst>
                                            <p:tav tm="0" fmla="#ppt_y-sin(pi*$)/27">
                                              <p:val>
                                                <p:fltVal val="0"/>
                                              </p:val>
                                            </p:tav>
                                            <p:tav tm="100000">
                                              <p:val>
                                                <p:fltVal val="1"/>
                                              </p:val>
                                            </p:tav>
                                          </p:tavLst>
                                        </p:anim>
                                        <p:anim calcmode="lin" valueType="num">
                                          <p:cBhvr>
                                            <p:cTn id="86" dur="164" tmFilter="0, 0; 0.125,0.2665; 0.25,0.4; 0.375,0.465; 0.5,0.5;  0.625,0.535; 0.75,0.6; 0.875,0.7335; 1,1">
                                              <p:stCondLst>
                                                <p:cond delay="1656"/>
                                              </p:stCondLst>
                                            </p:cTn>
                                            <p:tgtEl>
                                              <p:spTgt spid="129"/>
                                            </p:tgtEl>
                                            <p:attrNameLst>
                                              <p:attrName>ppt_y</p:attrName>
                                            </p:attrNameLst>
                                          </p:cBhvr>
                                          <p:tavLst>
                                            <p:tav tm="0" fmla="#ppt_y-sin(pi*$)/81">
                                              <p:val>
                                                <p:fltVal val="0"/>
                                              </p:val>
                                            </p:tav>
                                            <p:tav tm="100000">
                                              <p:val>
                                                <p:fltVal val="1"/>
                                              </p:val>
                                            </p:tav>
                                          </p:tavLst>
                                        </p:anim>
                                        <p:animScale>
                                          <p:cBhvr>
                                            <p:cTn id="87" dur="26">
                                              <p:stCondLst>
                                                <p:cond delay="650"/>
                                              </p:stCondLst>
                                            </p:cTn>
                                            <p:tgtEl>
                                              <p:spTgt spid="129"/>
                                            </p:tgtEl>
                                          </p:cBhvr>
                                          <p:to x="100000" y="60000"/>
                                        </p:animScale>
                                        <p:animScale>
                                          <p:cBhvr>
                                            <p:cTn id="88" dur="166" decel="50000">
                                              <p:stCondLst>
                                                <p:cond delay="676"/>
                                              </p:stCondLst>
                                            </p:cTn>
                                            <p:tgtEl>
                                              <p:spTgt spid="129"/>
                                            </p:tgtEl>
                                          </p:cBhvr>
                                          <p:to x="100000" y="100000"/>
                                        </p:animScale>
                                        <p:animScale>
                                          <p:cBhvr>
                                            <p:cTn id="89" dur="26">
                                              <p:stCondLst>
                                                <p:cond delay="1312"/>
                                              </p:stCondLst>
                                            </p:cTn>
                                            <p:tgtEl>
                                              <p:spTgt spid="129"/>
                                            </p:tgtEl>
                                          </p:cBhvr>
                                          <p:to x="100000" y="80000"/>
                                        </p:animScale>
                                        <p:animScale>
                                          <p:cBhvr>
                                            <p:cTn id="90" dur="166" decel="50000">
                                              <p:stCondLst>
                                                <p:cond delay="1338"/>
                                              </p:stCondLst>
                                            </p:cTn>
                                            <p:tgtEl>
                                              <p:spTgt spid="129"/>
                                            </p:tgtEl>
                                          </p:cBhvr>
                                          <p:to x="100000" y="100000"/>
                                        </p:animScale>
                                        <p:animScale>
                                          <p:cBhvr>
                                            <p:cTn id="91" dur="26">
                                              <p:stCondLst>
                                                <p:cond delay="1642"/>
                                              </p:stCondLst>
                                            </p:cTn>
                                            <p:tgtEl>
                                              <p:spTgt spid="129"/>
                                            </p:tgtEl>
                                          </p:cBhvr>
                                          <p:to x="100000" y="90000"/>
                                        </p:animScale>
                                        <p:animScale>
                                          <p:cBhvr>
                                            <p:cTn id="92" dur="166" decel="50000">
                                              <p:stCondLst>
                                                <p:cond delay="1668"/>
                                              </p:stCondLst>
                                            </p:cTn>
                                            <p:tgtEl>
                                              <p:spTgt spid="129"/>
                                            </p:tgtEl>
                                          </p:cBhvr>
                                          <p:to x="100000" y="100000"/>
                                        </p:animScale>
                                        <p:animScale>
                                          <p:cBhvr>
                                            <p:cTn id="93" dur="26">
                                              <p:stCondLst>
                                                <p:cond delay="1808"/>
                                              </p:stCondLst>
                                            </p:cTn>
                                            <p:tgtEl>
                                              <p:spTgt spid="129"/>
                                            </p:tgtEl>
                                          </p:cBhvr>
                                          <p:to x="100000" y="95000"/>
                                        </p:animScale>
                                        <p:animScale>
                                          <p:cBhvr>
                                            <p:cTn id="94" dur="166" decel="50000">
                                              <p:stCondLst>
                                                <p:cond delay="1834"/>
                                              </p:stCondLst>
                                            </p:cTn>
                                            <p:tgtEl>
                                              <p:spTgt spid="129"/>
                                            </p:tgtEl>
                                          </p:cBhvr>
                                          <p:to x="100000" y="100000"/>
                                        </p:animScale>
                                      </p:childTnLst>
                                    </p:cTn>
                                  </p:par>
                                  <p:par>
                                    <p:cTn id="95" presetID="26" presetClass="entr" presetSubtype="0" fill="hold" nodeType="withEffect">
                                      <p:stCondLst>
                                        <p:cond delay="3300"/>
                                      </p:stCondLst>
                                      <p:childTnLst>
                                        <p:set>
                                          <p:cBhvr>
                                            <p:cTn id="96" dur="1" fill="hold">
                                              <p:stCondLst>
                                                <p:cond delay="0"/>
                                              </p:stCondLst>
                                            </p:cTn>
                                            <p:tgtEl>
                                              <p:spTgt spid="59"/>
                                            </p:tgtEl>
                                            <p:attrNameLst>
                                              <p:attrName>style.visibility</p:attrName>
                                            </p:attrNameLst>
                                          </p:cBhvr>
                                          <p:to>
                                            <p:strVal val="visible"/>
                                          </p:to>
                                        </p:set>
                                        <p:animEffect transition="in" filter="wipe(down)">
                                          <p:cBhvr>
                                            <p:cTn id="97" dur="580">
                                              <p:stCondLst>
                                                <p:cond delay="0"/>
                                              </p:stCondLst>
                                            </p:cTn>
                                            <p:tgtEl>
                                              <p:spTgt spid="59"/>
                                            </p:tgtEl>
                                          </p:cBhvr>
                                        </p:animEffect>
                                        <p:anim calcmode="lin" valueType="num">
                                          <p:cBhvr>
                                            <p:cTn id="98" dur="1822" tmFilter="0,0; 0.14,0.36; 0.43,0.73; 0.71,0.91; 1.0,1.0">
                                              <p:stCondLst>
                                                <p:cond delay="0"/>
                                              </p:stCondLst>
                                            </p:cTn>
                                            <p:tgtEl>
                                              <p:spTgt spid="59"/>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59"/>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59"/>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59"/>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59"/>
                                            </p:tgtEl>
                                            <p:attrNameLst>
                                              <p:attrName>ppt_y</p:attrName>
                                            </p:attrNameLst>
                                          </p:cBhvr>
                                          <p:tavLst>
                                            <p:tav tm="0" fmla="#ppt_y-sin(pi*$)/81">
                                              <p:val>
                                                <p:fltVal val="0"/>
                                              </p:val>
                                            </p:tav>
                                            <p:tav tm="100000">
                                              <p:val>
                                                <p:fltVal val="1"/>
                                              </p:val>
                                            </p:tav>
                                          </p:tavLst>
                                        </p:anim>
                                        <p:animScale>
                                          <p:cBhvr>
                                            <p:cTn id="103" dur="26">
                                              <p:stCondLst>
                                                <p:cond delay="650"/>
                                              </p:stCondLst>
                                            </p:cTn>
                                            <p:tgtEl>
                                              <p:spTgt spid="59"/>
                                            </p:tgtEl>
                                          </p:cBhvr>
                                          <p:to x="100000" y="60000"/>
                                        </p:animScale>
                                        <p:animScale>
                                          <p:cBhvr>
                                            <p:cTn id="104" dur="166" decel="50000">
                                              <p:stCondLst>
                                                <p:cond delay="676"/>
                                              </p:stCondLst>
                                            </p:cTn>
                                            <p:tgtEl>
                                              <p:spTgt spid="59"/>
                                            </p:tgtEl>
                                          </p:cBhvr>
                                          <p:to x="100000" y="100000"/>
                                        </p:animScale>
                                        <p:animScale>
                                          <p:cBhvr>
                                            <p:cTn id="105" dur="26">
                                              <p:stCondLst>
                                                <p:cond delay="1312"/>
                                              </p:stCondLst>
                                            </p:cTn>
                                            <p:tgtEl>
                                              <p:spTgt spid="59"/>
                                            </p:tgtEl>
                                          </p:cBhvr>
                                          <p:to x="100000" y="80000"/>
                                        </p:animScale>
                                        <p:animScale>
                                          <p:cBhvr>
                                            <p:cTn id="106" dur="166" decel="50000">
                                              <p:stCondLst>
                                                <p:cond delay="1338"/>
                                              </p:stCondLst>
                                            </p:cTn>
                                            <p:tgtEl>
                                              <p:spTgt spid="59"/>
                                            </p:tgtEl>
                                          </p:cBhvr>
                                          <p:to x="100000" y="100000"/>
                                        </p:animScale>
                                        <p:animScale>
                                          <p:cBhvr>
                                            <p:cTn id="107" dur="26">
                                              <p:stCondLst>
                                                <p:cond delay="1642"/>
                                              </p:stCondLst>
                                            </p:cTn>
                                            <p:tgtEl>
                                              <p:spTgt spid="59"/>
                                            </p:tgtEl>
                                          </p:cBhvr>
                                          <p:to x="100000" y="90000"/>
                                        </p:animScale>
                                        <p:animScale>
                                          <p:cBhvr>
                                            <p:cTn id="108" dur="166" decel="50000">
                                              <p:stCondLst>
                                                <p:cond delay="1668"/>
                                              </p:stCondLst>
                                            </p:cTn>
                                            <p:tgtEl>
                                              <p:spTgt spid="59"/>
                                            </p:tgtEl>
                                          </p:cBhvr>
                                          <p:to x="100000" y="100000"/>
                                        </p:animScale>
                                        <p:animScale>
                                          <p:cBhvr>
                                            <p:cTn id="109" dur="26">
                                              <p:stCondLst>
                                                <p:cond delay="1808"/>
                                              </p:stCondLst>
                                            </p:cTn>
                                            <p:tgtEl>
                                              <p:spTgt spid="59"/>
                                            </p:tgtEl>
                                          </p:cBhvr>
                                          <p:to x="100000" y="95000"/>
                                        </p:animScale>
                                        <p:animScale>
                                          <p:cBhvr>
                                            <p:cTn id="110" dur="166" decel="50000">
                                              <p:stCondLst>
                                                <p:cond delay="1834"/>
                                              </p:stCondLst>
                                            </p:cTn>
                                            <p:tgtEl>
                                              <p:spTgt spid="59"/>
                                            </p:tgtEl>
                                          </p:cBhvr>
                                          <p:to x="100000" y="100000"/>
                                        </p:animScale>
                                      </p:childTnLst>
                                    </p:cTn>
                                  </p:par>
                                  <p:par>
                                    <p:cTn id="111" presetID="26" presetClass="entr" presetSubtype="0" fill="hold" nodeType="withEffect">
                                      <p:stCondLst>
                                        <p:cond delay="3500"/>
                                      </p:stCondLst>
                                      <p:childTnLst>
                                        <p:set>
                                          <p:cBhvr>
                                            <p:cTn id="112" dur="1" fill="hold">
                                              <p:stCondLst>
                                                <p:cond delay="0"/>
                                              </p:stCondLst>
                                            </p:cTn>
                                            <p:tgtEl>
                                              <p:spTgt spid="135"/>
                                            </p:tgtEl>
                                            <p:attrNameLst>
                                              <p:attrName>style.visibility</p:attrName>
                                            </p:attrNameLst>
                                          </p:cBhvr>
                                          <p:to>
                                            <p:strVal val="visible"/>
                                          </p:to>
                                        </p:set>
                                        <p:animEffect transition="in" filter="wipe(down)">
                                          <p:cBhvr>
                                            <p:cTn id="113" dur="580">
                                              <p:stCondLst>
                                                <p:cond delay="0"/>
                                              </p:stCondLst>
                                            </p:cTn>
                                            <p:tgtEl>
                                              <p:spTgt spid="135"/>
                                            </p:tgtEl>
                                          </p:cBhvr>
                                        </p:animEffect>
                                        <p:anim calcmode="lin" valueType="num">
                                          <p:cBhvr>
                                            <p:cTn id="114" dur="1822" tmFilter="0,0; 0.14,0.36; 0.43,0.73; 0.71,0.91; 1.0,1.0">
                                              <p:stCondLst>
                                                <p:cond delay="0"/>
                                              </p:stCondLst>
                                            </p:cTn>
                                            <p:tgtEl>
                                              <p:spTgt spid="135"/>
                                            </p:tgtEl>
                                            <p:attrNameLst>
                                              <p:attrName>ppt_x</p:attrName>
                                            </p:attrNameLst>
                                          </p:cBhvr>
                                          <p:tavLst>
                                            <p:tav tm="0">
                                              <p:val>
                                                <p:strVal val="#ppt_x-0.25"/>
                                              </p:val>
                                            </p:tav>
                                            <p:tav tm="100000">
                                              <p:val>
                                                <p:strVal val="#ppt_x"/>
                                              </p:val>
                                            </p:tav>
                                          </p:tavLst>
                                        </p:anim>
                                        <p:anim calcmode="lin" valueType="num">
                                          <p:cBhvr>
                                            <p:cTn id="115" dur="664" tmFilter="0.0,0.0; 0.25,0.07; 0.50,0.2; 0.75,0.467; 1.0,1.0">
                                              <p:stCondLst>
                                                <p:cond delay="0"/>
                                              </p:stCondLst>
                                            </p:cTn>
                                            <p:tgtEl>
                                              <p:spTgt spid="135"/>
                                            </p:tgtEl>
                                            <p:attrNameLst>
                                              <p:attrName>ppt_y</p:attrName>
                                            </p:attrNameLst>
                                          </p:cBhvr>
                                          <p:tavLst>
                                            <p:tav tm="0" fmla="#ppt_y-sin(pi*$)/3">
                                              <p:val>
                                                <p:fltVal val="0.5"/>
                                              </p:val>
                                            </p:tav>
                                            <p:tav tm="100000">
                                              <p:val>
                                                <p:fltVal val="1"/>
                                              </p:val>
                                            </p:tav>
                                          </p:tavLst>
                                        </p:anim>
                                        <p:anim calcmode="lin" valueType="num">
                                          <p:cBhvr>
                                            <p:cTn id="116" dur="664" tmFilter="0, 0; 0.125,0.2665; 0.25,0.4; 0.375,0.465; 0.5,0.5;  0.625,0.535; 0.75,0.6; 0.875,0.7335; 1,1">
                                              <p:stCondLst>
                                                <p:cond delay="664"/>
                                              </p:stCondLst>
                                            </p:cTn>
                                            <p:tgtEl>
                                              <p:spTgt spid="135"/>
                                            </p:tgtEl>
                                            <p:attrNameLst>
                                              <p:attrName>ppt_y</p:attrName>
                                            </p:attrNameLst>
                                          </p:cBhvr>
                                          <p:tavLst>
                                            <p:tav tm="0" fmla="#ppt_y-sin(pi*$)/9">
                                              <p:val>
                                                <p:fltVal val="0"/>
                                              </p:val>
                                            </p:tav>
                                            <p:tav tm="100000">
                                              <p:val>
                                                <p:fltVal val="1"/>
                                              </p:val>
                                            </p:tav>
                                          </p:tavLst>
                                        </p:anim>
                                        <p:anim calcmode="lin" valueType="num">
                                          <p:cBhvr>
                                            <p:cTn id="117" dur="332" tmFilter="0, 0; 0.125,0.2665; 0.25,0.4; 0.375,0.465; 0.5,0.5;  0.625,0.535; 0.75,0.6; 0.875,0.7335; 1,1">
                                              <p:stCondLst>
                                                <p:cond delay="1324"/>
                                              </p:stCondLst>
                                            </p:cTn>
                                            <p:tgtEl>
                                              <p:spTgt spid="135"/>
                                            </p:tgtEl>
                                            <p:attrNameLst>
                                              <p:attrName>ppt_y</p:attrName>
                                            </p:attrNameLst>
                                          </p:cBhvr>
                                          <p:tavLst>
                                            <p:tav tm="0" fmla="#ppt_y-sin(pi*$)/27">
                                              <p:val>
                                                <p:fltVal val="0"/>
                                              </p:val>
                                            </p:tav>
                                            <p:tav tm="100000">
                                              <p:val>
                                                <p:fltVal val="1"/>
                                              </p:val>
                                            </p:tav>
                                          </p:tavLst>
                                        </p:anim>
                                        <p:anim calcmode="lin" valueType="num">
                                          <p:cBhvr>
                                            <p:cTn id="118" dur="164" tmFilter="0, 0; 0.125,0.2665; 0.25,0.4; 0.375,0.465; 0.5,0.5;  0.625,0.535; 0.75,0.6; 0.875,0.7335; 1,1">
                                              <p:stCondLst>
                                                <p:cond delay="1656"/>
                                              </p:stCondLst>
                                            </p:cTn>
                                            <p:tgtEl>
                                              <p:spTgt spid="135"/>
                                            </p:tgtEl>
                                            <p:attrNameLst>
                                              <p:attrName>ppt_y</p:attrName>
                                            </p:attrNameLst>
                                          </p:cBhvr>
                                          <p:tavLst>
                                            <p:tav tm="0" fmla="#ppt_y-sin(pi*$)/81">
                                              <p:val>
                                                <p:fltVal val="0"/>
                                              </p:val>
                                            </p:tav>
                                            <p:tav tm="100000">
                                              <p:val>
                                                <p:fltVal val="1"/>
                                              </p:val>
                                            </p:tav>
                                          </p:tavLst>
                                        </p:anim>
                                        <p:animScale>
                                          <p:cBhvr>
                                            <p:cTn id="119" dur="26">
                                              <p:stCondLst>
                                                <p:cond delay="650"/>
                                              </p:stCondLst>
                                            </p:cTn>
                                            <p:tgtEl>
                                              <p:spTgt spid="135"/>
                                            </p:tgtEl>
                                          </p:cBhvr>
                                          <p:to x="100000" y="60000"/>
                                        </p:animScale>
                                        <p:animScale>
                                          <p:cBhvr>
                                            <p:cTn id="120" dur="166" decel="50000">
                                              <p:stCondLst>
                                                <p:cond delay="676"/>
                                              </p:stCondLst>
                                            </p:cTn>
                                            <p:tgtEl>
                                              <p:spTgt spid="135"/>
                                            </p:tgtEl>
                                          </p:cBhvr>
                                          <p:to x="100000" y="100000"/>
                                        </p:animScale>
                                        <p:animScale>
                                          <p:cBhvr>
                                            <p:cTn id="121" dur="26">
                                              <p:stCondLst>
                                                <p:cond delay="1312"/>
                                              </p:stCondLst>
                                            </p:cTn>
                                            <p:tgtEl>
                                              <p:spTgt spid="135"/>
                                            </p:tgtEl>
                                          </p:cBhvr>
                                          <p:to x="100000" y="80000"/>
                                        </p:animScale>
                                        <p:animScale>
                                          <p:cBhvr>
                                            <p:cTn id="122" dur="166" decel="50000">
                                              <p:stCondLst>
                                                <p:cond delay="1338"/>
                                              </p:stCondLst>
                                            </p:cTn>
                                            <p:tgtEl>
                                              <p:spTgt spid="135"/>
                                            </p:tgtEl>
                                          </p:cBhvr>
                                          <p:to x="100000" y="100000"/>
                                        </p:animScale>
                                        <p:animScale>
                                          <p:cBhvr>
                                            <p:cTn id="123" dur="26">
                                              <p:stCondLst>
                                                <p:cond delay="1642"/>
                                              </p:stCondLst>
                                            </p:cTn>
                                            <p:tgtEl>
                                              <p:spTgt spid="135"/>
                                            </p:tgtEl>
                                          </p:cBhvr>
                                          <p:to x="100000" y="90000"/>
                                        </p:animScale>
                                        <p:animScale>
                                          <p:cBhvr>
                                            <p:cTn id="124" dur="166" decel="50000">
                                              <p:stCondLst>
                                                <p:cond delay="1668"/>
                                              </p:stCondLst>
                                            </p:cTn>
                                            <p:tgtEl>
                                              <p:spTgt spid="135"/>
                                            </p:tgtEl>
                                          </p:cBhvr>
                                          <p:to x="100000" y="100000"/>
                                        </p:animScale>
                                        <p:animScale>
                                          <p:cBhvr>
                                            <p:cTn id="125" dur="26">
                                              <p:stCondLst>
                                                <p:cond delay="1808"/>
                                              </p:stCondLst>
                                            </p:cTn>
                                            <p:tgtEl>
                                              <p:spTgt spid="135"/>
                                            </p:tgtEl>
                                          </p:cBhvr>
                                          <p:to x="100000" y="95000"/>
                                        </p:animScale>
                                        <p:animScale>
                                          <p:cBhvr>
                                            <p:cTn id="126" dur="166" decel="50000">
                                              <p:stCondLst>
                                                <p:cond delay="1834"/>
                                              </p:stCondLst>
                                            </p:cTn>
                                            <p:tgtEl>
                                              <p:spTgt spid="135"/>
                                            </p:tgtEl>
                                          </p:cBhvr>
                                          <p:to x="100000" y="100000"/>
                                        </p:animScale>
                                      </p:childTnLst>
                                    </p:cTn>
                                  </p:par>
                                  <p:par>
                                    <p:cTn id="127" presetID="26" presetClass="entr" presetSubtype="0" fill="hold" nodeType="withEffect">
                                      <p:stCondLst>
                                        <p:cond delay="3700"/>
                                      </p:stCondLst>
                                      <p:childTnLst>
                                        <p:set>
                                          <p:cBhvr>
                                            <p:cTn id="128" dur="1" fill="hold">
                                              <p:stCondLst>
                                                <p:cond delay="0"/>
                                              </p:stCondLst>
                                            </p:cTn>
                                            <p:tgtEl>
                                              <p:spTgt spid="133"/>
                                            </p:tgtEl>
                                            <p:attrNameLst>
                                              <p:attrName>style.visibility</p:attrName>
                                            </p:attrNameLst>
                                          </p:cBhvr>
                                          <p:to>
                                            <p:strVal val="visible"/>
                                          </p:to>
                                        </p:set>
                                        <p:animEffect transition="in" filter="wipe(down)">
                                          <p:cBhvr>
                                            <p:cTn id="129" dur="580">
                                              <p:stCondLst>
                                                <p:cond delay="0"/>
                                              </p:stCondLst>
                                            </p:cTn>
                                            <p:tgtEl>
                                              <p:spTgt spid="133"/>
                                            </p:tgtEl>
                                          </p:cBhvr>
                                        </p:animEffect>
                                        <p:anim calcmode="lin" valueType="num">
                                          <p:cBhvr>
                                            <p:cTn id="130" dur="1822" tmFilter="0,0; 0.14,0.36; 0.43,0.73; 0.71,0.91; 1.0,1.0">
                                              <p:stCondLst>
                                                <p:cond delay="0"/>
                                              </p:stCondLst>
                                            </p:cTn>
                                            <p:tgtEl>
                                              <p:spTgt spid="133"/>
                                            </p:tgtEl>
                                            <p:attrNameLst>
                                              <p:attrName>ppt_x</p:attrName>
                                            </p:attrNameLst>
                                          </p:cBhvr>
                                          <p:tavLst>
                                            <p:tav tm="0">
                                              <p:val>
                                                <p:strVal val="#ppt_x-0.25"/>
                                              </p:val>
                                            </p:tav>
                                            <p:tav tm="100000">
                                              <p:val>
                                                <p:strVal val="#ppt_x"/>
                                              </p:val>
                                            </p:tav>
                                          </p:tavLst>
                                        </p:anim>
                                        <p:anim calcmode="lin" valueType="num">
                                          <p:cBhvr>
                                            <p:cTn id="131" dur="664" tmFilter="0.0,0.0; 0.25,0.07; 0.50,0.2; 0.75,0.467; 1.0,1.0">
                                              <p:stCondLst>
                                                <p:cond delay="0"/>
                                              </p:stCondLst>
                                            </p:cTn>
                                            <p:tgtEl>
                                              <p:spTgt spid="133"/>
                                            </p:tgtEl>
                                            <p:attrNameLst>
                                              <p:attrName>ppt_y</p:attrName>
                                            </p:attrNameLst>
                                          </p:cBhvr>
                                          <p:tavLst>
                                            <p:tav tm="0" fmla="#ppt_y-sin(pi*$)/3">
                                              <p:val>
                                                <p:fltVal val="0.5"/>
                                              </p:val>
                                            </p:tav>
                                            <p:tav tm="100000">
                                              <p:val>
                                                <p:fltVal val="1"/>
                                              </p:val>
                                            </p:tav>
                                          </p:tavLst>
                                        </p:anim>
                                        <p:anim calcmode="lin" valueType="num">
                                          <p:cBhvr>
                                            <p:cTn id="132" dur="664" tmFilter="0, 0; 0.125,0.2665; 0.25,0.4; 0.375,0.465; 0.5,0.5;  0.625,0.535; 0.75,0.6; 0.875,0.7335; 1,1">
                                              <p:stCondLst>
                                                <p:cond delay="664"/>
                                              </p:stCondLst>
                                            </p:cTn>
                                            <p:tgtEl>
                                              <p:spTgt spid="133"/>
                                            </p:tgtEl>
                                            <p:attrNameLst>
                                              <p:attrName>ppt_y</p:attrName>
                                            </p:attrNameLst>
                                          </p:cBhvr>
                                          <p:tavLst>
                                            <p:tav tm="0" fmla="#ppt_y-sin(pi*$)/9">
                                              <p:val>
                                                <p:fltVal val="0"/>
                                              </p:val>
                                            </p:tav>
                                            <p:tav tm="100000">
                                              <p:val>
                                                <p:fltVal val="1"/>
                                              </p:val>
                                            </p:tav>
                                          </p:tavLst>
                                        </p:anim>
                                        <p:anim calcmode="lin" valueType="num">
                                          <p:cBhvr>
                                            <p:cTn id="133" dur="332" tmFilter="0, 0; 0.125,0.2665; 0.25,0.4; 0.375,0.465; 0.5,0.5;  0.625,0.535; 0.75,0.6; 0.875,0.7335; 1,1">
                                              <p:stCondLst>
                                                <p:cond delay="1324"/>
                                              </p:stCondLst>
                                            </p:cTn>
                                            <p:tgtEl>
                                              <p:spTgt spid="133"/>
                                            </p:tgtEl>
                                            <p:attrNameLst>
                                              <p:attrName>ppt_y</p:attrName>
                                            </p:attrNameLst>
                                          </p:cBhvr>
                                          <p:tavLst>
                                            <p:tav tm="0" fmla="#ppt_y-sin(pi*$)/27">
                                              <p:val>
                                                <p:fltVal val="0"/>
                                              </p:val>
                                            </p:tav>
                                            <p:tav tm="100000">
                                              <p:val>
                                                <p:fltVal val="1"/>
                                              </p:val>
                                            </p:tav>
                                          </p:tavLst>
                                        </p:anim>
                                        <p:anim calcmode="lin" valueType="num">
                                          <p:cBhvr>
                                            <p:cTn id="134" dur="164" tmFilter="0, 0; 0.125,0.2665; 0.25,0.4; 0.375,0.465; 0.5,0.5;  0.625,0.535; 0.75,0.6; 0.875,0.7335; 1,1">
                                              <p:stCondLst>
                                                <p:cond delay="1656"/>
                                              </p:stCondLst>
                                            </p:cTn>
                                            <p:tgtEl>
                                              <p:spTgt spid="133"/>
                                            </p:tgtEl>
                                            <p:attrNameLst>
                                              <p:attrName>ppt_y</p:attrName>
                                            </p:attrNameLst>
                                          </p:cBhvr>
                                          <p:tavLst>
                                            <p:tav tm="0" fmla="#ppt_y-sin(pi*$)/81">
                                              <p:val>
                                                <p:fltVal val="0"/>
                                              </p:val>
                                            </p:tav>
                                            <p:tav tm="100000">
                                              <p:val>
                                                <p:fltVal val="1"/>
                                              </p:val>
                                            </p:tav>
                                          </p:tavLst>
                                        </p:anim>
                                        <p:animScale>
                                          <p:cBhvr>
                                            <p:cTn id="135" dur="26">
                                              <p:stCondLst>
                                                <p:cond delay="650"/>
                                              </p:stCondLst>
                                            </p:cTn>
                                            <p:tgtEl>
                                              <p:spTgt spid="133"/>
                                            </p:tgtEl>
                                          </p:cBhvr>
                                          <p:to x="100000" y="60000"/>
                                        </p:animScale>
                                        <p:animScale>
                                          <p:cBhvr>
                                            <p:cTn id="136" dur="166" decel="50000">
                                              <p:stCondLst>
                                                <p:cond delay="676"/>
                                              </p:stCondLst>
                                            </p:cTn>
                                            <p:tgtEl>
                                              <p:spTgt spid="133"/>
                                            </p:tgtEl>
                                          </p:cBhvr>
                                          <p:to x="100000" y="100000"/>
                                        </p:animScale>
                                        <p:animScale>
                                          <p:cBhvr>
                                            <p:cTn id="137" dur="26">
                                              <p:stCondLst>
                                                <p:cond delay="1312"/>
                                              </p:stCondLst>
                                            </p:cTn>
                                            <p:tgtEl>
                                              <p:spTgt spid="133"/>
                                            </p:tgtEl>
                                          </p:cBhvr>
                                          <p:to x="100000" y="80000"/>
                                        </p:animScale>
                                        <p:animScale>
                                          <p:cBhvr>
                                            <p:cTn id="138" dur="166" decel="50000">
                                              <p:stCondLst>
                                                <p:cond delay="1338"/>
                                              </p:stCondLst>
                                            </p:cTn>
                                            <p:tgtEl>
                                              <p:spTgt spid="133"/>
                                            </p:tgtEl>
                                          </p:cBhvr>
                                          <p:to x="100000" y="100000"/>
                                        </p:animScale>
                                        <p:animScale>
                                          <p:cBhvr>
                                            <p:cTn id="139" dur="26">
                                              <p:stCondLst>
                                                <p:cond delay="1642"/>
                                              </p:stCondLst>
                                            </p:cTn>
                                            <p:tgtEl>
                                              <p:spTgt spid="133"/>
                                            </p:tgtEl>
                                          </p:cBhvr>
                                          <p:to x="100000" y="90000"/>
                                        </p:animScale>
                                        <p:animScale>
                                          <p:cBhvr>
                                            <p:cTn id="140" dur="166" decel="50000">
                                              <p:stCondLst>
                                                <p:cond delay="1668"/>
                                              </p:stCondLst>
                                            </p:cTn>
                                            <p:tgtEl>
                                              <p:spTgt spid="133"/>
                                            </p:tgtEl>
                                          </p:cBhvr>
                                          <p:to x="100000" y="100000"/>
                                        </p:animScale>
                                        <p:animScale>
                                          <p:cBhvr>
                                            <p:cTn id="141" dur="26">
                                              <p:stCondLst>
                                                <p:cond delay="1808"/>
                                              </p:stCondLst>
                                            </p:cTn>
                                            <p:tgtEl>
                                              <p:spTgt spid="133"/>
                                            </p:tgtEl>
                                          </p:cBhvr>
                                          <p:to x="100000" y="95000"/>
                                        </p:animScale>
                                        <p:animScale>
                                          <p:cBhvr>
                                            <p:cTn id="142" dur="166" decel="50000">
                                              <p:stCondLst>
                                                <p:cond delay="1834"/>
                                              </p:stCondLst>
                                            </p:cTn>
                                            <p:tgtEl>
                                              <p:spTgt spid="133"/>
                                            </p:tgtEl>
                                          </p:cBhvr>
                                          <p:to x="100000" y="100000"/>
                                        </p:animScale>
                                      </p:childTnLst>
                                    </p:cTn>
                                  </p:par>
                                  <p:par>
                                    <p:cTn id="143" presetID="26" presetClass="entr" presetSubtype="0" fill="hold" nodeType="withEffect">
                                      <p:stCondLst>
                                        <p:cond delay="3900"/>
                                      </p:stCondLst>
                                      <p:childTnLst>
                                        <p:set>
                                          <p:cBhvr>
                                            <p:cTn id="144" dur="1" fill="hold">
                                              <p:stCondLst>
                                                <p:cond delay="0"/>
                                              </p:stCondLst>
                                            </p:cTn>
                                            <p:tgtEl>
                                              <p:spTgt spid="41"/>
                                            </p:tgtEl>
                                            <p:attrNameLst>
                                              <p:attrName>style.visibility</p:attrName>
                                            </p:attrNameLst>
                                          </p:cBhvr>
                                          <p:to>
                                            <p:strVal val="visible"/>
                                          </p:to>
                                        </p:set>
                                        <p:animEffect transition="in" filter="wipe(down)">
                                          <p:cBhvr>
                                            <p:cTn id="145" dur="580">
                                              <p:stCondLst>
                                                <p:cond delay="0"/>
                                              </p:stCondLst>
                                            </p:cTn>
                                            <p:tgtEl>
                                              <p:spTgt spid="41"/>
                                            </p:tgtEl>
                                          </p:cBhvr>
                                        </p:animEffect>
                                        <p:anim calcmode="lin" valueType="num">
                                          <p:cBhvr>
                                            <p:cTn id="146"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147"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148"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149"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150"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151" dur="26">
                                              <p:stCondLst>
                                                <p:cond delay="650"/>
                                              </p:stCondLst>
                                            </p:cTn>
                                            <p:tgtEl>
                                              <p:spTgt spid="41"/>
                                            </p:tgtEl>
                                          </p:cBhvr>
                                          <p:to x="100000" y="60000"/>
                                        </p:animScale>
                                        <p:animScale>
                                          <p:cBhvr>
                                            <p:cTn id="152" dur="166" decel="50000">
                                              <p:stCondLst>
                                                <p:cond delay="676"/>
                                              </p:stCondLst>
                                            </p:cTn>
                                            <p:tgtEl>
                                              <p:spTgt spid="41"/>
                                            </p:tgtEl>
                                          </p:cBhvr>
                                          <p:to x="100000" y="100000"/>
                                        </p:animScale>
                                        <p:animScale>
                                          <p:cBhvr>
                                            <p:cTn id="153" dur="26">
                                              <p:stCondLst>
                                                <p:cond delay="1312"/>
                                              </p:stCondLst>
                                            </p:cTn>
                                            <p:tgtEl>
                                              <p:spTgt spid="41"/>
                                            </p:tgtEl>
                                          </p:cBhvr>
                                          <p:to x="100000" y="80000"/>
                                        </p:animScale>
                                        <p:animScale>
                                          <p:cBhvr>
                                            <p:cTn id="154" dur="166" decel="50000">
                                              <p:stCondLst>
                                                <p:cond delay="1338"/>
                                              </p:stCondLst>
                                            </p:cTn>
                                            <p:tgtEl>
                                              <p:spTgt spid="41"/>
                                            </p:tgtEl>
                                          </p:cBhvr>
                                          <p:to x="100000" y="100000"/>
                                        </p:animScale>
                                        <p:animScale>
                                          <p:cBhvr>
                                            <p:cTn id="155" dur="26">
                                              <p:stCondLst>
                                                <p:cond delay="1642"/>
                                              </p:stCondLst>
                                            </p:cTn>
                                            <p:tgtEl>
                                              <p:spTgt spid="41"/>
                                            </p:tgtEl>
                                          </p:cBhvr>
                                          <p:to x="100000" y="90000"/>
                                        </p:animScale>
                                        <p:animScale>
                                          <p:cBhvr>
                                            <p:cTn id="156" dur="166" decel="50000">
                                              <p:stCondLst>
                                                <p:cond delay="1668"/>
                                              </p:stCondLst>
                                            </p:cTn>
                                            <p:tgtEl>
                                              <p:spTgt spid="41"/>
                                            </p:tgtEl>
                                          </p:cBhvr>
                                          <p:to x="100000" y="100000"/>
                                        </p:animScale>
                                        <p:animScale>
                                          <p:cBhvr>
                                            <p:cTn id="157" dur="26">
                                              <p:stCondLst>
                                                <p:cond delay="1808"/>
                                              </p:stCondLst>
                                            </p:cTn>
                                            <p:tgtEl>
                                              <p:spTgt spid="41"/>
                                            </p:tgtEl>
                                          </p:cBhvr>
                                          <p:to x="100000" y="95000"/>
                                        </p:animScale>
                                        <p:animScale>
                                          <p:cBhvr>
                                            <p:cTn id="158" dur="166" decel="50000">
                                              <p:stCondLst>
                                                <p:cond delay="1834"/>
                                              </p:stCondLst>
                                            </p:cTn>
                                            <p:tgtEl>
                                              <p:spTgt spid="41"/>
                                            </p:tgtEl>
                                          </p:cBhvr>
                                          <p:to x="100000" y="100000"/>
                                        </p:animScale>
                                      </p:childTnLst>
                                    </p:cTn>
                                  </p:par>
                                  <p:par>
                                    <p:cTn id="159" presetID="26" presetClass="entr" presetSubtype="0" fill="hold" nodeType="withEffect">
                                      <p:stCondLst>
                                        <p:cond delay="4100"/>
                                      </p:stCondLst>
                                      <p:childTnLst>
                                        <p:set>
                                          <p:cBhvr>
                                            <p:cTn id="160" dur="1" fill="hold">
                                              <p:stCondLst>
                                                <p:cond delay="0"/>
                                              </p:stCondLst>
                                            </p:cTn>
                                            <p:tgtEl>
                                              <p:spTgt spid="44"/>
                                            </p:tgtEl>
                                            <p:attrNameLst>
                                              <p:attrName>style.visibility</p:attrName>
                                            </p:attrNameLst>
                                          </p:cBhvr>
                                          <p:to>
                                            <p:strVal val="visible"/>
                                          </p:to>
                                        </p:set>
                                        <p:animEffect transition="in" filter="wipe(down)">
                                          <p:cBhvr>
                                            <p:cTn id="161" dur="580">
                                              <p:stCondLst>
                                                <p:cond delay="0"/>
                                              </p:stCondLst>
                                            </p:cTn>
                                            <p:tgtEl>
                                              <p:spTgt spid="44"/>
                                            </p:tgtEl>
                                          </p:cBhvr>
                                        </p:animEffect>
                                        <p:anim calcmode="lin" valueType="num">
                                          <p:cBhvr>
                                            <p:cTn id="162"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163"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164"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165"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166"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167" dur="26">
                                              <p:stCondLst>
                                                <p:cond delay="650"/>
                                              </p:stCondLst>
                                            </p:cTn>
                                            <p:tgtEl>
                                              <p:spTgt spid="44"/>
                                            </p:tgtEl>
                                          </p:cBhvr>
                                          <p:to x="100000" y="60000"/>
                                        </p:animScale>
                                        <p:animScale>
                                          <p:cBhvr>
                                            <p:cTn id="168" dur="166" decel="50000">
                                              <p:stCondLst>
                                                <p:cond delay="676"/>
                                              </p:stCondLst>
                                            </p:cTn>
                                            <p:tgtEl>
                                              <p:spTgt spid="44"/>
                                            </p:tgtEl>
                                          </p:cBhvr>
                                          <p:to x="100000" y="100000"/>
                                        </p:animScale>
                                        <p:animScale>
                                          <p:cBhvr>
                                            <p:cTn id="169" dur="26">
                                              <p:stCondLst>
                                                <p:cond delay="1312"/>
                                              </p:stCondLst>
                                            </p:cTn>
                                            <p:tgtEl>
                                              <p:spTgt spid="44"/>
                                            </p:tgtEl>
                                          </p:cBhvr>
                                          <p:to x="100000" y="80000"/>
                                        </p:animScale>
                                        <p:animScale>
                                          <p:cBhvr>
                                            <p:cTn id="170" dur="166" decel="50000">
                                              <p:stCondLst>
                                                <p:cond delay="1338"/>
                                              </p:stCondLst>
                                            </p:cTn>
                                            <p:tgtEl>
                                              <p:spTgt spid="44"/>
                                            </p:tgtEl>
                                          </p:cBhvr>
                                          <p:to x="100000" y="100000"/>
                                        </p:animScale>
                                        <p:animScale>
                                          <p:cBhvr>
                                            <p:cTn id="171" dur="26">
                                              <p:stCondLst>
                                                <p:cond delay="1642"/>
                                              </p:stCondLst>
                                            </p:cTn>
                                            <p:tgtEl>
                                              <p:spTgt spid="44"/>
                                            </p:tgtEl>
                                          </p:cBhvr>
                                          <p:to x="100000" y="90000"/>
                                        </p:animScale>
                                        <p:animScale>
                                          <p:cBhvr>
                                            <p:cTn id="172" dur="166" decel="50000">
                                              <p:stCondLst>
                                                <p:cond delay="1668"/>
                                              </p:stCondLst>
                                            </p:cTn>
                                            <p:tgtEl>
                                              <p:spTgt spid="44"/>
                                            </p:tgtEl>
                                          </p:cBhvr>
                                          <p:to x="100000" y="100000"/>
                                        </p:animScale>
                                        <p:animScale>
                                          <p:cBhvr>
                                            <p:cTn id="173" dur="26">
                                              <p:stCondLst>
                                                <p:cond delay="1808"/>
                                              </p:stCondLst>
                                            </p:cTn>
                                            <p:tgtEl>
                                              <p:spTgt spid="44"/>
                                            </p:tgtEl>
                                          </p:cBhvr>
                                          <p:to x="100000" y="95000"/>
                                        </p:animScale>
                                        <p:animScale>
                                          <p:cBhvr>
                                            <p:cTn id="174" dur="166" decel="50000">
                                              <p:stCondLst>
                                                <p:cond delay="1834"/>
                                              </p:stCondLst>
                                            </p:cTn>
                                            <p:tgtEl>
                                              <p:spTgt spid="44"/>
                                            </p:tgtEl>
                                          </p:cBhvr>
                                          <p:to x="100000" y="100000"/>
                                        </p:animScale>
                                      </p:childTnLst>
                                    </p:cTn>
                                  </p:par>
                                  <p:par>
                                    <p:cTn id="175" presetID="26" presetClass="entr" presetSubtype="0" fill="hold" nodeType="withEffect">
                                      <p:stCondLst>
                                        <p:cond delay="4300"/>
                                      </p:stCondLst>
                                      <p:childTnLst>
                                        <p:set>
                                          <p:cBhvr>
                                            <p:cTn id="176" dur="1" fill="hold">
                                              <p:stCondLst>
                                                <p:cond delay="0"/>
                                              </p:stCondLst>
                                            </p:cTn>
                                            <p:tgtEl>
                                              <p:spTgt spid="61"/>
                                            </p:tgtEl>
                                            <p:attrNameLst>
                                              <p:attrName>style.visibility</p:attrName>
                                            </p:attrNameLst>
                                          </p:cBhvr>
                                          <p:to>
                                            <p:strVal val="visible"/>
                                          </p:to>
                                        </p:set>
                                        <p:animEffect transition="in" filter="wipe(down)">
                                          <p:cBhvr>
                                            <p:cTn id="177" dur="580">
                                              <p:stCondLst>
                                                <p:cond delay="0"/>
                                              </p:stCondLst>
                                            </p:cTn>
                                            <p:tgtEl>
                                              <p:spTgt spid="61"/>
                                            </p:tgtEl>
                                          </p:cBhvr>
                                        </p:animEffect>
                                        <p:anim calcmode="lin" valueType="num">
                                          <p:cBhvr>
                                            <p:cTn id="178" dur="1822" tmFilter="0,0; 0.14,0.36; 0.43,0.73; 0.71,0.91; 1.0,1.0">
                                              <p:stCondLst>
                                                <p:cond delay="0"/>
                                              </p:stCondLst>
                                            </p:cTn>
                                            <p:tgtEl>
                                              <p:spTgt spid="61"/>
                                            </p:tgtEl>
                                            <p:attrNameLst>
                                              <p:attrName>ppt_x</p:attrName>
                                            </p:attrNameLst>
                                          </p:cBhvr>
                                          <p:tavLst>
                                            <p:tav tm="0">
                                              <p:val>
                                                <p:strVal val="#ppt_x-0.25"/>
                                              </p:val>
                                            </p:tav>
                                            <p:tav tm="100000">
                                              <p:val>
                                                <p:strVal val="#ppt_x"/>
                                              </p:val>
                                            </p:tav>
                                          </p:tavLst>
                                        </p:anim>
                                        <p:anim calcmode="lin" valueType="num">
                                          <p:cBhvr>
                                            <p:cTn id="179" dur="664" tmFilter="0.0,0.0; 0.25,0.07; 0.50,0.2; 0.75,0.467; 1.0,1.0">
                                              <p:stCondLst>
                                                <p:cond delay="0"/>
                                              </p:stCondLst>
                                            </p:cTn>
                                            <p:tgtEl>
                                              <p:spTgt spid="61"/>
                                            </p:tgtEl>
                                            <p:attrNameLst>
                                              <p:attrName>ppt_y</p:attrName>
                                            </p:attrNameLst>
                                          </p:cBhvr>
                                          <p:tavLst>
                                            <p:tav tm="0" fmla="#ppt_y-sin(pi*$)/3">
                                              <p:val>
                                                <p:fltVal val="0.5"/>
                                              </p:val>
                                            </p:tav>
                                            <p:tav tm="100000">
                                              <p:val>
                                                <p:fltVal val="1"/>
                                              </p:val>
                                            </p:tav>
                                          </p:tavLst>
                                        </p:anim>
                                        <p:anim calcmode="lin" valueType="num">
                                          <p:cBhvr>
                                            <p:cTn id="180" dur="664" tmFilter="0, 0; 0.125,0.2665; 0.25,0.4; 0.375,0.465; 0.5,0.5;  0.625,0.535; 0.75,0.6; 0.875,0.7335; 1,1">
                                              <p:stCondLst>
                                                <p:cond delay="664"/>
                                              </p:stCondLst>
                                            </p:cTn>
                                            <p:tgtEl>
                                              <p:spTgt spid="61"/>
                                            </p:tgtEl>
                                            <p:attrNameLst>
                                              <p:attrName>ppt_y</p:attrName>
                                            </p:attrNameLst>
                                          </p:cBhvr>
                                          <p:tavLst>
                                            <p:tav tm="0" fmla="#ppt_y-sin(pi*$)/9">
                                              <p:val>
                                                <p:fltVal val="0"/>
                                              </p:val>
                                            </p:tav>
                                            <p:tav tm="100000">
                                              <p:val>
                                                <p:fltVal val="1"/>
                                              </p:val>
                                            </p:tav>
                                          </p:tavLst>
                                        </p:anim>
                                        <p:anim calcmode="lin" valueType="num">
                                          <p:cBhvr>
                                            <p:cTn id="181" dur="332" tmFilter="0, 0; 0.125,0.2665; 0.25,0.4; 0.375,0.465; 0.5,0.5;  0.625,0.535; 0.75,0.6; 0.875,0.7335; 1,1">
                                              <p:stCondLst>
                                                <p:cond delay="1324"/>
                                              </p:stCondLst>
                                            </p:cTn>
                                            <p:tgtEl>
                                              <p:spTgt spid="61"/>
                                            </p:tgtEl>
                                            <p:attrNameLst>
                                              <p:attrName>ppt_y</p:attrName>
                                            </p:attrNameLst>
                                          </p:cBhvr>
                                          <p:tavLst>
                                            <p:tav tm="0" fmla="#ppt_y-sin(pi*$)/27">
                                              <p:val>
                                                <p:fltVal val="0"/>
                                              </p:val>
                                            </p:tav>
                                            <p:tav tm="100000">
                                              <p:val>
                                                <p:fltVal val="1"/>
                                              </p:val>
                                            </p:tav>
                                          </p:tavLst>
                                        </p:anim>
                                        <p:anim calcmode="lin" valueType="num">
                                          <p:cBhvr>
                                            <p:cTn id="182" dur="164" tmFilter="0, 0; 0.125,0.2665; 0.25,0.4; 0.375,0.465; 0.5,0.5;  0.625,0.535; 0.75,0.6; 0.875,0.7335; 1,1">
                                              <p:stCondLst>
                                                <p:cond delay="1656"/>
                                              </p:stCondLst>
                                            </p:cTn>
                                            <p:tgtEl>
                                              <p:spTgt spid="61"/>
                                            </p:tgtEl>
                                            <p:attrNameLst>
                                              <p:attrName>ppt_y</p:attrName>
                                            </p:attrNameLst>
                                          </p:cBhvr>
                                          <p:tavLst>
                                            <p:tav tm="0" fmla="#ppt_y-sin(pi*$)/81">
                                              <p:val>
                                                <p:fltVal val="0"/>
                                              </p:val>
                                            </p:tav>
                                            <p:tav tm="100000">
                                              <p:val>
                                                <p:fltVal val="1"/>
                                              </p:val>
                                            </p:tav>
                                          </p:tavLst>
                                        </p:anim>
                                        <p:animScale>
                                          <p:cBhvr>
                                            <p:cTn id="183" dur="26">
                                              <p:stCondLst>
                                                <p:cond delay="650"/>
                                              </p:stCondLst>
                                            </p:cTn>
                                            <p:tgtEl>
                                              <p:spTgt spid="61"/>
                                            </p:tgtEl>
                                          </p:cBhvr>
                                          <p:to x="100000" y="60000"/>
                                        </p:animScale>
                                        <p:animScale>
                                          <p:cBhvr>
                                            <p:cTn id="184" dur="166" decel="50000">
                                              <p:stCondLst>
                                                <p:cond delay="676"/>
                                              </p:stCondLst>
                                            </p:cTn>
                                            <p:tgtEl>
                                              <p:spTgt spid="61"/>
                                            </p:tgtEl>
                                          </p:cBhvr>
                                          <p:to x="100000" y="100000"/>
                                        </p:animScale>
                                        <p:animScale>
                                          <p:cBhvr>
                                            <p:cTn id="185" dur="26">
                                              <p:stCondLst>
                                                <p:cond delay="1312"/>
                                              </p:stCondLst>
                                            </p:cTn>
                                            <p:tgtEl>
                                              <p:spTgt spid="61"/>
                                            </p:tgtEl>
                                          </p:cBhvr>
                                          <p:to x="100000" y="80000"/>
                                        </p:animScale>
                                        <p:animScale>
                                          <p:cBhvr>
                                            <p:cTn id="186" dur="166" decel="50000">
                                              <p:stCondLst>
                                                <p:cond delay="1338"/>
                                              </p:stCondLst>
                                            </p:cTn>
                                            <p:tgtEl>
                                              <p:spTgt spid="61"/>
                                            </p:tgtEl>
                                          </p:cBhvr>
                                          <p:to x="100000" y="100000"/>
                                        </p:animScale>
                                        <p:animScale>
                                          <p:cBhvr>
                                            <p:cTn id="187" dur="26">
                                              <p:stCondLst>
                                                <p:cond delay="1642"/>
                                              </p:stCondLst>
                                            </p:cTn>
                                            <p:tgtEl>
                                              <p:spTgt spid="61"/>
                                            </p:tgtEl>
                                          </p:cBhvr>
                                          <p:to x="100000" y="90000"/>
                                        </p:animScale>
                                        <p:animScale>
                                          <p:cBhvr>
                                            <p:cTn id="188" dur="166" decel="50000">
                                              <p:stCondLst>
                                                <p:cond delay="1668"/>
                                              </p:stCondLst>
                                            </p:cTn>
                                            <p:tgtEl>
                                              <p:spTgt spid="61"/>
                                            </p:tgtEl>
                                          </p:cBhvr>
                                          <p:to x="100000" y="100000"/>
                                        </p:animScale>
                                        <p:animScale>
                                          <p:cBhvr>
                                            <p:cTn id="189" dur="26">
                                              <p:stCondLst>
                                                <p:cond delay="1808"/>
                                              </p:stCondLst>
                                            </p:cTn>
                                            <p:tgtEl>
                                              <p:spTgt spid="61"/>
                                            </p:tgtEl>
                                          </p:cBhvr>
                                          <p:to x="100000" y="95000"/>
                                        </p:animScale>
                                        <p:animScale>
                                          <p:cBhvr>
                                            <p:cTn id="190" dur="166" decel="50000">
                                              <p:stCondLst>
                                                <p:cond delay="1834"/>
                                              </p:stCondLst>
                                            </p:cTn>
                                            <p:tgtEl>
                                              <p:spTgt spid="61"/>
                                            </p:tgtEl>
                                          </p:cBhvr>
                                          <p:to x="100000" y="100000"/>
                                        </p:animScale>
                                      </p:childTnLst>
                                    </p:cTn>
                                  </p:par>
                                  <p:par>
                                    <p:cTn id="191" presetID="26" presetClass="entr" presetSubtype="0" fill="hold" nodeType="withEffect">
                                      <p:stCondLst>
                                        <p:cond delay="4500"/>
                                      </p:stCondLst>
                                      <p:childTnLst>
                                        <p:set>
                                          <p:cBhvr>
                                            <p:cTn id="192" dur="1" fill="hold">
                                              <p:stCondLst>
                                                <p:cond delay="0"/>
                                              </p:stCondLst>
                                            </p:cTn>
                                            <p:tgtEl>
                                              <p:spTgt spid="55"/>
                                            </p:tgtEl>
                                            <p:attrNameLst>
                                              <p:attrName>style.visibility</p:attrName>
                                            </p:attrNameLst>
                                          </p:cBhvr>
                                          <p:to>
                                            <p:strVal val="visible"/>
                                          </p:to>
                                        </p:set>
                                        <p:animEffect transition="in" filter="wipe(down)">
                                          <p:cBhvr>
                                            <p:cTn id="193" dur="580">
                                              <p:stCondLst>
                                                <p:cond delay="0"/>
                                              </p:stCondLst>
                                            </p:cTn>
                                            <p:tgtEl>
                                              <p:spTgt spid="55"/>
                                            </p:tgtEl>
                                          </p:cBhvr>
                                        </p:animEffect>
                                        <p:anim calcmode="lin" valueType="num">
                                          <p:cBhvr>
                                            <p:cTn id="194"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195"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196"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197"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198"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199" dur="26">
                                              <p:stCondLst>
                                                <p:cond delay="650"/>
                                              </p:stCondLst>
                                            </p:cTn>
                                            <p:tgtEl>
                                              <p:spTgt spid="55"/>
                                            </p:tgtEl>
                                          </p:cBhvr>
                                          <p:to x="100000" y="60000"/>
                                        </p:animScale>
                                        <p:animScale>
                                          <p:cBhvr>
                                            <p:cTn id="200" dur="166" decel="50000">
                                              <p:stCondLst>
                                                <p:cond delay="676"/>
                                              </p:stCondLst>
                                            </p:cTn>
                                            <p:tgtEl>
                                              <p:spTgt spid="55"/>
                                            </p:tgtEl>
                                          </p:cBhvr>
                                          <p:to x="100000" y="100000"/>
                                        </p:animScale>
                                        <p:animScale>
                                          <p:cBhvr>
                                            <p:cTn id="201" dur="26">
                                              <p:stCondLst>
                                                <p:cond delay="1312"/>
                                              </p:stCondLst>
                                            </p:cTn>
                                            <p:tgtEl>
                                              <p:spTgt spid="55"/>
                                            </p:tgtEl>
                                          </p:cBhvr>
                                          <p:to x="100000" y="80000"/>
                                        </p:animScale>
                                        <p:animScale>
                                          <p:cBhvr>
                                            <p:cTn id="202" dur="166" decel="50000">
                                              <p:stCondLst>
                                                <p:cond delay="1338"/>
                                              </p:stCondLst>
                                            </p:cTn>
                                            <p:tgtEl>
                                              <p:spTgt spid="55"/>
                                            </p:tgtEl>
                                          </p:cBhvr>
                                          <p:to x="100000" y="100000"/>
                                        </p:animScale>
                                        <p:animScale>
                                          <p:cBhvr>
                                            <p:cTn id="203" dur="26">
                                              <p:stCondLst>
                                                <p:cond delay="1642"/>
                                              </p:stCondLst>
                                            </p:cTn>
                                            <p:tgtEl>
                                              <p:spTgt spid="55"/>
                                            </p:tgtEl>
                                          </p:cBhvr>
                                          <p:to x="100000" y="90000"/>
                                        </p:animScale>
                                        <p:animScale>
                                          <p:cBhvr>
                                            <p:cTn id="204" dur="166" decel="50000">
                                              <p:stCondLst>
                                                <p:cond delay="1668"/>
                                              </p:stCondLst>
                                            </p:cTn>
                                            <p:tgtEl>
                                              <p:spTgt spid="55"/>
                                            </p:tgtEl>
                                          </p:cBhvr>
                                          <p:to x="100000" y="100000"/>
                                        </p:animScale>
                                        <p:animScale>
                                          <p:cBhvr>
                                            <p:cTn id="205" dur="26">
                                              <p:stCondLst>
                                                <p:cond delay="1808"/>
                                              </p:stCondLst>
                                            </p:cTn>
                                            <p:tgtEl>
                                              <p:spTgt spid="55"/>
                                            </p:tgtEl>
                                          </p:cBhvr>
                                          <p:to x="100000" y="95000"/>
                                        </p:animScale>
                                        <p:animScale>
                                          <p:cBhvr>
                                            <p:cTn id="206" dur="166" decel="50000">
                                              <p:stCondLst>
                                                <p:cond delay="1834"/>
                                              </p:stCondLst>
                                            </p:cTn>
                                            <p:tgtEl>
                                              <p:spTgt spid="55"/>
                                            </p:tgtEl>
                                          </p:cBhvr>
                                          <p:to x="100000" y="100000"/>
                                        </p:animScale>
                                      </p:childTnLst>
                                    </p:cTn>
                                  </p:par>
                                  <p:par>
                                    <p:cTn id="207" presetID="26" presetClass="entr" presetSubtype="0" fill="hold" nodeType="withEffect">
                                      <p:stCondLst>
                                        <p:cond delay="4900"/>
                                      </p:stCondLst>
                                      <p:childTnLst>
                                        <p:set>
                                          <p:cBhvr>
                                            <p:cTn id="208" dur="1" fill="hold">
                                              <p:stCondLst>
                                                <p:cond delay="0"/>
                                              </p:stCondLst>
                                            </p:cTn>
                                            <p:tgtEl>
                                              <p:spTgt spid="51"/>
                                            </p:tgtEl>
                                            <p:attrNameLst>
                                              <p:attrName>style.visibility</p:attrName>
                                            </p:attrNameLst>
                                          </p:cBhvr>
                                          <p:to>
                                            <p:strVal val="visible"/>
                                          </p:to>
                                        </p:set>
                                        <p:animEffect transition="in" filter="wipe(down)">
                                          <p:cBhvr>
                                            <p:cTn id="209" dur="580">
                                              <p:stCondLst>
                                                <p:cond delay="0"/>
                                              </p:stCondLst>
                                            </p:cTn>
                                            <p:tgtEl>
                                              <p:spTgt spid="51"/>
                                            </p:tgtEl>
                                          </p:cBhvr>
                                        </p:animEffect>
                                        <p:anim calcmode="lin" valueType="num">
                                          <p:cBhvr>
                                            <p:cTn id="210"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211"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212"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213"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214"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215" dur="26">
                                              <p:stCondLst>
                                                <p:cond delay="650"/>
                                              </p:stCondLst>
                                            </p:cTn>
                                            <p:tgtEl>
                                              <p:spTgt spid="51"/>
                                            </p:tgtEl>
                                          </p:cBhvr>
                                          <p:to x="100000" y="60000"/>
                                        </p:animScale>
                                        <p:animScale>
                                          <p:cBhvr>
                                            <p:cTn id="216" dur="166" decel="50000">
                                              <p:stCondLst>
                                                <p:cond delay="676"/>
                                              </p:stCondLst>
                                            </p:cTn>
                                            <p:tgtEl>
                                              <p:spTgt spid="51"/>
                                            </p:tgtEl>
                                          </p:cBhvr>
                                          <p:to x="100000" y="100000"/>
                                        </p:animScale>
                                        <p:animScale>
                                          <p:cBhvr>
                                            <p:cTn id="217" dur="26">
                                              <p:stCondLst>
                                                <p:cond delay="1312"/>
                                              </p:stCondLst>
                                            </p:cTn>
                                            <p:tgtEl>
                                              <p:spTgt spid="51"/>
                                            </p:tgtEl>
                                          </p:cBhvr>
                                          <p:to x="100000" y="80000"/>
                                        </p:animScale>
                                        <p:animScale>
                                          <p:cBhvr>
                                            <p:cTn id="218" dur="166" decel="50000">
                                              <p:stCondLst>
                                                <p:cond delay="1338"/>
                                              </p:stCondLst>
                                            </p:cTn>
                                            <p:tgtEl>
                                              <p:spTgt spid="51"/>
                                            </p:tgtEl>
                                          </p:cBhvr>
                                          <p:to x="100000" y="100000"/>
                                        </p:animScale>
                                        <p:animScale>
                                          <p:cBhvr>
                                            <p:cTn id="219" dur="26">
                                              <p:stCondLst>
                                                <p:cond delay="1642"/>
                                              </p:stCondLst>
                                            </p:cTn>
                                            <p:tgtEl>
                                              <p:spTgt spid="51"/>
                                            </p:tgtEl>
                                          </p:cBhvr>
                                          <p:to x="100000" y="90000"/>
                                        </p:animScale>
                                        <p:animScale>
                                          <p:cBhvr>
                                            <p:cTn id="220" dur="166" decel="50000">
                                              <p:stCondLst>
                                                <p:cond delay="1668"/>
                                              </p:stCondLst>
                                            </p:cTn>
                                            <p:tgtEl>
                                              <p:spTgt spid="51"/>
                                            </p:tgtEl>
                                          </p:cBhvr>
                                          <p:to x="100000" y="100000"/>
                                        </p:animScale>
                                        <p:animScale>
                                          <p:cBhvr>
                                            <p:cTn id="221" dur="26">
                                              <p:stCondLst>
                                                <p:cond delay="1808"/>
                                              </p:stCondLst>
                                            </p:cTn>
                                            <p:tgtEl>
                                              <p:spTgt spid="51"/>
                                            </p:tgtEl>
                                          </p:cBhvr>
                                          <p:to x="100000" y="95000"/>
                                        </p:animScale>
                                        <p:animScale>
                                          <p:cBhvr>
                                            <p:cTn id="222" dur="166" decel="50000">
                                              <p:stCondLst>
                                                <p:cond delay="1834"/>
                                              </p:stCondLst>
                                            </p:cTn>
                                            <p:tgtEl>
                                              <p:spTgt spid="51"/>
                                            </p:tgtEl>
                                          </p:cBhvr>
                                          <p:to x="100000" y="100000"/>
                                        </p:animScale>
                                      </p:childTnLst>
                                    </p:cTn>
                                  </p:par>
                                  <p:par>
                                    <p:cTn id="223" presetID="21" presetClass="entr" presetSubtype="1" fill="hold" nodeType="withEffect">
                                      <p:stCondLst>
                                        <p:cond delay="4900"/>
                                      </p:stCondLst>
                                      <p:childTnLst>
                                        <p:set>
                                          <p:cBhvr>
                                            <p:cTn id="224" dur="1" fill="hold">
                                              <p:stCondLst>
                                                <p:cond delay="0"/>
                                              </p:stCondLst>
                                            </p:cTn>
                                            <p:tgtEl>
                                              <p:spTgt spid="36"/>
                                            </p:tgtEl>
                                            <p:attrNameLst>
                                              <p:attrName>style.visibility</p:attrName>
                                            </p:attrNameLst>
                                          </p:cBhvr>
                                          <p:to>
                                            <p:strVal val="visible"/>
                                          </p:to>
                                        </p:set>
                                        <p:animEffect transition="in" filter="wheel(1)">
                                          <p:cBhvr>
                                            <p:cTn id="225" dur="2000"/>
                                            <p:tgtEl>
                                              <p:spTgt spid="36"/>
                                            </p:tgtEl>
                                          </p:cBhvr>
                                        </p:animEffect>
                                      </p:childTnLst>
                                    </p:cTn>
                                  </p:par>
                                  <p:par>
                                    <p:cTn id="226" presetID="26" presetClass="entr" presetSubtype="0" fill="hold" nodeType="withEffect">
                                      <p:stCondLst>
                                        <p:cond delay="4900"/>
                                      </p:stCondLst>
                                      <p:childTnLst>
                                        <p:set>
                                          <p:cBhvr>
                                            <p:cTn id="227" dur="1" fill="hold">
                                              <p:stCondLst>
                                                <p:cond delay="0"/>
                                              </p:stCondLst>
                                            </p:cTn>
                                            <p:tgtEl>
                                              <p:spTgt spid="47"/>
                                            </p:tgtEl>
                                            <p:attrNameLst>
                                              <p:attrName>style.visibility</p:attrName>
                                            </p:attrNameLst>
                                          </p:cBhvr>
                                          <p:to>
                                            <p:strVal val="visible"/>
                                          </p:to>
                                        </p:set>
                                        <p:animEffect transition="in" filter="wipe(down)">
                                          <p:cBhvr>
                                            <p:cTn id="228" dur="580">
                                              <p:stCondLst>
                                                <p:cond delay="0"/>
                                              </p:stCondLst>
                                            </p:cTn>
                                            <p:tgtEl>
                                              <p:spTgt spid="47"/>
                                            </p:tgtEl>
                                          </p:cBhvr>
                                        </p:animEffect>
                                        <p:anim calcmode="lin" valueType="num">
                                          <p:cBhvr>
                                            <p:cTn id="229"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230"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231"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232"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233"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234" dur="26">
                                              <p:stCondLst>
                                                <p:cond delay="650"/>
                                              </p:stCondLst>
                                            </p:cTn>
                                            <p:tgtEl>
                                              <p:spTgt spid="47"/>
                                            </p:tgtEl>
                                          </p:cBhvr>
                                          <p:to x="100000" y="60000"/>
                                        </p:animScale>
                                        <p:animScale>
                                          <p:cBhvr>
                                            <p:cTn id="235" dur="166" decel="50000">
                                              <p:stCondLst>
                                                <p:cond delay="676"/>
                                              </p:stCondLst>
                                            </p:cTn>
                                            <p:tgtEl>
                                              <p:spTgt spid="47"/>
                                            </p:tgtEl>
                                          </p:cBhvr>
                                          <p:to x="100000" y="100000"/>
                                        </p:animScale>
                                        <p:animScale>
                                          <p:cBhvr>
                                            <p:cTn id="236" dur="26">
                                              <p:stCondLst>
                                                <p:cond delay="1312"/>
                                              </p:stCondLst>
                                            </p:cTn>
                                            <p:tgtEl>
                                              <p:spTgt spid="47"/>
                                            </p:tgtEl>
                                          </p:cBhvr>
                                          <p:to x="100000" y="80000"/>
                                        </p:animScale>
                                        <p:animScale>
                                          <p:cBhvr>
                                            <p:cTn id="237" dur="166" decel="50000">
                                              <p:stCondLst>
                                                <p:cond delay="1338"/>
                                              </p:stCondLst>
                                            </p:cTn>
                                            <p:tgtEl>
                                              <p:spTgt spid="47"/>
                                            </p:tgtEl>
                                          </p:cBhvr>
                                          <p:to x="100000" y="100000"/>
                                        </p:animScale>
                                        <p:animScale>
                                          <p:cBhvr>
                                            <p:cTn id="238" dur="26">
                                              <p:stCondLst>
                                                <p:cond delay="1642"/>
                                              </p:stCondLst>
                                            </p:cTn>
                                            <p:tgtEl>
                                              <p:spTgt spid="47"/>
                                            </p:tgtEl>
                                          </p:cBhvr>
                                          <p:to x="100000" y="90000"/>
                                        </p:animScale>
                                        <p:animScale>
                                          <p:cBhvr>
                                            <p:cTn id="239" dur="166" decel="50000">
                                              <p:stCondLst>
                                                <p:cond delay="1668"/>
                                              </p:stCondLst>
                                            </p:cTn>
                                            <p:tgtEl>
                                              <p:spTgt spid="47"/>
                                            </p:tgtEl>
                                          </p:cBhvr>
                                          <p:to x="100000" y="100000"/>
                                        </p:animScale>
                                        <p:animScale>
                                          <p:cBhvr>
                                            <p:cTn id="240" dur="26">
                                              <p:stCondLst>
                                                <p:cond delay="1808"/>
                                              </p:stCondLst>
                                            </p:cTn>
                                            <p:tgtEl>
                                              <p:spTgt spid="47"/>
                                            </p:tgtEl>
                                          </p:cBhvr>
                                          <p:to x="100000" y="95000"/>
                                        </p:animScale>
                                        <p:animScale>
                                          <p:cBhvr>
                                            <p:cTn id="241" dur="166" decel="50000">
                                              <p:stCondLst>
                                                <p:cond delay="1834"/>
                                              </p:stCondLst>
                                            </p:cTn>
                                            <p:tgtEl>
                                              <p:spTgt spid="4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8B6D0-9B44-B339-DCFF-C3D5DBF59062}"/>
            </a:ext>
          </a:extLst>
        </p:cNvPr>
        <p:cNvGrpSpPr/>
        <p:nvPr/>
      </p:nvGrpSpPr>
      <p:grpSpPr>
        <a:xfrm>
          <a:off x="0" y="0"/>
          <a:ext cx="0" cy="0"/>
          <a:chOff x="0" y="0"/>
          <a:chExt cx="0" cy="0"/>
        </a:xfrm>
      </p:grpSpPr>
      <p:sp>
        <p:nvSpPr>
          <p:cNvPr id="178" name="Rectangle 177">
            <a:extLst>
              <a:ext uri="{FF2B5EF4-FFF2-40B4-BE49-F238E27FC236}">
                <a16:creationId xmlns:a16="http://schemas.microsoft.com/office/drawing/2014/main" id="{EDC01750-2CD1-CBBF-C0B3-33058ABAE8E9}"/>
              </a:ext>
            </a:extLst>
          </p:cNvPr>
          <p:cNvSpPr/>
          <p:nvPr/>
        </p:nvSpPr>
        <p:spPr>
          <a:xfrm>
            <a:off x="0" y="5721453"/>
            <a:ext cx="12192001"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128" name="TextBox 127">
            <a:extLst>
              <a:ext uri="{FF2B5EF4-FFF2-40B4-BE49-F238E27FC236}">
                <a16:creationId xmlns:a16="http://schemas.microsoft.com/office/drawing/2014/main" id="{2B562448-BC72-B6DE-2F8C-A71EC13E82AA}"/>
              </a:ext>
            </a:extLst>
          </p:cNvPr>
          <p:cNvSpPr txBox="1"/>
          <p:nvPr/>
        </p:nvSpPr>
        <p:spPr>
          <a:xfrm>
            <a:off x="13730385" y="1154591"/>
            <a:ext cx="4422157" cy="2657138"/>
          </a:xfrm>
          <a:prstGeom prst="rect">
            <a:avLst/>
          </a:prstGeom>
          <a:noFill/>
        </p:spPr>
        <p:txBody>
          <a:bodyPr wrap="square" rtlCol="1">
            <a:spAutoFit/>
          </a:bodyPr>
          <a:lstStyle/>
          <a:p>
            <a:pPr algn="just" rtl="1">
              <a:lnSpc>
                <a:spcPts val="4000"/>
              </a:lnSpc>
            </a:pPr>
            <a:r>
              <a:rPr lang="fa-IR" sz="2400" dirty="0">
                <a:solidFill>
                  <a:srgbClr val="5F5F5F"/>
                </a:solidFill>
                <a:latin typeface="Ravi" panose="02000504000000020004" pitchFamily="2" charset="-78"/>
                <a:ea typeface="Ravi" panose="02000504000000020004" pitchFamily="2" charset="-78"/>
                <a:cs typeface="Ravi" panose="02000504000000020004" pitchFamily="2" charset="-78"/>
              </a:rPr>
              <a:t>سلام آقا ابراهیم!</a:t>
            </a:r>
          </a:p>
          <a:p>
            <a:pPr algn="just" rtl="1">
              <a:lnSpc>
                <a:spcPts val="4000"/>
              </a:lnSpc>
            </a:pPr>
            <a:r>
              <a:rPr lang="fa-IR" sz="2400" dirty="0">
                <a:solidFill>
                  <a:srgbClr val="5F5F5F"/>
                </a:solidFill>
                <a:latin typeface="Ravi" panose="02000504000000020004" pitchFamily="2" charset="-78"/>
                <a:ea typeface="Ravi" panose="02000504000000020004" pitchFamily="2" charset="-78"/>
                <a:cs typeface="Ravi" panose="02000504000000020004" pitchFamily="2" charset="-78"/>
              </a:rPr>
              <a:t>آقا ابراهیم!</a:t>
            </a:r>
          </a:p>
          <a:p>
            <a:pPr algn="just" rtl="1">
              <a:lnSpc>
                <a:spcPts val="4000"/>
              </a:lnSpc>
            </a:pPr>
            <a:r>
              <a:rPr lang="fa-IR" sz="2400" dirty="0">
                <a:solidFill>
                  <a:srgbClr val="5F5F5F"/>
                </a:solidFill>
                <a:latin typeface="Ravi" panose="02000504000000020004" pitchFamily="2" charset="-78"/>
                <a:ea typeface="Ravi" panose="02000504000000020004" pitchFamily="2" charset="-78"/>
                <a:cs typeface="Ravi" panose="02000504000000020004" pitchFamily="2" charset="-78"/>
              </a:rPr>
              <a:t>کاش الآنم بین ما بودی...</a:t>
            </a:r>
          </a:p>
          <a:p>
            <a:pPr algn="just" rtl="1">
              <a:lnSpc>
                <a:spcPts val="4000"/>
              </a:lnSpc>
            </a:pPr>
            <a:r>
              <a:rPr lang="fa-IR" sz="2400" dirty="0">
                <a:solidFill>
                  <a:srgbClr val="5F5F5F"/>
                </a:solidFill>
                <a:latin typeface="Ravi" panose="02000504000000020004" pitchFamily="2" charset="-78"/>
                <a:ea typeface="Ravi" panose="02000504000000020004" pitchFamily="2" charset="-78"/>
                <a:cs typeface="Ravi" panose="02000504000000020004" pitchFamily="2" charset="-78"/>
              </a:rPr>
              <a:t>این‌جا هم بین بچه‌‌های ‌مدرسه، توی گروه‌ها و تیم‌هامون اختلاف زیاده.</a:t>
            </a:r>
          </a:p>
        </p:txBody>
      </p:sp>
      <p:sp>
        <p:nvSpPr>
          <p:cNvPr id="2" name="TextBox 1">
            <a:extLst>
              <a:ext uri="{FF2B5EF4-FFF2-40B4-BE49-F238E27FC236}">
                <a16:creationId xmlns:a16="http://schemas.microsoft.com/office/drawing/2014/main" id="{AD43E229-A137-85D8-5467-5CD65D203C08}"/>
              </a:ext>
            </a:extLst>
          </p:cNvPr>
          <p:cNvSpPr txBox="1"/>
          <p:nvPr/>
        </p:nvSpPr>
        <p:spPr>
          <a:xfrm>
            <a:off x="9050032" y="1126445"/>
            <a:ext cx="2713892" cy="769441"/>
          </a:xfrm>
          <a:prstGeom prst="rect">
            <a:avLst/>
          </a:prstGeom>
          <a:noFill/>
        </p:spPr>
        <p:txBody>
          <a:bodyPr wrap="square" rtlCol="1">
            <a:spAutoFit/>
          </a:bodyPr>
          <a:lstStyle/>
          <a:p>
            <a:pPr algn="ctr"/>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چقدر ...!!!</a:t>
            </a:r>
          </a:p>
        </p:txBody>
      </p:sp>
      <p:sp>
        <p:nvSpPr>
          <p:cNvPr id="4" name="TextBox 3">
            <a:extLst>
              <a:ext uri="{FF2B5EF4-FFF2-40B4-BE49-F238E27FC236}">
                <a16:creationId xmlns:a16="http://schemas.microsoft.com/office/drawing/2014/main" id="{8927F8D1-0CAD-D60A-0A25-9E59901690F8}"/>
              </a:ext>
            </a:extLst>
          </p:cNvPr>
          <p:cNvSpPr txBox="1"/>
          <p:nvPr/>
        </p:nvSpPr>
        <p:spPr>
          <a:xfrm>
            <a:off x="5846029" y="2488930"/>
            <a:ext cx="5917895" cy="605294"/>
          </a:xfrm>
          <a:prstGeom prst="rect">
            <a:avLst/>
          </a:prstGeom>
          <a:noFill/>
        </p:spPr>
        <p:txBody>
          <a:bodyPr wrap="square" rtlCol="1">
            <a:spAutoFit/>
          </a:bodyPr>
          <a:lstStyle/>
          <a:p>
            <a:pPr algn="just">
              <a:lnSpc>
                <a:spcPts val="4000"/>
              </a:lnSpc>
            </a:pPr>
            <a:r>
              <a:rPr lang="fa-IR" sz="28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بیا کمکمون کن همین روحیه رو یاد بگیریم</a:t>
            </a:r>
          </a:p>
        </p:txBody>
      </p:sp>
      <p:pic>
        <p:nvPicPr>
          <p:cNvPr id="3" name="Picture 2" descr="A brown backpack with a black background&#10;&#10;AI-generated content may be incorrect.">
            <a:extLst>
              <a:ext uri="{FF2B5EF4-FFF2-40B4-BE49-F238E27FC236}">
                <a16:creationId xmlns:a16="http://schemas.microsoft.com/office/drawing/2014/main" id="{F3B95E86-2084-FAEC-EAF9-2616B90EAC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978" y="5808817"/>
            <a:ext cx="340312" cy="348135"/>
          </a:xfrm>
          <a:prstGeom prst="rect">
            <a:avLst/>
          </a:prstGeom>
        </p:spPr>
      </p:pic>
      <p:pic>
        <p:nvPicPr>
          <p:cNvPr id="5" name="Picture 4" descr="A white and black rectangular object&#10;&#10;AI-generated content may be incorrect.">
            <a:extLst>
              <a:ext uri="{FF2B5EF4-FFF2-40B4-BE49-F238E27FC236}">
                <a16:creationId xmlns:a16="http://schemas.microsoft.com/office/drawing/2014/main" id="{EA0B0EAE-40D8-043A-B1D7-8D2823F45C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50207" y="6338443"/>
            <a:ext cx="336642" cy="154459"/>
          </a:xfrm>
          <a:prstGeom prst="rect">
            <a:avLst/>
          </a:prstGeom>
        </p:spPr>
      </p:pic>
      <p:pic>
        <p:nvPicPr>
          <p:cNvPr id="6" name="Picture 5">
            <a:extLst>
              <a:ext uri="{FF2B5EF4-FFF2-40B4-BE49-F238E27FC236}">
                <a16:creationId xmlns:a16="http://schemas.microsoft.com/office/drawing/2014/main" id="{631EE49E-0944-B4E6-0950-3B87BBF953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5399" y="5319529"/>
            <a:ext cx="203158" cy="117962"/>
          </a:xfrm>
          <a:prstGeom prst="rect">
            <a:avLst/>
          </a:prstGeom>
        </p:spPr>
      </p:pic>
      <p:pic>
        <p:nvPicPr>
          <p:cNvPr id="7" name="Picture 6" descr="A yellow speech bubble with red text&#10;&#10;AI-generated content may be incorrect.">
            <a:extLst>
              <a:ext uri="{FF2B5EF4-FFF2-40B4-BE49-F238E27FC236}">
                <a16:creationId xmlns:a16="http://schemas.microsoft.com/office/drawing/2014/main" id="{6D3D3C9D-1DCF-9C4F-7326-3AA1C24932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79174" y="6086249"/>
            <a:ext cx="165887" cy="138564"/>
          </a:xfrm>
          <a:prstGeom prst="rect">
            <a:avLst/>
          </a:prstGeom>
        </p:spPr>
      </p:pic>
      <p:pic>
        <p:nvPicPr>
          <p:cNvPr id="9" name="Picture 8" descr="A brown and white chat bubble&#10;&#10;AI-generated content may be incorrect.">
            <a:extLst>
              <a:ext uri="{FF2B5EF4-FFF2-40B4-BE49-F238E27FC236}">
                <a16:creationId xmlns:a16="http://schemas.microsoft.com/office/drawing/2014/main" id="{8239A40A-227B-3DB5-7D3D-DB4FE9D35E2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27634" y="6184374"/>
            <a:ext cx="144526" cy="113426"/>
          </a:xfrm>
          <a:prstGeom prst="rect">
            <a:avLst/>
          </a:prstGeom>
        </p:spPr>
      </p:pic>
      <p:pic>
        <p:nvPicPr>
          <p:cNvPr id="10" name="Picture 9" descr="A chat bubble with three dots&#10;&#10;AI-generated content may be incorrect.">
            <a:extLst>
              <a:ext uri="{FF2B5EF4-FFF2-40B4-BE49-F238E27FC236}">
                <a16:creationId xmlns:a16="http://schemas.microsoft.com/office/drawing/2014/main" id="{B21F5EDF-E622-022D-60B3-E91DD6956E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77703" y="6184374"/>
            <a:ext cx="143673" cy="113426"/>
          </a:xfrm>
          <a:prstGeom prst="rect">
            <a:avLst/>
          </a:prstGeom>
        </p:spPr>
      </p:pic>
      <p:pic>
        <p:nvPicPr>
          <p:cNvPr id="12" name="Picture 11">
            <a:extLst>
              <a:ext uri="{FF2B5EF4-FFF2-40B4-BE49-F238E27FC236}">
                <a16:creationId xmlns:a16="http://schemas.microsoft.com/office/drawing/2014/main" id="{A4886C77-4993-4F44-ED67-E826382E6C3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76208" y="3196957"/>
            <a:ext cx="45719" cy="52250"/>
          </a:xfrm>
          <a:prstGeom prst="rect">
            <a:avLst/>
          </a:prstGeom>
        </p:spPr>
      </p:pic>
      <p:pic>
        <p:nvPicPr>
          <p:cNvPr id="14" name="Picture 13">
            <a:extLst>
              <a:ext uri="{FF2B5EF4-FFF2-40B4-BE49-F238E27FC236}">
                <a16:creationId xmlns:a16="http://schemas.microsoft.com/office/drawing/2014/main" id="{98D3ACA8-682A-A104-C9F9-F325B752845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49465" y="3139513"/>
            <a:ext cx="50755" cy="58005"/>
          </a:xfrm>
          <a:prstGeom prst="rect">
            <a:avLst/>
          </a:prstGeom>
        </p:spPr>
      </p:pic>
      <p:pic>
        <p:nvPicPr>
          <p:cNvPr id="15" name="Picture 14">
            <a:extLst>
              <a:ext uri="{FF2B5EF4-FFF2-40B4-BE49-F238E27FC236}">
                <a16:creationId xmlns:a16="http://schemas.microsoft.com/office/drawing/2014/main" id="{876DEB55-74E0-683A-5726-3F48BEC5463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25131" y="3073226"/>
            <a:ext cx="45719" cy="52250"/>
          </a:xfrm>
          <a:prstGeom prst="rect">
            <a:avLst/>
          </a:prstGeom>
        </p:spPr>
      </p:pic>
      <p:pic>
        <p:nvPicPr>
          <p:cNvPr id="17" name="Picture 16">
            <a:extLst>
              <a:ext uri="{FF2B5EF4-FFF2-40B4-BE49-F238E27FC236}">
                <a16:creationId xmlns:a16="http://schemas.microsoft.com/office/drawing/2014/main" id="{2D6F0B1C-7720-7C73-AD93-D2E71D9EABE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22554" y="3426215"/>
            <a:ext cx="50755" cy="58005"/>
          </a:xfrm>
          <a:prstGeom prst="rect">
            <a:avLst/>
          </a:prstGeom>
        </p:spPr>
      </p:pic>
      <p:pic>
        <p:nvPicPr>
          <p:cNvPr id="18" name="Picture 17">
            <a:extLst>
              <a:ext uri="{FF2B5EF4-FFF2-40B4-BE49-F238E27FC236}">
                <a16:creationId xmlns:a16="http://schemas.microsoft.com/office/drawing/2014/main" id="{DE7DFEC8-276B-CB4C-BA85-997829714BC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29765" y="3486570"/>
            <a:ext cx="50755" cy="58005"/>
          </a:xfrm>
          <a:prstGeom prst="rect">
            <a:avLst/>
          </a:prstGeom>
        </p:spPr>
      </p:pic>
      <p:pic>
        <p:nvPicPr>
          <p:cNvPr id="20" name="Picture 19">
            <a:extLst>
              <a:ext uri="{FF2B5EF4-FFF2-40B4-BE49-F238E27FC236}">
                <a16:creationId xmlns:a16="http://schemas.microsoft.com/office/drawing/2014/main" id="{77615331-F01B-915C-642F-C61EDA8B51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4174793" y="2957021"/>
            <a:ext cx="45719" cy="52249"/>
          </a:xfrm>
          <a:prstGeom prst="rect">
            <a:avLst/>
          </a:prstGeom>
        </p:spPr>
      </p:pic>
      <p:pic>
        <p:nvPicPr>
          <p:cNvPr id="21" name="Picture 20">
            <a:extLst>
              <a:ext uri="{FF2B5EF4-FFF2-40B4-BE49-F238E27FC236}">
                <a16:creationId xmlns:a16="http://schemas.microsoft.com/office/drawing/2014/main" id="{1B01C4E3-E2EE-A5DA-DF49-6DB69D768CF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00066" y="2838860"/>
            <a:ext cx="180156" cy="97326"/>
          </a:xfrm>
          <a:prstGeom prst="rect">
            <a:avLst/>
          </a:prstGeom>
        </p:spPr>
      </p:pic>
      <p:pic>
        <p:nvPicPr>
          <p:cNvPr id="23" name="Picture 22" descr="A person with a beard and a scarf&#10;&#10;AI-generated content may be incorrect.">
            <a:extLst>
              <a:ext uri="{FF2B5EF4-FFF2-40B4-BE49-F238E27FC236}">
                <a16:creationId xmlns:a16="http://schemas.microsoft.com/office/drawing/2014/main" id="{A03D7EC2-A08F-02BC-4C42-E44CECC0D77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399530" y="3936348"/>
            <a:ext cx="2321508" cy="1579465"/>
          </a:xfrm>
          <a:prstGeom prst="rect">
            <a:avLst/>
          </a:prstGeom>
        </p:spPr>
      </p:pic>
      <p:pic>
        <p:nvPicPr>
          <p:cNvPr id="24" name="Picture 23" descr="A cartoon of a child sitting on the floor&#10;&#10;AI-generated content may be incorrect.">
            <a:extLst>
              <a:ext uri="{FF2B5EF4-FFF2-40B4-BE49-F238E27FC236}">
                <a16:creationId xmlns:a16="http://schemas.microsoft.com/office/drawing/2014/main" id="{3489AAAA-C49D-27D9-19B4-2D8F36E18D3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21376" y="4860351"/>
            <a:ext cx="1396864" cy="1660883"/>
          </a:xfrm>
          <a:prstGeom prst="rect">
            <a:avLst/>
          </a:prstGeom>
        </p:spPr>
      </p:pic>
      <p:pic>
        <p:nvPicPr>
          <p:cNvPr id="26" name="Picture 25" descr="A broken heart with a black background&#10;&#10;AI-generated content may be incorrect.">
            <a:extLst>
              <a:ext uri="{FF2B5EF4-FFF2-40B4-BE49-F238E27FC236}">
                <a16:creationId xmlns:a16="http://schemas.microsoft.com/office/drawing/2014/main" id="{67B70A38-F04D-0FFA-6FB9-4911E4583F6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55712" y="5791520"/>
            <a:ext cx="126217" cy="109262"/>
          </a:xfrm>
          <a:prstGeom prst="rect">
            <a:avLst/>
          </a:prstGeom>
        </p:spPr>
      </p:pic>
      <p:pic>
        <p:nvPicPr>
          <p:cNvPr id="27" name="Picture 26">
            <a:extLst>
              <a:ext uri="{FF2B5EF4-FFF2-40B4-BE49-F238E27FC236}">
                <a16:creationId xmlns:a16="http://schemas.microsoft.com/office/drawing/2014/main" id="{FD7A95A8-34A0-5F87-A84B-302B77B09F8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044234" y="6492101"/>
            <a:ext cx="76199" cy="45719"/>
          </a:xfrm>
          <a:prstGeom prst="rect">
            <a:avLst/>
          </a:prstGeom>
        </p:spPr>
      </p:pic>
      <p:pic>
        <p:nvPicPr>
          <p:cNvPr id="29" name="Picture 28" descr="A person saluting with light behind him&#10;&#10;AI-generated content may be incorrect.">
            <a:extLst>
              <a:ext uri="{FF2B5EF4-FFF2-40B4-BE49-F238E27FC236}">
                <a16:creationId xmlns:a16="http://schemas.microsoft.com/office/drawing/2014/main" id="{7A1E632D-8559-77FA-E3A7-9FFF1D04703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72666" y="474733"/>
            <a:ext cx="5420360" cy="4870731"/>
          </a:xfrm>
          <a:prstGeom prst="rect">
            <a:avLst/>
          </a:prstGeom>
        </p:spPr>
      </p:pic>
      <p:pic>
        <p:nvPicPr>
          <p:cNvPr id="30" name="Picture 29" descr="A group of boys holding hands&#10;&#10;AI-generated content may be incorrect.">
            <a:extLst>
              <a:ext uri="{FF2B5EF4-FFF2-40B4-BE49-F238E27FC236}">
                <a16:creationId xmlns:a16="http://schemas.microsoft.com/office/drawing/2014/main" id="{EEFE04A6-DF74-45A3-3D99-7DE7DB79C24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779164" y="2000871"/>
            <a:ext cx="3396701" cy="3436620"/>
          </a:xfrm>
          <a:prstGeom prst="rect">
            <a:avLst/>
          </a:prstGeom>
        </p:spPr>
      </p:pic>
      <p:pic>
        <p:nvPicPr>
          <p:cNvPr id="31" name="Picture 30" descr="A cracked white rectangular object&#10;&#10;AI-generated content may be incorrect.">
            <a:extLst>
              <a:ext uri="{FF2B5EF4-FFF2-40B4-BE49-F238E27FC236}">
                <a16:creationId xmlns:a16="http://schemas.microsoft.com/office/drawing/2014/main" id="{3BD66ADE-795E-5FF9-252A-F59A65FBFDBA}"/>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249485" y="4502771"/>
            <a:ext cx="522059" cy="786665"/>
          </a:xfrm>
          <a:prstGeom prst="rect">
            <a:avLst/>
          </a:prstGeom>
        </p:spPr>
      </p:pic>
      <p:pic>
        <p:nvPicPr>
          <p:cNvPr id="32" name="Picture 31" descr="A face with a sad expression&#10;&#10;AI-generated content may be incorrect.">
            <a:extLst>
              <a:ext uri="{FF2B5EF4-FFF2-40B4-BE49-F238E27FC236}">
                <a16:creationId xmlns:a16="http://schemas.microsoft.com/office/drawing/2014/main" id="{8E1B41AC-FCFF-C6CA-341C-0A5129BF0E1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558546" y="4273769"/>
            <a:ext cx="260906" cy="253758"/>
          </a:xfrm>
          <a:prstGeom prst="rect">
            <a:avLst/>
          </a:prstGeom>
        </p:spPr>
      </p:pic>
      <p:pic>
        <p:nvPicPr>
          <p:cNvPr id="34" name="Picture 33">
            <a:extLst>
              <a:ext uri="{FF2B5EF4-FFF2-40B4-BE49-F238E27FC236}">
                <a16:creationId xmlns:a16="http://schemas.microsoft.com/office/drawing/2014/main" id="{D2CDFEA8-D69A-EA24-E94A-011628354A38}"/>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335945" y="4291137"/>
            <a:ext cx="174569" cy="170774"/>
          </a:xfrm>
          <a:prstGeom prst="rect">
            <a:avLst/>
          </a:prstGeom>
        </p:spPr>
      </p:pic>
      <p:pic>
        <p:nvPicPr>
          <p:cNvPr id="35" name="Picture 34">
            <a:extLst>
              <a:ext uri="{FF2B5EF4-FFF2-40B4-BE49-F238E27FC236}">
                <a16:creationId xmlns:a16="http://schemas.microsoft.com/office/drawing/2014/main" id="{6C327C83-E2E6-5FB6-769A-27D4418A5A25}"/>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675657" y="4564755"/>
            <a:ext cx="191774" cy="191774"/>
          </a:xfrm>
          <a:prstGeom prst="rect">
            <a:avLst/>
          </a:prstGeom>
        </p:spPr>
      </p:pic>
      <p:pic>
        <p:nvPicPr>
          <p:cNvPr id="37" name="Picture 36" descr="A heart shaped shield with a black background&#10;&#10;AI-generated content may be incorrect.">
            <a:extLst>
              <a:ext uri="{FF2B5EF4-FFF2-40B4-BE49-F238E27FC236}">
                <a16:creationId xmlns:a16="http://schemas.microsoft.com/office/drawing/2014/main" id="{2FE99DC9-92E0-3191-0838-2FF5C9B2ABF9}"/>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5021465" y="4376524"/>
            <a:ext cx="765553" cy="912912"/>
          </a:xfrm>
          <a:prstGeom prst="rect">
            <a:avLst/>
          </a:prstGeom>
        </p:spPr>
      </p:pic>
      <p:sp>
        <p:nvSpPr>
          <p:cNvPr id="38" name="TextBox 37">
            <a:extLst>
              <a:ext uri="{FF2B5EF4-FFF2-40B4-BE49-F238E27FC236}">
                <a16:creationId xmlns:a16="http://schemas.microsoft.com/office/drawing/2014/main" id="{AD2AF580-F818-E03B-26CB-1E72F9870B4F}"/>
              </a:ext>
            </a:extLst>
          </p:cNvPr>
          <p:cNvSpPr txBox="1"/>
          <p:nvPr/>
        </p:nvSpPr>
        <p:spPr>
          <a:xfrm>
            <a:off x="5668686" y="1871479"/>
            <a:ext cx="5917895" cy="605294"/>
          </a:xfrm>
          <a:prstGeom prst="rect">
            <a:avLst/>
          </a:prstGeom>
          <a:noFill/>
        </p:spPr>
        <p:txBody>
          <a:bodyPr wrap="square" rtlCol="1">
            <a:spAutoFit/>
          </a:bodyPr>
          <a:lstStyle/>
          <a:p>
            <a:pPr algn="r">
              <a:lnSpc>
                <a:spcPts val="4000"/>
              </a:lnSpc>
            </a:pPr>
            <a:r>
              <a:rPr lang="fa-IR" sz="2800"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ما هم ازت یه چیز می‌خواهیم:</a:t>
            </a:r>
          </a:p>
        </p:txBody>
      </p:sp>
    </p:spTree>
    <p:extLst>
      <p:ext uri="{BB962C8B-B14F-4D97-AF65-F5344CB8AC3E}">
        <p14:creationId xmlns:p14="http://schemas.microsoft.com/office/powerpoint/2010/main" val="5442783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75000">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14:bounceEnd="75000">
                                          <p:cBhvr additive="base">
                                            <p:cTn id="7" dur="2000" fill="hold"/>
                                            <p:tgtEl>
                                              <p:spTgt spid="30"/>
                                            </p:tgtEl>
                                            <p:attrNameLst>
                                              <p:attrName>ppt_x</p:attrName>
                                            </p:attrNameLst>
                                          </p:cBhvr>
                                          <p:tavLst>
                                            <p:tav tm="0">
                                              <p:val>
                                                <p:strVal val="#ppt_x"/>
                                              </p:val>
                                            </p:tav>
                                            <p:tav tm="100000">
                                              <p:val>
                                                <p:strVal val="#ppt_x"/>
                                              </p:val>
                                            </p:tav>
                                          </p:tavLst>
                                        </p:anim>
                                        <p:anim calcmode="lin" valueType="num" p14:bounceEnd="75000">
                                          <p:cBhvr additive="base">
                                            <p:cTn id="8" dur="2000" fill="hold"/>
                                            <p:tgtEl>
                                              <p:spTgt spid="30"/>
                                            </p:tgtEl>
                                            <p:attrNameLst>
                                              <p:attrName>ppt_y</p:attrName>
                                            </p:attrNameLst>
                                          </p:cBhvr>
                                          <p:tavLst>
                                            <p:tav tm="0">
                                              <p:val>
                                                <p:strVal val="1+#ppt_h/2"/>
                                              </p:val>
                                            </p:tav>
                                            <p:tav tm="100000">
                                              <p:val>
                                                <p:strVal val="#ppt_y"/>
                                              </p:val>
                                            </p:tav>
                                          </p:tavLst>
                                        </p:anim>
                                      </p:childTnLst>
                                    </p:cTn>
                                  </p:par>
                                  <p:par>
                                    <p:cTn id="9" presetID="56" presetClass="entr" presetSubtype="0" fill="hold" grpId="0" nodeType="withEffect">
                                      <p:stCondLst>
                                        <p:cond delay="1500"/>
                                      </p:stCondLst>
                                      <p:iterate type="lt">
                                        <p:tmPct val="10000"/>
                                      </p:iterate>
                                      <p:childTnLst>
                                        <p:set>
                                          <p:cBhvr>
                                            <p:cTn id="10" dur="1" fill="hold">
                                              <p:stCondLst>
                                                <p:cond delay="0"/>
                                              </p:stCondLst>
                                            </p:cTn>
                                            <p:tgtEl>
                                              <p:spTgt spid="38"/>
                                            </p:tgtEl>
                                            <p:attrNameLst>
                                              <p:attrName>style.visibility</p:attrName>
                                            </p:attrNameLst>
                                          </p:cBhvr>
                                          <p:to>
                                            <p:strVal val="visible"/>
                                          </p:to>
                                        </p:set>
                                        <p:anim by="(-#ppt_w*2)" calcmode="lin" valueType="num">
                                          <p:cBhvr rctx="PPT">
                                            <p:cTn id="11" dur="500" autoRev="1" fill="hold">
                                              <p:stCondLst>
                                                <p:cond delay="0"/>
                                              </p:stCondLst>
                                            </p:cTn>
                                            <p:tgtEl>
                                              <p:spTgt spid="38"/>
                                            </p:tgtEl>
                                            <p:attrNameLst>
                                              <p:attrName>ppt_w</p:attrName>
                                            </p:attrNameLst>
                                          </p:cBhvr>
                                        </p:anim>
                                        <p:anim by="(#ppt_w*0.50)" calcmode="lin" valueType="num">
                                          <p:cBhvr>
                                            <p:cTn id="12" dur="500" decel="50000" autoRev="1" fill="hold">
                                              <p:stCondLst>
                                                <p:cond delay="0"/>
                                              </p:stCondLst>
                                            </p:cTn>
                                            <p:tgtEl>
                                              <p:spTgt spid="38"/>
                                            </p:tgtEl>
                                            <p:attrNameLst>
                                              <p:attrName>ppt_x</p:attrName>
                                            </p:attrNameLst>
                                          </p:cBhvr>
                                        </p:anim>
                                        <p:anim from="(-#ppt_h/2)" to="(#ppt_y)" calcmode="lin" valueType="num">
                                          <p:cBhvr>
                                            <p:cTn id="13" dur="1000" fill="hold">
                                              <p:stCondLst>
                                                <p:cond delay="0"/>
                                              </p:stCondLst>
                                            </p:cTn>
                                            <p:tgtEl>
                                              <p:spTgt spid="38"/>
                                            </p:tgtEl>
                                            <p:attrNameLst>
                                              <p:attrName>ppt_y</p:attrName>
                                            </p:attrNameLst>
                                          </p:cBhvr>
                                        </p:anim>
                                        <p:animRot by="21600000">
                                          <p:cBhvr>
                                            <p:cTn id="14" dur="1000" fill="hold">
                                              <p:stCondLst>
                                                <p:cond delay="0"/>
                                              </p:stCondLst>
                                            </p:cTn>
                                            <p:tgtEl>
                                              <p:spTgt spid="38"/>
                                            </p:tgtEl>
                                            <p:attrNameLst>
                                              <p:attrName>r</p:attrName>
                                            </p:attrNameLst>
                                          </p:cBhvr>
                                        </p:animRot>
                                      </p:childTnLst>
                                    </p:cTn>
                                  </p:par>
                                  <p:par>
                                    <p:cTn id="15" presetID="56" presetClass="entr" presetSubtype="0" fill="hold" grpId="0" nodeType="withEffect">
                                      <p:stCondLst>
                                        <p:cond delay="4700"/>
                                      </p:stCondLst>
                                      <p:iterate type="lt">
                                        <p:tmPct val="10000"/>
                                      </p:iterate>
                                      <p:childTnLst>
                                        <p:set>
                                          <p:cBhvr>
                                            <p:cTn id="16" dur="1" fill="hold">
                                              <p:stCondLst>
                                                <p:cond delay="0"/>
                                              </p:stCondLst>
                                            </p:cTn>
                                            <p:tgtEl>
                                              <p:spTgt spid="4"/>
                                            </p:tgtEl>
                                            <p:attrNameLst>
                                              <p:attrName>style.visibility</p:attrName>
                                            </p:attrNameLst>
                                          </p:cBhvr>
                                          <p:to>
                                            <p:strVal val="visible"/>
                                          </p:to>
                                        </p:set>
                                        <p:anim by="(-#ppt_w*2)" calcmode="lin" valueType="num">
                                          <p:cBhvr rctx="PPT">
                                            <p:cTn id="17" dur="500" autoRev="1" fill="hold">
                                              <p:stCondLst>
                                                <p:cond delay="0"/>
                                              </p:stCondLst>
                                            </p:cTn>
                                            <p:tgtEl>
                                              <p:spTgt spid="4"/>
                                            </p:tgtEl>
                                            <p:attrNameLst>
                                              <p:attrName>ppt_w</p:attrName>
                                            </p:attrNameLst>
                                          </p:cBhvr>
                                        </p:anim>
                                        <p:anim by="(#ppt_w*0.50)" calcmode="lin" valueType="num">
                                          <p:cBhvr>
                                            <p:cTn id="18" dur="500" decel="50000" autoRev="1" fill="hold">
                                              <p:stCondLst>
                                                <p:cond delay="0"/>
                                              </p:stCondLst>
                                            </p:cTn>
                                            <p:tgtEl>
                                              <p:spTgt spid="4"/>
                                            </p:tgtEl>
                                            <p:attrNameLst>
                                              <p:attrName>ppt_x</p:attrName>
                                            </p:attrNameLst>
                                          </p:cBhvr>
                                        </p:anim>
                                        <p:anim from="(-#ppt_h/2)" to="(#ppt_y)" calcmode="lin" valueType="num">
                                          <p:cBhvr>
                                            <p:cTn id="19" dur="1000" fill="hold">
                                              <p:stCondLst>
                                                <p:cond delay="0"/>
                                              </p:stCondLst>
                                            </p:cTn>
                                            <p:tgtEl>
                                              <p:spTgt spid="4"/>
                                            </p:tgtEl>
                                            <p:attrNameLst>
                                              <p:attrName>ppt_y</p:attrName>
                                            </p:attrNameLst>
                                          </p:cBhvr>
                                        </p:anim>
                                        <p:animRot by="21600000">
                                          <p:cBhvr>
                                            <p:cTn id="20" dur="1000" fill="hold">
                                              <p:stCondLst>
                                                <p:cond delay="0"/>
                                              </p:stCondLst>
                                            </p:cTn>
                                            <p:tgtEl>
                                              <p:spTgt spid="4"/>
                                            </p:tgtEl>
                                            <p:attrNameLst>
                                              <p:attrName>r</p:attrName>
                                            </p:attrNameLst>
                                          </p:cBhvr>
                                        </p:animRot>
                                      </p:childTnLst>
                                    </p:cTn>
                                  </p:par>
                                  <p:par>
                                    <p:cTn id="21" presetID="22" presetClass="entr" presetSubtype="4" fill="hold" nodeType="withEffect">
                                      <p:stCondLst>
                                        <p:cond delay="180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1000"/>
                                            <p:tgtEl>
                                              <p:spTgt spid="29"/>
                                            </p:tgtEl>
                                          </p:cBhvr>
                                        </p:animEffect>
                                      </p:childTnLst>
                                    </p:cTn>
                                  </p:par>
                                  <p:par>
                                    <p:cTn id="24" presetID="26" presetClass="entr" presetSubtype="0" fill="hold" nodeType="withEffect">
                                      <p:stCondLst>
                                        <p:cond delay="2300"/>
                                      </p:stCondLst>
                                      <p:childTnLst>
                                        <p:set>
                                          <p:cBhvr>
                                            <p:cTn id="25" dur="1" fill="hold">
                                              <p:stCondLst>
                                                <p:cond delay="0"/>
                                              </p:stCondLst>
                                            </p:cTn>
                                            <p:tgtEl>
                                              <p:spTgt spid="37"/>
                                            </p:tgtEl>
                                            <p:attrNameLst>
                                              <p:attrName>style.visibility</p:attrName>
                                            </p:attrNameLst>
                                          </p:cBhvr>
                                          <p:to>
                                            <p:strVal val="visible"/>
                                          </p:to>
                                        </p:set>
                                        <p:animEffect transition="in" filter="wipe(down)">
                                          <p:cBhvr>
                                            <p:cTn id="26" dur="580">
                                              <p:stCondLst>
                                                <p:cond delay="0"/>
                                              </p:stCondLst>
                                            </p:cTn>
                                            <p:tgtEl>
                                              <p:spTgt spid="37"/>
                                            </p:tgtEl>
                                          </p:cBhvr>
                                        </p:animEffect>
                                        <p:anim calcmode="lin" valueType="num">
                                          <p:cBhvr>
                                            <p:cTn id="27"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32" dur="26">
                                              <p:stCondLst>
                                                <p:cond delay="650"/>
                                              </p:stCondLst>
                                            </p:cTn>
                                            <p:tgtEl>
                                              <p:spTgt spid="37"/>
                                            </p:tgtEl>
                                          </p:cBhvr>
                                          <p:to x="100000" y="60000"/>
                                        </p:animScale>
                                        <p:animScale>
                                          <p:cBhvr>
                                            <p:cTn id="33" dur="166" decel="50000">
                                              <p:stCondLst>
                                                <p:cond delay="676"/>
                                              </p:stCondLst>
                                            </p:cTn>
                                            <p:tgtEl>
                                              <p:spTgt spid="37"/>
                                            </p:tgtEl>
                                          </p:cBhvr>
                                          <p:to x="100000" y="100000"/>
                                        </p:animScale>
                                        <p:animScale>
                                          <p:cBhvr>
                                            <p:cTn id="34" dur="26">
                                              <p:stCondLst>
                                                <p:cond delay="1312"/>
                                              </p:stCondLst>
                                            </p:cTn>
                                            <p:tgtEl>
                                              <p:spTgt spid="37"/>
                                            </p:tgtEl>
                                          </p:cBhvr>
                                          <p:to x="100000" y="80000"/>
                                        </p:animScale>
                                        <p:animScale>
                                          <p:cBhvr>
                                            <p:cTn id="35" dur="166" decel="50000">
                                              <p:stCondLst>
                                                <p:cond delay="1338"/>
                                              </p:stCondLst>
                                            </p:cTn>
                                            <p:tgtEl>
                                              <p:spTgt spid="37"/>
                                            </p:tgtEl>
                                          </p:cBhvr>
                                          <p:to x="100000" y="100000"/>
                                        </p:animScale>
                                        <p:animScale>
                                          <p:cBhvr>
                                            <p:cTn id="36" dur="26">
                                              <p:stCondLst>
                                                <p:cond delay="1642"/>
                                              </p:stCondLst>
                                            </p:cTn>
                                            <p:tgtEl>
                                              <p:spTgt spid="37"/>
                                            </p:tgtEl>
                                          </p:cBhvr>
                                          <p:to x="100000" y="90000"/>
                                        </p:animScale>
                                        <p:animScale>
                                          <p:cBhvr>
                                            <p:cTn id="37" dur="166" decel="50000">
                                              <p:stCondLst>
                                                <p:cond delay="1668"/>
                                              </p:stCondLst>
                                            </p:cTn>
                                            <p:tgtEl>
                                              <p:spTgt spid="37"/>
                                            </p:tgtEl>
                                          </p:cBhvr>
                                          <p:to x="100000" y="100000"/>
                                        </p:animScale>
                                        <p:animScale>
                                          <p:cBhvr>
                                            <p:cTn id="38" dur="26">
                                              <p:stCondLst>
                                                <p:cond delay="1808"/>
                                              </p:stCondLst>
                                            </p:cTn>
                                            <p:tgtEl>
                                              <p:spTgt spid="37"/>
                                            </p:tgtEl>
                                          </p:cBhvr>
                                          <p:to x="100000" y="95000"/>
                                        </p:animScale>
                                        <p:animScale>
                                          <p:cBhvr>
                                            <p:cTn id="39" dur="166" decel="50000">
                                              <p:stCondLst>
                                                <p:cond delay="1834"/>
                                              </p:stCondLst>
                                            </p:cTn>
                                            <p:tgtEl>
                                              <p:spTgt spid="37"/>
                                            </p:tgtEl>
                                          </p:cBhvr>
                                          <p:to x="100000" y="100000"/>
                                        </p:animScale>
                                      </p:childTnLst>
                                    </p:cTn>
                                  </p:par>
                                  <p:par>
                                    <p:cTn id="40" presetID="26" presetClass="entr" presetSubtype="0" fill="hold" nodeType="withEffect">
                                      <p:stCondLst>
                                        <p:cond delay="2500"/>
                                      </p:stCondLst>
                                      <p:childTnLst>
                                        <p:set>
                                          <p:cBhvr>
                                            <p:cTn id="41" dur="1" fill="hold">
                                              <p:stCondLst>
                                                <p:cond delay="0"/>
                                              </p:stCondLst>
                                            </p:cTn>
                                            <p:tgtEl>
                                              <p:spTgt spid="32"/>
                                            </p:tgtEl>
                                            <p:attrNameLst>
                                              <p:attrName>style.visibility</p:attrName>
                                            </p:attrNameLst>
                                          </p:cBhvr>
                                          <p:to>
                                            <p:strVal val="visible"/>
                                          </p:to>
                                        </p:set>
                                        <p:animEffect transition="in" filter="wipe(down)">
                                          <p:cBhvr>
                                            <p:cTn id="42" dur="580">
                                              <p:stCondLst>
                                                <p:cond delay="0"/>
                                              </p:stCondLst>
                                            </p:cTn>
                                            <p:tgtEl>
                                              <p:spTgt spid="32"/>
                                            </p:tgtEl>
                                          </p:cBhvr>
                                        </p:animEffect>
                                        <p:anim calcmode="lin" valueType="num">
                                          <p:cBhvr>
                                            <p:cTn id="43"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48" dur="26">
                                              <p:stCondLst>
                                                <p:cond delay="650"/>
                                              </p:stCondLst>
                                            </p:cTn>
                                            <p:tgtEl>
                                              <p:spTgt spid="32"/>
                                            </p:tgtEl>
                                          </p:cBhvr>
                                          <p:to x="100000" y="60000"/>
                                        </p:animScale>
                                        <p:animScale>
                                          <p:cBhvr>
                                            <p:cTn id="49" dur="166" decel="50000">
                                              <p:stCondLst>
                                                <p:cond delay="676"/>
                                              </p:stCondLst>
                                            </p:cTn>
                                            <p:tgtEl>
                                              <p:spTgt spid="32"/>
                                            </p:tgtEl>
                                          </p:cBhvr>
                                          <p:to x="100000" y="100000"/>
                                        </p:animScale>
                                        <p:animScale>
                                          <p:cBhvr>
                                            <p:cTn id="50" dur="26">
                                              <p:stCondLst>
                                                <p:cond delay="1312"/>
                                              </p:stCondLst>
                                            </p:cTn>
                                            <p:tgtEl>
                                              <p:spTgt spid="32"/>
                                            </p:tgtEl>
                                          </p:cBhvr>
                                          <p:to x="100000" y="80000"/>
                                        </p:animScale>
                                        <p:animScale>
                                          <p:cBhvr>
                                            <p:cTn id="51" dur="166" decel="50000">
                                              <p:stCondLst>
                                                <p:cond delay="1338"/>
                                              </p:stCondLst>
                                            </p:cTn>
                                            <p:tgtEl>
                                              <p:spTgt spid="32"/>
                                            </p:tgtEl>
                                          </p:cBhvr>
                                          <p:to x="100000" y="100000"/>
                                        </p:animScale>
                                        <p:animScale>
                                          <p:cBhvr>
                                            <p:cTn id="52" dur="26">
                                              <p:stCondLst>
                                                <p:cond delay="1642"/>
                                              </p:stCondLst>
                                            </p:cTn>
                                            <p:tgtEl>
                                              <p:spTgt spid="32"/>
                                            </p:tgtEl>
                                          </p:cBhvr>
                                          <p:to x="100000" y="90000"/>
                                        </p:animScale>
                                        <p:animScale>
                                          <p:cBhvr>
                                            <p:cTn id="53" dur="166" decel="50000">
                                              <p:stCondLst>
                                                <p:cond delay="1668"/>
                                              </p:stCondLst>
                                            </p:cTn>
                                            <p:tgtEl>
                                              <p:spTgt spid="32"/>
                                            </p:tgtEl>
                                          </p:cBhvr>
                                          <p:to x="100000" y="100000"/>
                                        </p:animScale>
                                        <p:animScale>
                                          <p:cBhvr>
                                            <p:cTn id="54" dur="26">
                                              <p:stCondLst>
                                                <p:cond delay="1808"/>
                                              </p:stCondLst>
                                            </p:cTn>
                                            <p:tgtEl>
                                              <p:spTgt spid="32"/>
                                            </p:tgtEl>
                                          </p:cBhvr>
                                          <p:to x="100000" y="95000"/>
                                        </p:animScale>
                                        <p:animScale>
                                          <p:cBhvr>
                                            <p:cTn id="55" dur="166" decel="50000">
                                              <p:stCondLst>
                                                <p:cond delay="1834"/>
                                              </p:stCondLst>
                                            </p:cTn>
                                            <p:tgtEl>
                                              <p:spTgt spid="32"/>
                                            </p:tgtEl>
                                          </p:cBhvr>
                                          <p:to x="100000" y="100000"/>
                                        </p:animScale>
                                      </p:childTnLst>
                                    </p:cTn>
                                  </p:par>
                                  <p:par>
                                    <p:cTn id="56" presetID="26" presetClass="entr" presetSubtype="0" fill="hold" nodeType="withEffect">
                                      <p:stCondLst>
                                        <p:cond delay="2700"/>
                                      </p:stCondLst>
                                      <p:childTnLst>
                                        <p:set>
                                          <p:cBhvr>
                                            <p:cTn id="57" dur="1" fill="hold">
                                              <p:stCondLst>
                                                <p:cond delay="0"/>
                                              </p:stCondLst>
                                            </p:cTn>
                                            <p:tgtEl>
                                              <p:spTgt spid="34"/>
                                            </p:tgtEl>
                                            <p:attrNameLst>
                                              <p:attrName>style.visibility</p:attrName>
                                            </p:attrNameLst>
                                          </p:cBhvr>
                                          <p:to>
                                            <p:strVal val="visible"/>
                                          </p:to>
                                        </p:set>
                                        <p:animEffect transition="in" filter="wipe(down)">
                                          <p:cBhvr>
                                            <p:cTn id="58" dur="580">
                                              <p:stCondLst>
                                                <p:cond delay="0"/>
                                              </p:stCondLst>
                                            </p:cTn>
                                            <p:tgtEl>
                                              <p:spTgt spid="34"/>
                                            </p:tgtEl>
                                          </p:cBhvr>
                                        </p:animEffect>
                                        <p:anim calcmode="lin" valueType="num">
                                          <p:cBhvr>
                                            <p:cTn id="59"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64" dur="26">
                                              <p:stCondLst>
                                                <p:cond delay="650"/>
                                              </p:stCondLst>
                                            </p:cTn>
                                            <p:tgtEl>
                                              <p:spTgt spid="34"/>
                                            </p:tgtEl>
                                          </p:cBhvr>
                                          <p:to x="100000" y="60000"/>
                                        </p:animScale>
                                        <p:animScale>
                                          <p:cBhvr>
                                            <p:cTn id="65" dur="166" decel="50000">
                                              <p:stCondLst>
                                                <p:cond delay="676"/>
                                              </p:stCondLst>
                                            </p:cTn>
                                            <p:tgtEl>
                                              <p:spTgt spid="34"/>
                                            </p:tgtEl>
                                          </p:cBhvr>
                                          <p:to x="100000" y="100000"/>
                                        </p:animScale>
                                        <p:animScale>
                                          <p:cBhvr>
                                            <p:cTn id="66" dur="26">
                                              <p:stCondLst>
                                                <p:cond delay="1312"/>
                                              </p:stCondLst>
                                            </p:cTn>
                                            <p:tgtEl>
                                              <p:spTgt spid="34"/>
                                            </p:tgtEl>
                                          </p:cBhvr>
                                          <p:to x="100000" y="80000"/>
                                        </p:animScale>
                                        <p:animScale>
                                          <p:cBhvr>
                                            <p:cTn id="67" dur="166" decel="50000">
                                              <p:stCondLst>
                                                <p:cond delay="1338"/>
                                              </p:stCondLst>
                                            </p:cTn>
                                            <p:tgtEl>
                                              <p:spTgt spid="34"/>
                                            </p:tgtEl>
                                          </p:cBhvr>
                                          <p:to x="100000" y="100000"/>
                                        </p:animScale>
                                        <p:animScale>
                                          <p:cBhvr>
                                            <p:cTn id="68" dur="26">
                                              <p:stCondLst>
                                                <p:cond delay="1642"/>
                                              </p:stCondLst>
                                            </p:cTn>
                                            <p:tgtEl>
                                              <p:spTgt spid="34"/>
                                            </p:tgtEl>
                                          </p:cBhvr>
                                          <p:to x="100000" y="90000"/>
                                        </p:animScale>
                                        <p:animScale>
                                          <p:cBhvr>
                                            <p:cTn id="69" dur="166" decel="50000">
                                              <p:stCondLst>
                                                <p:cond delay="1668"/>
                                              </p:stCondLst>
                                            </p:cTn>
                                            <p:tgtEl>
                                              <p:spTgt spid="34"/>
                                            </p:tgtEl>
                                          </p:cBhvr>
                                          <p:to x="100000" y="100000"/>
                                        </p:animScale>
                                        <p:animScale>
                                          <p:cBhvr>
                                            <p:cTn id="70" dur="26">
                                              <p:stCondLst>
                                                <p:cond delay="1808"/>
                                              </p:stCondLst>
                                            </p:cTn>
                                            <p:tgtEl>
                                              <p:spTgt spid="34"/>
                                            </p:tgtEl>
                                          </p:cBhvr>
                                          <p:to x="100000" y="95000"/>
                                        </p:animScale>
                                        <p:animScale>
                                          <p:cBhvr>
                                            <p:cTn id="71" dur="166" decel="50000">
                                              <p:stCondLst>
                                                <p:cond delay="1834"/>
                                              </p:stCondLst>
                                            </p:cTn>
                                            <p:tgtEl>
                                              <p:spTgt spid="34"/>
                                            </p:tgtEl>
                                          </p:cBhvr>
                                          <p:to x="100000" y="100000"/>
                                        </p:animScale>
                                      </p:childTnLst>
                                    </p:cTn>
                                  </p:par>
                                  <p:par>
                                    <p:cTn id="72" presetID="26" presetClass="entr" presetSubtype="0" fill="hold" nodeType="withEffect">
                                      <p:stCondLst>
                                        <p:cond delay="2900"/>
                                      </p:stCondLst>
                                      <p:childTnLst>
                                        <p:set>
                                          <p:cBhvr>
                                            <p:cTn id="73" dur="1" fill="hold">
                                              <p:stCondLst>
                                                <p:cond delay="0"/>
                                              </p:stCondLst>
                                            </p:cTn>
                                            <p:tgtEl>
                                              <p:spTgt spid="35"/>
                                            </p:tgtEl>
                                            <p:attrNameLst>
                                              <p:attrName>style.visibility</p:attrName>
                                            </p:attrNameLst>
                                          </p:cBhvr>
                                          <p:to>
                                            <p:strVal val="visible"/>
                                          </p:to>
                                        </p:set>
                                        <p:animEffect transition="in" filter="wipe(down)">
                                          <p:cBhvr>
                                            <p:cTn id="74" dur="580">
                                              <p:stCondLst>
                                                <p:cond delay="0"/>
                                              </p:stCondLst>
                                            </p:cTn>
                                            <p:tgtEl>
                                              <p:spTgt spid="35"/>
                                            </p:tgtEl>
                                          </p:cBhvr>
                                        </p:animEffect>
                                        <p:anim calcmode="lin" valueType="num">
                                          <p:cBhvr>
                                            <p:cTn id="75"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80" dur="26">
                                              <p:stCondLst>
                                                <p:cond delay="650"/>
                                              </p:stCondLst>
                                            </p:cTn>
                                            <p:tgtEl>
                                              <p:spTgt spid="35"/>
                                            </p:tgtEl>
                                          </p:cBhvr>
                                          <p:to x="100000" y="60000"/>
                                        </p:animScale>
                                        <p:animScale>
                                          <p:cBhvr>
                                            <p:cTn id="81" dur="166" decel="50000">
                                              <p:stCondLst>
                                                <p:cond delay="676"/>
                                              </p:stCondLst>
                                            </p:cTn>
                                            <p:tgtEl>
                                              <p:spTgt spid="35"/>
                                            </p:tgtEl>
                                          </p:cBhvr>
                                          <p:to x="100000" y="100000"/>
                                        </p:animScale>
                                        <p:animScale>
                                          <p:cBhvr>
                                            <p:cTn id="82" dur="26">
                                              <p:stCondLst>
                                                <p:cond delay="1312"/>
                                              </p:stCondLst>
                                            </p:cTn>
                                            <p:tgtEl>
                                              <p:spTgt spid="35"/>
                                            </p:tgtEl>
                                          </p:cBhvr>
                                          <p:to x="100000" y="80000"/>
                                        </p:animScale>
                                        <p:animScale>
                                          <p:cBhvr>
                                            <p:cTn id="83" dur="166" decel="50000">
                                              <p:stCondLst>
                                                <p:cond delay="1338"/>
                                              </p:stCondLst>
                                            </p:cTn>
                                            <p:tgtEl>
                                              <p:spTgt spid="35"/>
                                            </p:tgtEl>
                                          </p:cBhvr>
                                          <p:to x="100000" y="100000"/>
                                        </p:animScale>
                                        <p:animScale>
                                          <p:cBhvr>
                                            <p:cTn id="84" dur="26">
                                              <p:stCondLst>
                                                <p:cond delay="1642"/>
                                              </p:stCondLst>
                                            </p:cTn>
                                            <p:tgtEl>
                                              <p:spTgt spid="35"/>
                                            </p:tgtEl>
                                          </p:cBhvr>
                                          <p:to x="100000" y="90000"/>
                                        </p:animScale>
                                        <p:animScale>
                                          <p:cBhvr>
                                            <p:cTn id="85" dur="166" decel="50000">
                                              <p:stCondLst>
                                                <p:cond delay="1668"/>
                                              </p:stCondLst>
                                            </p:cTn>
                                            <p:tgtEl>
                                              <p:spTgt spid="35"/>
                                            </p:tgtEl>
                                          </p:cBhvr>
                                          <p:to x="100000" y="100000"/>
                                        </p:animScale>
                                        <p:animScale>
                                          <p:cBhvr>
                                            <p:cTn id="86" dur="26">
                                              <p:stCondLst>
                                                <p:cond delay="1808"/>
                                              </p:stCondLst>
                                            </p:cTn>
                                            <p:tgtEl>
                                              <p:spTgt spid="35"/>
                                            </p:tgtEl>
                                          </p:cBhvr>
                                          <p:to x="100000" y="95000"/>
                                        </p:animScale>
                                        <p:animScale>
                                          <p:cBhvr>
                                            <p:cTn id="87" dur="166" decel="50000">
                                              <p:stCondLst>
                                                <p:cond delay="1834"/>
                                              </p:stCondLst>
                                            </p:cTn>
                                            <p:tgtEl>
                                              <p:spTgt spid="35"/>
                                            </p:tgtEl>
                                          </p:cBhvr>
                                          <p:to x="100000" y="100000"/>
                                        </p:animScale>
                                      </p:childTnLst>
                                    </p:cTn>
                                  </p:par>
                                  <p:par>
                                    <p:cTn id="88" presetID="26" presetClass="entr" presetSubtype="0" fill="hold" nodeType="withEffect">
                                      <p:stCondLst>
                                        <p:cond delay="3100"/>
                                      </p:stCondLst>
                                      <p:childTnLst>
                                        <p:set>
                                          <p:cBhvr>
                                            <p:cTn id="89" dur="1" fill="hold">
                                              <p:stCondLst>
                                                <p:cond delay="0"/>
                                              </p:stCondLst>
                                            </p:cTn>
                                            <p:tgtEl>
                                              <p:spTgt spid="31"/>
                                            </p:tgtEl>
                                            <p:attrNameLst>
                                              <p:attrName>style.visibility</p:attrName>
                                            </p:attrNameLst>
                                          </p:cBhvr>
                                          <p:to>
                                            <p:strVal val="visible"/>
                                          </p:to>
                                        </p:set>
                                        <p:animEffect transition="in" filter="wipe(down)">
                                          <p:cBhvr>
                                            <p:cTn id="90" dur="580">
                                              <p:stCondLst>
                                                <p:cond delay="0"/>
                                              </p:stCondLst>
                                            </p:cTn>
                                            <p:tgtEl>
                                              <p:spTgt spid="31"/>
                                            </p:tgtEl>
                                          </p:cBhvr>
                                        </p:animEffect>
                                        <p:anim calcmode="lin" valueType="num">
                                          <p:cBhvr>
                                            <p:cTn id="91"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96" dur="26">
                                              <p:stCondLst>
                                                <p:cond delay="650"/>
                                              </p:stCondLst>
                                            </p:cTn>
                                            <p:tgtEl>
                                              <p:spTgt spid="31"/>
                                            </p:tgtEl>
                                          </p:cBhvr>
                                          <p:to x="100000" y="60000"/>
                                        </p:animScale>
                                        <p:animScale>
                                          <p:cBhvr>
                                            <p:cTn id="97" dur="166" decel="50000">
                                              <p:stCondLst>
                                                <p:cond delay="676"/>
                                              </p:stCondLst>
                                            </p:cTn>
                                            <p:tgtEl>
                                              <p:spTgt spid="31"/>
                                            </p:tgtEl>
                                          </p:cBhvr>
                                          <p:to x="100000" y="100000"/>
                                        </p:animScale>
                                        <p:animScale>
                                          <p:cBhvr>
                                            <p:cTn id="98" dur="26">
                                              <p:stCondLst>
                                                <p:cond delay="1312"/>
                                              </p:stCondLst>
                                            </p:cTn>
                                            <p:tgtEl>
                                              <p:spTgt spid="31"/>
                                            </p:tgtEl>
                                          </p:cBhvr>
                                          <p:to x="100000" y="80000"/>
                                        </p:animScale>
                                        <p:animScale>
                                          <p:cBhvr>
                                            <p:cTn id="99" dur="166" decel="50000">
                                              <p:stCondLst>
                                                <p:cond delay="1338"/>
                                              </p:stCondLst>
                                            </p:cTn>
                                            <p:tgtEl>
                                              <p:spTgt spid="31"/>
                                            </p:tgtEl>
                                          </p:cBhvr>
                                          <p:to x="100000" y="100000"/>
                                        </p:animScale>
                                        <p:animScale>
                                          <p:cBhvr>
                                            <p:cTn id="100" dur="26">
                                              <p:stCondLst>
                                                <p:cond delay="1642"/>
                                              </p:stCondLst>
                                            </p:cTn>
                                            <p:tgtEl>
                                              <p:spTgt spid="31"/>
                                            </p:tgtEl>
                                          </p:cBhvr>
                                          <p:to x="100000" y="90000"/>
                                        </p:animScale>
                                        <p:animScale>
                                          <p:cBhvr>
                                            <p:cTn id="101" dur="166" decel="50000">
                                              <p:stCondLst>
                                                <p:cond delay="1668"/>
                                              </p:stCondLst>
                                            </p:cTn>
                                            <p:tgtEl>
                                              <p:spTgt spid="31"/>
                                            </p:tgtEl>
                                          </p:cBhvr>
                                          <p:to x="100000" y="100000"/>
                                        </p:animScale>
                                        <p:animScale>
                                          <p:cBhvr>
                                            <p:cTn id="102" dur="26">
                                              <p:stCondLst>
                                                <p:cond delay="1808"/>
                                              </p:stCondLst>
                                            </p:cTn>
                                            <p:tgtEl>
                                              <p:spTgt spid="31"/>
                                            </p:tgtEl>
                                          </p:cBhvr>
                                          <p:to x="100000" y="95000"/>
                                        </p:animScale>
                                        <p:animScale>
                                          <p:cBhvr>
                                            <p:cTn id="103" dur="166" decel="50000">
                                              <p:stCondLst>
                                                <p:cond delay="1834"/>
                                              </p:stCondLst>
                                            </p:cTn>
                                            <p:tgtEl>
                                              <p:spTgt spid="3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2000" fill="hold"/>
                                            <p:tgtEl>
                                              <p:spTgt spid="30"/>
                                            </p:tgtEl>
                                            <p:attrNameLst>
                                              <p:attrName>ppt_x</p:attrName>
                                            </p:attrNameLst>
                                          </p:cBhvr>
                                          <p:tavLst>
                                            <p:tav tm="0">
                                              <p:val>
                                                <p:strVal val="#ppt_x"/>
                                              </p:val>
                                            </p:tav>
                                            <p:tav tm="100000">
                                              <p:val>
                                                <p:strVal val="#ppt_x"/>
                                              </p:val>
                                            </p:tav>
                                          </p:tavLst>
                                        </p:anim>
                                        <p:anim calcmode="lin" valueType="num">
                                          <p:cBhvr additive="base">
                                            <p:cTn id="8" dur="2000" fill="hold"/>
                                            <p:tgtEl>
                                              <p:spTgt spid="30"/>
                                            </p:tgtEl>
                                            <p:attrNameLst>
                                              <p:attrName>ppt_y</p:attrName>
                                            </p:attrNameLst>
                                          </p:cBhvr>
                                          <p:tavLst>
                                            <p:tav tm="0">
                                              <p:val>
                                                <p:strVal val="1+#ppt_h/2"/>
                                              </p:val>
                                            </p:tav>
                                            <p:tav tm="100000">
                                              <p:val>
                                                <p:strVal val="#ppt_y"/>
                                              </p:val>
                                            </p:tav>
                                          </p:tavLst>
                                        </p:anim>
                                      </p:childTnLst>
                                    </p:cTn>
                                  </p:par>
                                  <p:par>
                                    <p:cTn id="9" presetID="56" presetClass="entr" presetSubtype="0" fill="hold" grpId="0" nodeType="withEffect">
                                      <p:stCondLst>
                                        <p:cond delay="1500"/>
                                      </p:stCondLst>
                                      <p:iterate type="lt">
                                        <p:tmPct val="10000"/>
                                      </p:iterate>
                                      <p:childTnLst>
                                        <p:set>
                                          <p:cBhvr>
                                            <p:cTn id="10" dur="1" fill="hold">
                                              <p:stCondLst>
                                                <p:cond delay="0"/>
                                              </p:stCondLst>
                                            </p:cTn>
                                            <p:tgtEl>
                                              <p:spTgt spid="38"/>
                                            </p:tgtEl>
                                            <p:attrNameLst>
                                              <p:attrName>style.visibility</p:attrName>
                                            </p:attrNameLst>
                                          </p:cBhvr>
                                          <p:to>
                                            <p:strVal val="visible"/>
                                          </p:to>
                                        </p:set>
                                        <p:anim by="(-#ppt_w*2)" calcmode="lin" valueType="num">
                                          <p:cBhvr rctx="PPT">
                                            <p:cTn id="11" dur="500" autoRev="1" fill="hold">
                                              <p:stCondLst>
                                                <p:cond delay="0"/>
                                              </p:stCondLst>
                                            </p:cTn>
                                            <p:tgtEl>
                                              <p:spTgt spid="38"/>
                                            </p:tgtEl>
                                            <p:attrNameLst>
                                              <p:attrName>ppt_w</p:attrName>
                                            </p:attrNameLst>
                                          </p:cBhvr>
                                        </p:anim>
                                        <p:anim by="(#ppt_w*0.50)" calcmode="lin" valueType="num">
                                          <p:cBhvr>
                                            <p:cTn id="12" dur="500" decel="50000" autoRev="1" fill="hold">
                                              <p:stCondLst>
                                                <p:cond delay="0"/>
                                              </p:stCondLst>
                                            </p:cTn>
                                            <p:tgtEl>
                                              <p:spTgt spid="38"/>
                                            </p:tgtEl>
                                            <p:attrNameLst>
                                              <p:attrName>ppt_x</p:attrName>
                                            </p:attrNameLst>
                                          </p:cBhvr>
                                        </p:anim>
                                        <p:anim from="(-#ppt_h/2)" to="(#ppt_y)" calcmode="lin" valueType="num">
                                          <p:cBhvr>
                                            <p:cTn id="13" dur="1000" fill="hold">
                                              <p:stCondLst>
                                                <p:cond delay="0"/>
                                              </p:stCondLst>
                                            </p:cTn>
                                            <p:tgtEl>
                                              <p:spTgt spid="38"/>
                                            </p:tgtEl>
                                            <p:attrNameLst>
                                              <p:attrName>ppt_y</p:attrName>
                                            </p:attrNameLst>
                                          </p:cBhvr>
                                        </p:anim>
                                        <p:animRot by="21600000">
                                          <p:cBhvr>
                                            <p:cTn id="14" dur="1000" fill="hold">
                                              <p:stCondLst>
                                                <p:cond delay="0"/>
                                              </p:stCondLst>
                                            </p:cTn>
                                            <p:tgtEl>
                                              <p:spTgt spid="38"/>
                                            </p:tgtEl>
                                            <p:attrNameLst>
                                              <p:attrName>r</p:attrName>
                                            </p:attrNameLst>
                                          </p:cBhvr>
                                        </p:animRot>
                                      </p:childTnLst>
                                    </p:cTn>
                                  </p:par>
                                  <p:par>
                                    <p:cTn id="15" presetID="56" presetClass="entr" presetSubtype="0" fill="hold" grpId="0" nodeType="withEffect">
                                      <p:stCondLst>
                                        <p:cond delay="4700"/>
                                      </p:stCondLst>
                                      <p:iterate type="lt">
                                        <p:tmPct val="10000"/>
                                      </p:iterate>
                                      <p:childTnLst>
                                        <p:set>
                                          <p:cBhvr>
                                            <p:cTn id="16" dur="1" fill="hold">
                                              <p:stCondLst>
                                                <p:cond delay="0"/>
                                              </p:stCondLst>
                                            </p:cTn>
                                            <p:tgtEl>
                                              <p:spTgt spid="4"/>
                                            </p:tgtEl>
                                            <p:attrNameLst>
                                              <p:attrName>style.visibility</p:attrName>
                                            </p:attrNameLst>
                                          </p:cBhvr>
                                          <p:to>
                                            <p:strVal val="visible"/>
                                          </p:to>
                                        </p:set>
                                        <p:anim by="(-#ppt_w*2)" calcmode="lin" valueType="num">
                                          <p:cBhvr rctx="PPT">
                                            <p:cTn id="17" dur="500" autoRev="1" fill="hold">
                                              <p:stCondLst>
                                                <p:cond delay="0"/>
                                              </p:stCondLst>
                                            </p:cTn>
                                            <p:tgtEl>
                                              <p:spTgt spid="4"/>
                                            </p:tgtEl>
                                            <p:attrNameLst>
                                              <p:attrName>ppt_w</p:attrName>
                                            </p:attrNameLst>
                                          </p:cBhvr>
                                        </p:anim>
                                        <p:anim by="(#ppt_w*0.50)" calcmode="lin" valueType="num">
                                          <p:cBhvr>
                                            <p:cTn id="18" dur="500" decel="50000" autoRev="1" fill="hold">
                                              <p:stCondLst>
                                                <p:cond delay="0"/>
                                              </p:stCondLst>
                                            </p:cTn>
                                            <p:tgtEl>
                                              <p:spTgt spid="4"/>
                                            </p:tgtEl>
                                            <p:attrNameLst>
                                              <p:attrName>ppt_x</p:attrName>
                                            </p:attrNameLst>
                                          </p:cBhvr>
                                        </p:anim>
                                        <p:anim from="(-#ppt_h/2)" to="(#ppt_y)" calcmode="lin" valueType="num">
                                          <p:cBhvr>
                                            <p:cTn id="19" dur="1000" fill="hold">
                                              <p:stCondLst>
                                                <p:cond delay="0"/>
                                              </p:stCondLst>
                                            </p:cTn>
                                            <p:tgtEl>
                                              <p:spTgt spid="4"/>
                                            </p:tgtEl>
                                            <p:attrNameLst>
                                              <p:attrName>ppt_y</p:attrName>
                                            </p:attrNameLst>
                                          </p:cBhvr>
                                        </p:anim>
                                        <p:animRot by="21600000">
                                          <p:cBhvr>
                                            <p:cTn id="20" dur="1000" fill="hold">
                                              <p:stCondLst>
                                                <p:cond delay="0"/>
                                              </p:stCondLst>
                                            </p:cTn>
                                            <p:tgtEl>
                                              <p:spTgt spid="4"/>
                                            </p:tgtEl>
                                            <p:attrNameLst>
                                              <p:attrName>r</p:attrName>
                                            </p:attrNameLst>
                                          </p:cBhvr>
                                        </p:animRot>
                                      </p:childTnLst>
                                    </p:cTn>
                                  </p:par>
                                  <p:par>
                                    <p:cTn id="21" presetID="22" presetClass="entr" presetSubtype="4" fill="hold" nodeType="withEffect">
                                      <p:stCondLst>
                                        <p:cond delay="180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1000"/>
                                            <p:tgtEl>
                                              <p:spTgt spid="29"/>
                                            </p:tgtEl>
                                          </p:cBhvr>
                                        </p:animEffect>
                                      </p:childTnLst>
                                    </p:cTn>
                                  </p:par>
                                  <p:par>
                                    <p:cTn id="24" presetID="26" presetClass="entr" presetSubtype="0" fill="hold" nodeType="withEffect">
                                      <p:stCondLst>
                                        <p:cond delay="2300"/>
                                      </p:stCondLst>
                                      <p:childTnLst>
                                        <p:set>
                                          <p:cBhvr>
                                            <p:cTn id="25" dur="1" fill="hold">
                                              <p:stCondLst>
                                                <p:cond delay="0"/>
                                              </p:stCondLst>
                                            </p:cTn>
                                            <p:tgtEl>
                                              <p:spTgt spid="37"/>
                                            </p:tgtEl>
                                            <p:attrNameLst>
                                              <p:attrName>style.visibility</p:attrName>
                                            </p:attrNameLst>
                                          </p:cBhvr>
                                          <p:to>
                                            <p:strVal val="visible"/>
                                          </p:to>
                                        </p:set>
                                        <p:animEffect transition="in" filter="wipe(down)">
                                          <p:cBhvr>
                                            <p:cTn id="26" dur="580">
                                              <p:stCondLst>
                                                <p:cond delay="0"/>
                                              </p:stCondLst>
                                            </p:cTn>
                                            <p:tgtEl>
                                              <p:spTgt spid="37"/>
                                            </p:tgtEl>
                                          </p:cBhvr>
                                        </p:animEffect>
                                        <p:anim calcmode="lin" valueType="num">
                                          <p:cBhvr>
                                            <p:cTn id="27"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32" dur="26">
                                              <p:stCondLst>
                                                <p:cond delay="650"/>
                                              </p:stCondLst>
                                            </p:cTn>
                                            <p:tgtEl>
                                              <p:spTgt spid="37"/>
                                            </p:tgtEl>
                                          </p:cBhvr>
                                          <p:to x="100000" y="60000"/>
                                        </p:animScale>
                                        <p:animScale>
                                          <p:cBhvr>
                                            <p:cTn id="33" dur="166" decel="50000">
                                              <p:stCondLst>
                                                <p:cond delay="676"/>
                                              </p:stCondLst>
                                            </p:cTn>
                                            <p:tgtEl>
                                              <p:spTgt spid="37"/>
                                            </p:tgtEl>
                                          </p:cBhvr>
                                          <p:to x="100000" y="100000"/>
                                        </p:animScale>
                                        <p:animScale>
                                          <p:cBhvr>
                                            <p:cTn id="34" dur="26">
                                              <p:stCondLst>
                                                <p:cond delay="1312"/>
                                              </p:stCondLst>
                                            </p:cTn>
                                            <p:tgtEl>
                                              <p:spTgt spid="37"/>
                                            </p:tgtEl>
                                          </p:cBhvr>
                                          <p:to x="100000" y="80000"/>
                                        </p:animScale>
                                        <p:animScale>
                                          <p:cBhvr>
                                            <p:cTn id="35" dur="166" decel="50000">
                                              <p:stCondLst>
                                                <p:cond delay="1338"/>
                                              </p:stCondLst>
                                            </p:cTn>
                                            <p:tgtEl>
                                              <p:spTgt spid="37"/>
                                            </p:tgtEl>
                                          </p:cBhvr>
                                          <p:to x="100000" y="100000"/>
                                        </p:animScale>
                                        <p:animScale>
                                          <p:cBhvr>
                                            <p:cTn id="36" dur="26">
                                              <p:stCondLst>
                                                <p:cond delay="1642"/>
                                              </p:stCondLst>
                                            </p:cTn>
                                            <p:tgtEl>
                                              <p:spTgt spid="37"/>
                                            </p:tgtEl>
                                          </p:cBhvr>
                                          <p:to x="100000" y="90000"/>
                                        </p:animScale>
                                        <p:animScale>
                                          <p:cBhvr>
                                            <p:cTn id="37" dur="166" decel="50000">
                                              <p:stCondLst>
                                                <p:cond delay="1668"/>
                                              </p:stCondLst>
                                            </p:cTn>
                                            <p:tgtEl>
                                              <p:spTgt spid="37"/>
                                            </p:tgtEl>
                                          </p:cBhvr>
                                          <p:to x="100000" y="100000"/>
                                        </p:animScale>
                                        <p:animScale>
                                          <p:cBhvr>
                                            <p:cTn id="38" dur="26">
                                              <p:stCondLst>
                                                <p:cond delay="1808"/>
                                              </p:stCondLst>
                                            </p:cTn>
                                            <p:tgtEl>
                                              <p:spTgt spid="37"/>
                                            </p:tgtEl>
                                          </p:cBhvr>
                                          <p:to x="100000" y="95000"/>
                                        </p:animScale>
                                        <p:animScale>
                                          <p:cBhvr>
                                            <p:cTn id="39" dur="166" decel="50000">
                                              <p:stCondLst>
                                                <p:cond delay="1834"/>
                                              </p:stCondLst>
                                            </p:cTn>
                                            <p:tgtEl>
                                              <p:spTgt spid="37"/>
                                            </p:tgtEl>
                                          </p:cBhvr>
                                          <p:to x="100000" y="100000"/>
                                        </p:animScale>
                                      </p:childTnLst>
                                    </p:cTn>
                                  </p:par>
                                  <p:par>
                                    <p:cTn id="40" presetID="26" presetClass="entr" presetSubtype="0" fill="hold" nodeType="withEffect">
                                      <p:stCondLst>
                                        <p:cond delay="2500"/>
                                      </p:stCondLst>
                                      <p:childTnLst>
                                        <p:set>
                                          <p:cBhvr>
                                            <p:cTn id="41" dur="1" fill="hold">
                                              <p:stCondLst>
                                                <p:cond delay="0"/>
                                              </p:stCondLst>
                                            </p:cTn>
                                            <p:tgtEl>
                                              <p:spTgt spid="32"/>
                                            </p:tgtEl>
                                            <p:attrNameLst>
                                              <p:attrName>style.visibility</p:attrName>
                                            </p:attrNameLst>
                                          </p:cBhvr>
                                          <p:to>
                                            <p:strVal val="visible"/>
                                          </p:to>
                                        </p:set>
                                        <p:animEffect transition="in" filter="wipe(down)">
                                          <p:cBhvr>
                                            <p:cTn id="42" dur="580">
                                              <p:stCondLst>
                                                <p:cond delay="0"/>
                                              </p:stCondLst>
                                            </p:cTn>
                                            <p:tgtEl>
                                              <p:spTgt spid="32"/>
                                            </p:tgtEl>
                                          </p:cBhvr>
                                        </p:animEffect>
                                        <p:anim calcmode="lin" valueType="num">
                                          <p:cBhvr>
                                            <p:cTn id="43"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48" dur="26">
                                              <p:stCondLst>
                                                <p:cond delay="650"/>
                                              </p:stCondLst>
                                            </p:cTn>
                                            <p:tgtEl>
                                              <p:spTgt spid="32"/>
                                            </p:tgtEl>
                                          </p:cBhvr>
                                          <p:to x="100000" y="60000"/>
                                        </p:animScale>
                                        <p:animScale>
                                          <p:cBhvr>
                                            <p:cTn id="49" dur="166" decel="50000">
                                              <p:stCondLst>
                                                <p:cond delay="676"/>
                                              </p:stCondLst>
                                            </p:cTn>
                                            <p:tgtEl>
                                              <p:spTgt spid="32"/>
                                            </p:tgtEl>
                                          </p:cBhvr>
                                          <p:to x="100000" y="100000"/>
                                        </p:animScale>
                                        <p:animScale>
                                          <p:cBhvr>
                                            <p:cTn id="50" dur="26">
                                              <p:stCondLst>
                                                <p:cond delay="1312"/>
                                              </p:stCondLst>
                                            </p:cTn>
                                            <p:tgtEl>
                                              <p:spTgt spid="32"/>
                                            </p:tgtEl>
                                          </p:cBhvr>
                                          <p:to x="100000" y="80000"/>
                                        </p:animScale>
                                        <p:animScale>
                                          <p:cBhvr>
                                            <p:cTn id="51" dur="166" decel="50000">
                                              <p:stCondLst>
                                                <p:cond delay="1338"/>
                                              </p:stCondLst>
                                            </p:cTn>
                                            <p:tgtEl>
                                              <p:spTgt spid="32"/>
                                            </p:tgtEl>
                                          </p:cBhvr>
                                          <p:to x="100000" y="100000"/>
                                        </p:animScale>
                                        <p:animScale>
                                          <p:cBhvr>
                                            <p:cTn id="52" dur="26">
                                              <p:stCondLst>
                                                <p:cond delay="1642"/>
                                              </p:stCondLst>
                                            </p:cTn>
                                            <p:tgtEl>
                                              <p:spTgt spid="32"/>
                                            </p:tgtEl>
                                          </p:cBhvr>
                                          <p:to x="100000" y="90000"/>
                                        </p:animScale>
                                        <p:animScale>
                                          <p:cBhvr>
                                            <p:cTn id="53" dur="166" decel="50000">
                                              <p:stCondLst>
                                                <p:cond delay="1668"/>
                                              </p:stCondLst>
                                            </p:cTn>
                                            <p:tgtEl>
                                              <p:spTgt spid="32"/>
                                            </p:tgtEl>
                                          </p:cBhvr>
                                          <p:to x="100000" y="100000"/>
                                        </p:animScale>
                                        <p:animScale>
                                          <p:cBhvr>
                                            <p:cTn id="54" dur="26">
                                              <p:stCondLst>
                                                <p:cond delay="1808"/>
                                              </p:stCondLst>
                                            </p:cTn>
                                            <p:tgtEl>
                                              <p:spTgt spid="32"/>
                                            </p:tgtEl>
                                          </p:cBhvr>
                                          <p:to x="100000" y="95000"/>
                                        </p:animScale>
                                        <p:animScale>
                                          <p:cBhvr>
                                            <p:cTn id="55" dur="166" decel="50000">
                                              <p:stCondLst>
                                                <p:cond delay="1834"/>
                                              </p:stCondLst>
                                            </p:cTn>
                                            <p:tgtEl>
                                              <p:spTgt spid="32"/>
                                            </p:tgtEl>
                                          </p:cBhvr>
                                          <p:to x="100000" y="100000"/>
                                        </p:animScale>
                                      </p:childTnLst>
                                    </p:cTn>
                                  </p:par>
                                  <p:par>
                                    <p:cTn id="56" presetID="26" presetClass="entr" presetSubtype="0" fill="hold" nodeType="withEffect">
                                      <p:stCondLst>
                                        <p:cond delay="2700"/>
                                      </p:stCondLst>
                                      <p:childTnLst>
                                        <p:set>
                                          <p:cBhvr>
                                            <p:cTn id="57" dur="1" fill="hold">
                                              <p:stCondLst>
                                                <p:cond delay="0"/>
                                              </p:stCondLst>
                                            </p:cTn>
                                            <p:tgtEl>
                                              <p:spTgt spid="34"/>
                                            </p:tgtEl>
                                            <p:attrNameLst>
                                              <p:attrName>style.visibility</p:attrName>
                                            </p:attrNameLst>
                                          </p:cBhvr>
                                          <p:to>
                                            <p:strVal val="visible"/>
                                          </p:to>
                                        </p:set>
                                        <p:animEffect transition="in" filter="wipe(down)">
                                          <p:cBhvr>
                                            <p:cTn id="58" dur="580">
                                              <p:stCondLst>
                                                <p:cond delay="0"/>
                                              </p:stCondLst>
                                            </p:cTn>
                                            <p:tgtEl>
                                              <p:spTgt spid="34"/>
                                            </p:tgtEl>
                                          </p:cBhvr>
                                        </p:animEffect>
                                        <p:anim calcmode="lin" valueType="num">
                                          <p:cBhvr>
                                            <p:cTn id="59"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64" dur="26">
                                              <p:stCondLst>
                                                <p:cond delay="650"/>
                                              </p:stCondLst>
                                            </p:cTn>
                                            <p:tgtEl>
                                              <p:spTgt spid="34"/>
                                            </p:tgtEl>
                                          </p:cBhvr>
                                          <p:to x="100000" y="60000"/>
                                        </p:animScale>
                                        <p:animScale>
                                          <p:cBhvr>
                                            <p:cTn id="65" dur="166" decel="50000">
                                              <p:stCondLst>
                                                <p:cond delay="676"/>
                                              </p:stCondLst>
                                            </p:cTn>
                                            <p:tgtEl>
                                              <p:spTgt spid="34"/>
                                            </p:tgtEl>
                                          </p:cBhvr>
                                          <p:to x="100000" y="100000"/>
                                        </p:animScale>
                                        <p:animScale>
                                          <p:cBhvr>
                                            <p:cTn id="66" dur="26">
                                              <p:stCondLst>
                                                <p:cond delay="1312"/>
                                              </p:stCondLst>
                                            </p:cTn>
                                            <p:tgtEl>
                                              <p:spTgt spid="34"/>
                                            </p:tgtEl>
                                          </p:cBhvr>
                                          <p:to x="100000" y="80000"/>
                                        </p:animScale>
                                        <p:animScale>
                                          <p:cBhvr>
                                            <p:cTn id="67" dur="166" decel="50000">
                                              <p:stCondLst>
                                                <p:cond delay="1338"/>
                                              </p:stCondLst>
                                            </p:cTn>
                                            <p:tgtEl>
                                              <p:spTgt spid="34"/>
                                            </p:tgtEl>
                                          </p:cBhvr>
                                          <p:to x="100000" y="100000"/>
                                        </p:animScale>
                                        <p:animScale>
                                          <p:cBhvr>
                                            <p:cTn id="68" dur="26">
                                              <p:stCondLst>
                                                <p:cond delay="1642"/>
                                              </p:stCondLst>
                                            </p:cTn>
                                            <p:tgtEl>
                                              <p:spTgt spid="34"/>
                                            </p:tgtEl>
                                          </p:cBhvr>
                                          <p:to x="100000" y="90000"/>
                                        </p:animScale>
                                        <p:animScale>
                                          <p:cBhvr>
                                            <p:cTn id="69" dur="166" decel="50000">
                                              <p:stCondLst>
                                                <p:cond delay="1668"/>
                                              </p:stCondLst>
                                            </p:cTn>
                                            <p:tgtEl>
                                              <p:spTgt spid="34"/>
                                            </p:tgtEl>
                                          </p:cBhvr>
                                          <p:to x="100000" y="100000"/>
                                        </p:animScale>
                                        <p:animScale>
                                          <p:cBhvr>
                                            <p:cTn id="70" dur="26">
                                              <p:stCondLst>
                                                <p:cond delay="1808"/>
                                              </p:stCondLst>
                                            </p:cTn>
                                            <p:tgtEl>
                                              <p:spTgt spid="34"/>
                                            </p:tgtEl>
                                          </p:cBhvr>
                                          <p:to x="100000" y="95000"/>
                                        </p:animScale>
                                        <p:animScale>
                                          <p:cBhvr>
                                            <p:cTn id="71" dur="166" decel="50000">
                                              <p:stCondLst>
                                                <p:cond delay="1834"/>
                                              </p:stCondLst>
                                            </p:cTn>
                                            <p:tgtEl>
                                              <p:spTgt spid="34"/>
                                            </p:tgtEl>
                                          </p:cBhvr>
                                          <p:to x="100000" y="100000"/>
                                        </p:animScale>
                                      </p:childTnLst>
                                    </p:cTn>
                                  </p:par>
                                  <p:par>
                                    <p:cTn id="72" presetID="26" presetClass="entr" presetSubtype="0" fill="hold" nodeType="withEffect">
                                      <p:stCondLst>
                                        <p:cond delay="2900"/>
                                      </p:stCondLst>
                                      <p:childTnLst>
                                        <p:set>
                                          <p:cBhvr>
                                            <p:cTn id="73" dur="1" fill="hold">
                                              <p:stCondLst>
                                                <p:cond delay="0"/>
                                              </p:stCondLst>
                                            </p:cTn>
                                            <p:tgtEl>
                                              <p:spTgt spid="35"/>
                                            </p:tgtEl>
                                            <p:attrNameLst>
                                              <p:attrName>style.visibility</p:attrName>
                                            </p:attrNameLst>
                                          </p:cBhvr>
                                          <p:to>
                                            <p:strVal val="visible"/>
                                          </p:to>
                                        </p:set>
                                        <p:animEffect transition="in" filter="wipe(down)">
                                          <p:cBhvr>
                                            <p:cTn id="74" dur="580">
                                              <p:stCondLst>
                                                <p:cond delay="0"/>
                                              </p:stCondLst>
                                            </p:cTn>
                                            <p:tgtEl>
                                              <p:spTgt spid="35"/>
                                            </p:tgtEl>
                                          </p:cBhvr>
                                        </p:animEffect>
                                        <p:anim calcmode="lin" valueType="num">
                                          <p:cBhvr>
                                            <p:cTn id="75"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80" dur="26">
                                              <p:stCondLst>
                                                <p:cond delay="650"/>
                                              </p:stCondLst>
                                            </p:cTn>
                                            <p:tgtEl>
                                              <p:spTgt spid="35"/>
                                            </p:tgtEl>
                                          </p:cBhvr>
                                          <p:to x="100000" y="60000"/>
                                        </p:animScale>
                                        <p:animScale>
                                          <p:cBhvr>
                                            <p:cTn id="81" dur="166" decel="50000">
                                              <p:stCondLst>
                                                <p:cond delay="676"/>
                                              </p:stCondLst>
                                            </p:cTn>
                                            <p:tgtEl>
                                              <p:spTgt spid="35"/>
                                            </p:tgtEl>
                                          </p:cBhvr>
                                          <p:to x="100000" y="100000"/>
                                        </p:animScale>
                                        <p:animScale>
                                          <p:cBhvr>
                                            <p:cTn id="82" dur="26">
                                              <p:stCondLst>
                                                <p:cond delay="1312"/>
                                              </p:stCondLst>
                                            </p:cTn>
                                            <p:tgtEl>
                                              <p:spTgt spid="35"/>
                                            </p:tgtEl>
                                          </p:cBhvr>
                                          <p:to x="100000" y="80000"/>
                                        </p:animScale>
                                        <p:animScale>
                                          <p:cBhvr>
                                            <p:cTn id="83" dur="166" decel="50000">
                                              <p:stCondLst>
                                                <p:cond delay="1338"/>
                                              </p:stCondLst>
                                            </p:cTn>
                                            <p:tgtEl>
                                              <p:spTgt spid="35"/>
                                            </p:tgtEl>
                                          </p:cBhvr>
                                          <p:to x="100000" y="100000"/>
                                        </p:animScale>
                                        <p:animScale>
                                          <p:cBhvr>
                                            <p:cTn id="84" dur="26">
                                              <p:stCondLst>
                                                <p:cond delay="1642"/>
                                              </p:stCondLst>
                                            </p:cTn>
                                            <p:tgtEl>
                                              <p:spTgt spid="35"/>
                                            </p:tgtEl>
                                          </p:cBhvr>
                                          <p:to x="100000" y="90000"/>
                                        </p:animScale>
                                        <p:animScale>
                                          <p:cBhvr>
                                            <p:cTn id="85" dur="166" decel="50000">
                                              <p:stCondLst>
                                                <p:cond delay="1668"/>
                                              </p:stCondLst>
                                            </p:cTn>
                                            <p:tgtEl>
                                              <p:spTgt spid="35"/>
                                            </p:tgtEl>
                                          </p:cBhvr>
                                          <p:to x="100000" y="100000"/>
                                        </p:animScale>
                                        <p:animScale>
                                          <p:cBhvr>
                                            <p:cTn id="86" dur="26">
                                              <p:stCondLst>
                                                <p:cond delay="1808"/>
                                              </p:stCondLst>
                                            </p:cTn>
                                            <p:tgtEl>
                                              <p:spTgt spid="35"/>
                                            </p:tgtEl>
                                          </p:cBhvr>
                                          <p:to x="100000" y="95000"/>
                                        </p:animScale>
                                        <p:animScale>
                                          <p:cBhvr>
                                            <p:cTn id="87" dur="166" decel="50000">
                                              <p:stCondLst>
                                                <p:cond delay="1834"/>
                                              </p:stCondLst>
                                            </p:cTn>
                                            <p:tgtEl>
                                              <p:spTgt spid="35"/>
                                            </p:tgtEl>
                                          </p:cBhvr>
                                          <p:to x="100000" y="100000"/>
                                        </p:animScale>
                                      </p:childTnLst>
                                    </p:cTn>
                                  </p:par>
                                  <p:par>
                                    <p:cTn id="88" presetID="26" presetClass="entr" presetSubtype="0" fill="hold" nodeType="withEffect">
                                      <p:stCondLst>
                                        <p:cond delay="3100"/>
                                      </p:stCondLst>
                                      <p:childTnLst>
                                        <p:set>
                                          <p:cBhvr>
                                            <p:cTn id="89" dur="1" fill="hold">
                                              <p:stCondLst>
                                                <p:cond delay="0"/>
                                              </p:stCondLst>
                                            </p:cTn>
                                            <p:tgtEl>
                                              <p:spTgt spid="31"/>
                                            </p:tgtEl>
                                            <p:attrNameLst>
                                              <p:attrName>style.visibility</p:attrName>
                                            </p:attrNameLst>
                                          </p:cBhvr>
                                          <p:to>
                                            <p:strVal val="visible"/>
                                          </p:to>
                                        </p:set>
                                        <p:animEffect transition="in" filter="wipe(down)">
                                          <p:cBhvr>
                                            <p:cTn id="90" dur="580">
                                              <p:stCondLst>
                                                <p:cond delay="0"/>
                                              </p:stCondLst>
                                            </p:cTn>
                                            <p:tgtEl>
                                              <p:spTgt spid="31"/>
                                            </p:tgtEl>
                                          </p:cBhvr>
                                        </p:animEffect>
                                        <p:anim calcmode="lin" valueType="num">
                                          <p:cBhvr>
                                            <p:cTn id="91"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96" dur="26">
                                              <p:stCondLst>
                                                <p:cond delay="650"/>
                                              </p:stCondLst>
                                            </p:cTn>
                                            <p:tgtEl>
                                              <p:spTgt spid="31"/>
                                            </p:tgtEl>
                                          </p:cBhvr>
                                          <p:to x="100000" y="60000"/>
                                        </p:animScale>
                                        <p:animScale>
                                          <p:cBhvr>
                                            <p:cTn id="97" dur="166" decel="50000">
                                              <p:stCondLst>
                                                <p:cond delay="676"/>
                                              </p:stCondLst>
                                            </p:cTn>
                                            <p:tgtEl>
                                              <p:spTgt spid="31"/>
                                            </p:tgtEl>
                                          </p:cBhvr>
                                          <p:to x="100000" y="100000"/>
                                        </p:animScale>
                                        <p:animScale>
                                          <p:cBhvr>
                                            <p:cTn id="98" dur="26">
                                              <p:stCondLst>
                                                <p:cond delay="1312"/>
                                              </p:stCondLst>
                                            </p:cTn>
                                            <p:tgtEl>
                                              <p:spTgt spid="31"/>
                                            </p:tgtEl>
                                          </p:cBhvr>
                                          <p:to x="100000" y="80000"/>
                                        </p:animScale>
                                        <p:animScale>
                                          <p:cBhvr>
                                            <p:cTn id="99" dur="166" decel="50000">
                                              <p:stCondLst>
                                                <p:cond delay="1338"/>
                                              </p:stCondLst>
                                            </p:cTn>
                                            <p:tgtEl>
                                              <p:spTgt spid="31"/>
                                            </p:tgtEl>
                                          </p:cBhvr>
                                          <p:to x="100000" y="100000"/>
                                        </p:animScale>
                                        <p:animScale>
                                          <p:cBhvr>
                                            <p:cTn id="100" dur="26">
                                              <p:stCondLst>
                                                <p:cond delay="1642"/>
                                              </p:stCondLst>
                                            </p:cTn>
                                            <p:tgtEl>
                                              <p:spTgt spid="31"/>
                                            </p:tgtEl>
                                          </p:cBhvr>
                                          <p:to x="100000" y="90000"/>
                                        </p:animScale>
                                        <p:animScale>
                                          <p:cBhvr>
                                            <p:cTn id="101" dur="166" decel="50000">
                                              <p:stCondLst>
                                                <p:cond delay="1668"/>
                                              </p:stCondLst>
                                            </p:cTn>
                                            <p:tgtEl>
                                              <p:spTgt spid="31"/>
                                            </p:tgtEl>
                                          </p:cBhvr>
                                          <p:to x="100000" y="100000"/>
                                        </p:animScale>
                                        <p:animScale>
                                          <p:cBhvr>
                                            <p:cTn id="102" dur="26">
                                              <p:stCondLst>
                                                <p:cond delay="1808"/>
                                              </p:stCondLst>
                                            </p:cTn>
                                            <p:tgtEl>
                                              <p:spTgt spid="31"/>
                                            </p:tgtEl>
                                          </p:cBhvr>
                                          <p:to x="100000" y="95000"/>
                                        </p:animScale>
                                        <p:animScale>
                                          <p:cBhvr>
                                            <p:cTn id="103" dur="166" decel="50000">
                                              <p:stCondLst>
                                                <p:cond delay="1834"/>
                                              </p:stCondLst>
                                            </p:cTn>
                                            <p:tgtEl>
                                              <p:spTgt spid="3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8"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D7568-DDBA-39EC-929C-7EF0C644A76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FDCF737-4A6E-EBBB-4121-066784ACEA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220" y="3436096"/>
            <a:ext cx="4789734" cy="3005097"/>
          </a:xfrm>
          <a:prstGeom prst="rect">
            <a:avLst/>
          </a:prstGeom>
        </p:spPr>
      </p:pic>
      <p:sp>
        <p:nvSpPr>
          <p:cNvPr id="2" name="TextBox 1">
            <a:extLst>
              <a:ext uri="{FF2B5EF4-FFF2-40B4-BE49-F238E27FC236}">
                <a16:creationId xmlns:a16="http://schemas.microsoft.com/office/drawing/2014/main" id="{70B1D5B2-05BF-078B-235B-581696819CFD}"/>
              </a:ext>
            </a:extLst>
          </p:cNvPr>
          <p:cNvSpPr txBox="1"/>
          <p:nvPr/>
        </p:nvSpPr>
        <p:spPr>
          <a:xfrm>
            <a:off x="4534777" y="2042890"/>
            <a:ext cx="3358962" cy="769441"/>
          </a:xfrm>
          <a:prstGeom prst="rect">
            <a:avLst/>
          </a:prstGeom>
          <a:noFill/>
        </p:spPr>
        <p:txBody>
          <a:bodyPr wrap="square" rtlCol="1">
            <a:spAutoFit/>
          </a:bodyPr>
          <a:lstStyle/>
          <a:p>
            <a:pPr algn="ct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چالش مهربانی</a:t>
            </a:r>
          </a:p>
        </p:txBody>
      </p:sp>
      <p:pic>
        <p:nvPicPr>
          <p:cNvPr id="10" name="Picture 9" descr="A grey cloud shaped object&#10;&#10;AI-generated content may be incorrect.">
            <a:extLst>
              <a:ext uri="{FF2B5EF4-FFF2-40B4-BE49-F238E27FC236}">
                <a16:creationId xmlns:a16="http://schemas.microsoft.com/office/drawing/2014/main" id="{9FB46165-5699-5B47-893A-16423A180F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4777" y="4980017"/>
            <a:ext cx="884850" cy="382638"/>
          </a:xfrm>
          <a:prstGeom prst="rect">
            <a:avLst/>
          </a:prstGeom>
        </p:spPr>
      </p:pic>
      <p:pic>
        <p:nvPicPr>
          <p:cNvPr id="14" name="Picture 13" descr="A white cloud shaped object&#10;&#10;AI-generated content may be incorrect.">
            <a:extLst>
              <a:ext uri="{FF2B5EF4-FFF2-40B4-BE49-F238E27FC236}">
                <a16:creationId xmlns:a16="http://schemas.microsoft.com/office/drawing/2014/main" id="{621EA770-F3ED-AC53-1141-79C3A2A785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0552" y="5263636"/>
            <a:ext cx="810090" cy="355834"/>
          </a:xfrm>
          <a:prstGeom prst="rect">
            <a:avLst/>
          </a:prstGeom>
        </p:spPr>
      </p:pic>
      <p:pic>
        <p:nvPicPr>
          <p:cNvPr id="17" name="Picture 16">
            <a:extLst>
              <a:ext uri="{FF2B5EF4-FFF2-40B4-BE49-F238E27FC236}">
                <a16:creationId xmlns:a16="http://schemas.microsoft.com/office/drawing/2014/main" id="{1968B7BD-FC42-6771-533B-897FC6486C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28840" y="4117872"/>
            <a:ext cx="1343748" cy="573551"/>
          </a:xfrm>
          <a:prstGeom prst="rect">
            <a:avLst/>
          </a:prstGeom>
        </p:spPr>
      </p:pic>
      <p:pic>
        <p:nvPicPr>
          <p:cNvPr id="20" name="Picture 19">
            <a:extLst>
              <a:ext uri="{FF2B5EF4-FFF2-40B4-BE49-F238E27FC236}">
                <a16:creationId xmlns:a16="http://schemas.microsoft.com/office/drawing/2014/main" id="{68D887A6-20DF-D535-78A8-B2E05F2B10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09539" y="3901479"/>
            <a:ext cx="1332900" cy="573551"/>
          </a:xfrm>
          <a:prstGeom prst="rect">
            <a:avLst/>
          </a:prstGeom>
        </p:spPr>
      </p:pic>
      <p:pic>
        <p:nvPicPr>
          <p:cNvPr id="23" name="Picture 22">
            <a:extLst>
              <a:ext uri="{FF2B5EF4-FFF2-40B4-BE49-F238E27FC236}">
                <a16:creationId xmlns:a16="http://schemas.microsoft.com/office/drawing/2014/main" id="{A5889F72-8BA0-38AD-AC5B-2C8C0CA894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95089" y="3706858"/>
            <a:ext cx="415191" cy="389241"/>
          </a:xfrm>
          <a:prstGeom prst="rect">
            <a:avLst/>
          </a:prstGeom>
        </p:spPr>
      </p:pic>
      <p:pic>
        <p:nvPicPr>
          <p:cNvPr id="26" name="Picture 25" descr="A face on a black background&#10;&#10;AI-generated content may be incorrect.">
            <a:extLst>
              <a:ext uri="{FF2B5EF4-FFF2-40B4-BE49-F238E27FC236}">
                <a16:creationId xmlns:a16="http://schemas.microsoft.com/office/drawing/2014/main" id="{7B74AE07-27C1-3121-2942-350AFF9EDF9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34530" y="4550392"/>
            <a:ext cx="302210" cy="283321"/>
          </a:xfrm>
          <a:prstGeom prst="rect">
            <a:avLst/>
          </a:prstGeom>
        </p:spPr>
      </p:pic>
      <p:pic>
        <p:nvPicPr>
          <p:cNvPr id="29" name="Picture 28" descr="A grey round object with a face drawn on it&#10;&#10;AI-generated content may be incorrect.">
            <a:extLst>
              <a:ext uri="{FF2B5EF4-FFF2-40B4-BE49-F238E27FC236}">
                <a16:creationId xmlns:a16="http://schemas.microsoft.com/office/drawing/2014/main" id="{FF171AF4-90FB-7958-BF06-A09A54FF117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28840" y="4691423"/>
            <a:ext cx="575604" cy="449145"/>
          </a:xfrm>
          <a:prstGeom prst="rect">
            <a:avLst/>
          </a:prstGeom>
        </p:spPr>
      </p:pic>
      <p:pic>
        <p:nvPicPr>
          <p:cNvPr id="31" name="Picture 30" descr="A broken chain with a broken link&#10;&#10;AI-generated content may be incorrect.">
            <a:extLst>
              <a:ext uri="{FF2B5EF4-FFF2-40B4-BE49-F238E27FC236}">
                <a16:creationId xmlns:a16="http://schemas.microsoft.com/office/drawing/2014/main" id="{DEB35AA1-5B75-A323-59FF-6B0DDA2A350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42701" y="5507743"/>
            <a:ext cx="580334" cy="526882"/>
          </a:xfrm>
          <a:prstGeom prst="rect">
            <a:avLst/>
          </a:prstGeom>
        </p:spPr>
      </p:pic>
      <p:pic>
        <p:nvPicPr>
          <p:cNvPr id="32" name="Picture 31" descr="A broken chain with a broken link&#10;&#10;AI-generated content may be incorrect.">
            <a:extLst>
              <a:ext uri="{FF2B5EF4-FFF2-40B4-BE49-F238E27FC236}">
                <a16:creationId xmlns:a16="http://schemas.microsoft.com/office/drawing/2014/main" id="{A1C7C76A-2B4D-779C-5506-079DC83232D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12929">
            <a:off x="4218221" y="4568282"/>
            <a:ext cx="566683" cy="514488"/>
          </a:xfrm>
          <a:prstGeom prst="rect">
            <a:avLst/>
          </a:prstGeom>
        </p:spPr>
      </p:pic>
      <p:pic>
        <p:nvPicPr>
          <p:cNvPr id="35" name="Picture 34">
            <a:extLst>
              <a:ext uri="{FF2B5EF4-FFF2-40B4-BE49-F238E27FC236}">
                <a16:creationId xmlns:a16="http://schemas.microsoft.com/office/drawing/2014/main" id="{C32947A4-FDA8-32B2-A524-B370F454B4F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50788" y="4812060"/>
            <a:ext cx="472247" cy="427695"/>
          </a:xfrm>
          <a:prstGeom prst="rect">
            <a:avLst/>
          </a:prstGeom>
        </p:spPr>
      </p:pic>
      <p:pic>
        <p:nvPicPr>
          <p:cNvPr id="38" name="Picture 37" descr="A broken heart with a crack in it&#10;&#10;AI-generated content may be incorrect.">
            <a:extLst>
              <a:ext uri="{FF2B5EF4-FFF2-40B4-BE49-F238E27FC236}">
                <a16:creationId xmlns:a16="http://schemas.microsoft.com/office/drawing/2014/main" id="{62430A21-3396-7A3E-BD35-FAB317ABA54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370589" y="5507743"/>
            <a:ext cx="445400" cy="404909"/>
          </a:xfrm>
          <a:prstGeom prst="rect">
            <a:avLst/>
          </a:prstGeom>
        </p:spPr>
      </p:pic>
      <p:pic>
        <p:nvPicPr>
          <p:cNvPr id="41" name="Picture 40" descr="A grey heart with a crack in it&#10;&#10;AI-generated content may be incorrect.">
            <a:extLst>
              <a:ext uri="{FF2B5EF4-FFF2-40B4-BE49-F238E27FC236}">
                <a16:creationId xmlns:a16="http://schemas.microsoft.com/office/drawing/2014/main" id="{196D2BAC-B42E-2AB1-76E5-2ACC99F01D7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204408" y="3744216"/>
            <a:ext cx="503066" cy="472266"/>
          </a:xfrm>
          <a:prstGeom prst="rect">
            <a:avLst/>
          </a:prstGeom>
        </p:spPr>
      </p:pic>
      <p:pic>
        <p:nvPicPr>
          <p:cNvPr id="44" name="Picture 43" descr="A cartoon of a person holding a phone&#10;&#10;AI-generated content may be incorrect.">
            <a:extLst>
              <a:ext uri="{FF2B5EF4-FFF2-40B4-BE49-F238E27FC236}">
                <a16:creationId xmlns:a16="http://schemas.microsoft.com/office/drawing/2014/main" id="{6AB0A48C-CEC7-EE73-B464-60B293D4D96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414279" y="3951307"/>
            <a:ext cx="1822063" cy="2317603"/>
          </a:xfrm>
          <a:prstGeom prst="rect">
            <a:avLst/>
          </a:prstGeom>
        </p:spPr>
      </p:pic>
      <p:pic>
        <p:nvPicPr>
          <p:cNvPr id="48" name="Picture 47">
            <a:extLst>
              <a:ext uri="{FF2B5EF4-FFF2-40B4-BE49-F238E27FC236}">
                <a16:creationId xmlns:a16="http://schemas.microsoft.com/office/drawing/2014/main" id="{633E1643-B109-D06B-3E23-D32DF3AD605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16200000">
            <a:off x="5944437" y="3439190"/>
            <a:ext cx="392919" cy="1276987"/>
          </a:xfrm>
          <a:prstGeom prst="rect">
            <a:avLst/>
          </a:prstGeom>
        </p:spPr>
      </p:pic>
      <p:pic>
        <p:nvPicPr>
          <p:cNvPr id="52" name="Picture 51" descr="A child with his arms out in front of a group of people&#10;&#10;AI-generated content may be incorrect.">
            <a:extLst>
              <a:ext uri="{FF2B5EF4-FFF2-40B4-BE49-F238E27FC236}">
                <a16:creationId xmlns:a16="http://schemas.microsoft.com/office/drawing/2014/main" id="{08C99984-1977-971E-F9F0-E32D20F79FF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827156" y="3800894"/>
            <a:ext cx="4237549" cy="2679347"/>
          </a:xfrm>
          <a:prstGeom prst="rect">
            <a:avLst/>
          </a:prstGeom>
        </p:spPr>
      </p:pic>
      <p:pic>
        <p:nvPicPr>
          <p:cNvPr id="61" name="Picture 60" descr="A handshake with a black background&#10;&#10;AI-generated content may be incorrect.">
            <a:extLst>
              <a:ext uri="{FF2B5EF4-FFF2-40B4-BE49-F238E27FC236}">
                <a16:creationId xmlns:a16="http://schemas.microsoft.com/office/drawing/2014/main" id="{8EAEF874-49AA-4771-03CE-CDD32DF5147C}"/>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711530" y="5626739"/>
            <a:ext cx="551973" cy="478918"/>
          </a:xfrm>
          <a:prstGeom prst="rect">
            <a:avLst/>
          </a:prstGeom>
        </p:spPr>
      </p:pic>
      <p:pic>
        <p:nvPicPr>
          <p:cNvPr id="129" name="Picture 128" descr="A yellow ticks in a black background&#10;&#10;AI-generated content may be incorrect.">
            <a:extLst>
              <a:ext uri="{FF2B5EF4-FFF2-40B4-BE49-F238E27FC236}">
                <a16:creationId xmlns:a16="http://schemas.microsoft.com/office/drawing/2014/main" id="{F1E40349-B322-518B-84F6-DA69E03CA936}"/>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676640" y="3798558"/>
            <a:ext cx="759812" cy="408501"/>
          </a:xfrm>
          <a:prstGeom prst="rect">
            <a:avLst/>
          </a:prstGeom>
        </p:spPr>
      </p:pic>
      <p:pic>
        <p:nvPicPr>
          <p:cNvPr id="131" name="Picture 130" descr="A bird flying in the sky&#10;&#10;AI-generated content may be incorrect.">
            <a:extLst>
              <a:ext uri="{FF2B5EF4-FFF2-40B4-BE49-F238E27FC236}">
                <a16:creationId xmlns:a16="http://schemas.microsoft.com/office/drawing/2014/main" id="{26BB4647-813C-9F2F-F7BB-662221FDC2F2}"/>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0552328" y="4233146"/>
            <a:ext cx="438796" cy="510667"/>
          </a:xfrm>
          <a:prstGeom prst="rect">
            <a:avLst/>
          </a:prstGeom>
        </p:spPr>
      </p:pic>
      <p:pic>
        <p:nvPicPr>
          <p:cNvPr id="133" name="Picture 132" descr="A black and white dove&#10;&#10;AI-generated content may be incorrect.">
            <a:extLst>
              <a:ext uri="{FF2B5EF4-FFF2-40B4-BE49-F238E27FC236}">
                <a16:creationId xmlns:a16="http://schemas.microsoft.com/office/drawing/2014/main" id="{53C8F129-90F1-FEAD-730C-0498649A3F55}"/>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899416" y="4199362"/>
            <a:ext cx="499702" cy="544451"/>
          </a:xfrm>
          <a:prstGeom prst="rect">
            <a:avLst/>
          </a:prstGeom>
        </p:spPr>
      </p:pic>
      <p:pic>
        <p:nvPicPr>
          <p:cNvPr id="135" name="Picture 134" descr="A heart shaped shield with a black background&#10;&#10;AI-generated content may be incorrect.">
            <a:extLst>
              <a:ext uri="{FF2B5EF4-FFF2-40B4-BE49-F238E27FC236}">
                <a16:creationId xmlns:a16="http://schemas.microsoft.com/office/drawing/2014/main" id="{EA93F2CD-E747-8E8A-DA06-7F1BEB400152}"/>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0798536" y="4820331"/>
            <a:ext cx="438795" cy="527981"/>
          </a:xfrm>
          <a:prstGeom prst="rect">
            <a:avLst/>
          </a:prstGeom>
        </p:spPr>
      </p:pic>
      <p:pic>
        <p:nvPicPr>
          <p:cNvPr id="136" name="Picture 135" descr="A heart shaped shield with a black background&#10;&#10;AI-generated content may be incorrect.">
            <a:extLst>
              <a:ext uri="{FF2B5EF4-FFF2-40B4-BE49-F238E27FC236}">
                <a16:creationId xmlns:a16="http://schemas.microsoft.com/office/drawing/2014/main" id="{7C209E5E-F8F6-70B1-212B-BE55415AD448}"/>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722925" y="5505366"/>
            <a:ext cx="499702" cy="601267"/>
          </a:xfrm>
          <a:prstGeom prst="rect">
            <a:avLst/>
          </a:prstGeom>
        </p:spPr>
      </p:pic>
      <p:pic>
        <p:nvPicPr>
          <p:cNvPr id="138" name="Picture 137" descr="A heart shaped object with a black background&#10;&#10;AI-generated content may be incorrect.">
            <a:extLst>
              <a:ext uri="{FF2B5EF4-FFF2-40B4-BE49-F238E27FC236}">
                <a16:creationId xmlns:a16="http://schemas.microsoft.com/office/drawing/2014/main" id="{53B008D3-52ED-38DC-E2D6-114C9CBE639A}"/>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503349" y="3836770"/>
            <a:ext cx="742852" cy="733848"/>
          </a:xfrm>
          <a:prstGeom prst="rect">
            <a:avLst/>
          </a:prstGeom>
        </p:spPr>
      </p:pic>
      <p:pic>
        <p:nvPicPr>
          <p:cNvPr id="140" name="Picture 139" descr="A yellow heart with a white glow&#10;&#10;AI-generated content may be incorrect.">
            <a:extLst>
              <a:ext uri="{FF2B5EF4-FFF2-40B4-BE49-F238E27FC236}">
                <a16:creationId xmlns:a16="http://schemas.microsoft.com/office/drawing/2014/main" id="{B93D9FCC-2AB9-6AF4-9F83-E694A9269103}"/>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6628358" y="4866701"/>
            <a:ext cx="564922" cy="508783"/>
          </a:xfrm>
          <a:prstGeom prst="rect">
            <a:avLst/>
          </a:prstGeom>
        </p:spPr>
      </p:pic>
      <p:sp>
        <p:nvSpPr>
          <p:cNvPr id="178" name="Rectangle 177">
            <a:extLst>
              <a:ext uri="{FF2B5EF4-FFF2-40B4-BE49-F238E27FC236}">
                <a16:creationId xmlns:a16="http://schemas.microsoft.com/office/drawing/2014/main" id="{E77BA598-8895-AF9E-0365-745AB870B21F}"/>
              </a:ext>
            </a:extLst>
          </p:cNvPr>
          <p:cNvSpPr/>
          <p:nvPr/>
        </p:nvSpPr>
        <p:spPr>
          <a:xfrm>
            <a:off x="0" y="0"/>
            <a:ext cx="12192001"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DBF6D63D-13CC-7258-19E1-1532B564CFE4}"/>
              </a:ext>
            </a:extLst>
          </p:cNvPr>
          <p:cNvSpPr txBox="1"/>
          <p:nvPr/>
        </p:nvSpPr>
        <p:spPr>
          <a:xfrm>
            <a:off x="9050032" y="-5712314"/>
            <a:ext cx="2713892" cy="769441"/>
          </a:xfrm>
          <a:prstGeom prst="rect">
            <a:avLst/>
          </a:prstGeom>
          <a:noFill/>
        </p:spPr>
        <p:txBody>
          <a:bodyPr wrap="square" rtlCol="1">
            <a:spAutoFit/>
          </a:bodyPr>
          <a:lstStyle/>
          <a:p>
            <a:pPr algn="ctr"/>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چقدر ...!!!</a:t>
            </a:r>
          </a:p>
        </p:txBody>
      </p:sp>
      <p:sp>
        <p:nvSpPr>
          <p:cNvPr id="4" name="TextBox 3">
            <a:extLst>
              <a:ext uri="{FF2B5EF4-FFF2-40B4-BE49-F238E27FC236}">
                <a16:creationId xmlns:a16="http://schemas.microsoft.com/office/drawing/2014/main" id="{07036AB4-A45F-1001-99B6-26126A8B4897}"/>
              </a:ext>
            </a:extLst>
          </p:cNvPr>
          <p:cNvSpPr txBox="1"/>
          <p:nvPr/>
        </p:nvSpPr>
        <p:spPr>
          <a:xfrm>
            <a:off x="5846029" y="-4349829"/>
            <a:ext cx="5917895" cy="605294"/>
          </a:xfrm>
          <a:prstGeom prst="rect">
            <a:avLst/>
          </a:prstGeom>
          <a:noFill/>
        </p:spPr>
        <p:txBody>
          <a:bodyPr wrap="square" rtlCol="1">
            <a:spAutoFit/>
          </a:bodyPr>
          <a:lstStyle/>
          <a:p>
            <a:pPr algn="just">
              <a:lnSpc>
                <a:spcPts val="4000"/>
              </a:lnSpc>
            </a:pPr>
            <a:r>
              <a:rPr lang="fa-IR" sz="28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بیا کمکمون کن همین روحیه رو یاد بگیریم</a:t>
            </a:r>
          </a:p>
        </p:txBody>
      </p:sp>
      <p:pic>
        <p:nvPicPr>
          <p:cNvPr id="5" name="Picture 4" descr="A brown backpack with a black background&#10;&#10;AI-generated content may be incorrect.">
            <a:extLst>
              <a:ext uri="{FF2B5EF4-FFF2-40B4-BE49-F238E27FC236}">
                <a16:creationId xmlns:a16="http://schemas.microsoft.com/office/drawing/2014/main" id="{C11779CB-8D92-745D-C456-E315A3E4DF2D}"/>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0406978" y="-1029942"/>
            <a:ext cx="340312" cy="348135"/>
          </a:xfrm>
          <a:prstGeom prst="rect">
            <a:avLst/>
          </a:prstGeom>
        </p:spPr>
      </p:pic>
      <p:pic>
        <p:nvPicPr>
          <p:cNvPr id="6" name="Picture 5" descr="A white and black rectangular object&#10;&#10;AI-generated content may be incorrect.">
            <a:extLst>
              <a:ext uri="{FF2B5EF4-FFF2-40B4-BE49-F238E27FC236}">
                <a16:creationId xmlns:a16="http://schemas.microsoft.com/office/drawing/2014/main" id="{F1B23935-0ED8-A0BC-FA36-564931A110BB}"/>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8750207" y="-500316"/>
            <a:ext cx="336642" cy="154459"/>
          </a:xfrm>
          <a:prstGeom prst="rect">
            <a:avLst/>
          </a:prstGeom>
        </p:spPr>
      </p:pic>
      <p:pic>
        <p:nvPicPr>
          <p:cNvPr id="8" name="Picture 7">
            <a:extLst>
              <a:ext uri="{FF2B5EF4-FFF2-40B4-BE49-F238E27FC236}">
                <a16:creationId xmlns:a16="http://schemas.microsoft.com/office/drawing/2014/main" id="{C4AA157B-7596-3A3B-843E-A4C2BEDF973C}"/>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0305399" y="-1519230"/>
            <a:ext cx="203158" cy="117962"/>
          </a:xfrm>
          <a:prstGeom prst="rect">
            <a:avLst/>
          </a:prstGeom>
        </p:spPr>
      </p:pic>
      <p:pic>
        <p:nvPicPr>
          <p:cNvPr id="9" name="Picture 8" descr="A yellow speech bubble with red text&#10;&#10;AI-generated content may be incorrect.">
            <a:extLst>
              <a:ext uri="{FF2B5EF4-FFF2-40B4-BE49-F238E27FC236}">
                <a16:creationId xmlns:a16="http://schemas.microsoft.com/office/drawing/2014/main" id="{88746F28-CE05-88CB-1AAF-88C0E56F3A9B}"/>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8779174" y="-752510"/>
            <a:ext cx="165887" cy="138564"/>
          </a:xfrm>
          <a:prstGeom prst="rect">
            <a:avLst/>
          </a:prstGeom>
        </p:spPr>
      </p:pic>
      <p:pic>
        <p:nvPicPr>
          <p:cNvPr id="11" name="Picture 10" descr="A brown and white chat bubble&#10;&#10;AI-generated content may be incorrect.">
            <a:extLst>
              <a:ext uri="{FF2B5EF4-FFF2-40B4-BE49-F238E27FC236}">
                <a16:creationId xmlns:a16="http://schemas.microsoft.com/office/drawing/2014/main" id="{A70BB86E-9B9E-4E69-442A-6DB63CBA317F}"/>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8627634" y="-654385"/>
            <a:ext cx="144526" cy="113426"/>
          </a:xfrm>
          <a:prstGeom prst="rect">
            <a:avLst/>
          </a:prstGeom>
        </p:spPr>
      </p:pic>
      <p:pic>
        <p:nvPicPr>
          <p:cNvPr id="12" name="Picture 11" descr="A chat bubble with three dots&#10;&#10;AI-generated content may be incorrect.">
            <a:extLst>
              <a:ext uri="{FF2B5EF4-FFF2-40B4-BE49-F238E27FC236}">
                <a16:creationId xmlns:a16="http://schemas.microsoft.com/office/drawing/2014/main" id="{A9B5B31D-31A1-9157-4B61-E4914923505C}"/>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8977703" y="-654385"/>
            <a:ext cx="143673" cy="113426"/>
          </a:xfrm>
          <a:prstGeom prst="rect">
            <a:avLst/>
          </a:prstGeom>
        </p:spPr>
      </p:pic>
      <p:pic>
        <p:nvPicPr>
          <p:cNvPr id="13" name="Picture 12">
            <a:extLst>
              <a:ext uri="{FF2B5EF4-FFF2-40B4-BE49-F238E27FC236}">
                <a16:creationId xmlns:a16="http://schemas.microsoft.com/office/drawing/2014/main" id="{C1B9F15A-0097-EAB5-5535-A1D4147D748A}"/>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3876208" y="-3641802"/>
            <a:ext cx="45719" cy="52250"/>
          </a:xfrm>
          <a:prstGeom prst="rect">
            <a:avLst/>
          </a:prstGeom>
        </p:spPr>
      </p:pic>
      <p:pic>
        <p:nvPicPr>
          <p:cNvPr id="15" name="Picture 14">
            <a:extLst>
              <a:ext uri="{FF2B5EF4-FFF2-40B4-BE49-F238E27FC236}">
                <a16:creationId xmlns:a16="http://schemas.microsoft.com/office/drawing/2014/main" id="{B6867E2F-A397-71A1-0D19-2DFEC5A3A9D5}"/>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4049465" y="-3699246"/>
            <a:ext cx="50755" cy="58005"/>
          </a:xfrm>
          <a:prstGeom prst="rect">
            <a:avLst/>
          </a:prstGeom>
        </p:spPr>
      </p:pic>
      <p:pic>
        <p:nvPicPr>
          <p:cNvPr id="16" name="Picture 15">
            <a:extLst>
              <a:ext uri="{FF2B5EF4-FFF2-40B4-BE49-F238E27FC236}">
                <a16:creationId xmlns:a16="http://schemas.microsoft.com/office/drawing/2014/main" id="{8EAFCF56-D306-9E58-5BD3-EAC35FC570FC}"/>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3125131" y="-3765533"/>
            <a:ext cx="45719" cy="52250"/>
          </a:xfrm>
          <a:prstGeom prst="rect">
            <a:avLst/>
          </a:prstGeom>
        </p:spPr>
      </p:pic>
      <p:pic>
        <p:nvPicPr>
          <p:cNvPr id="18" name="Picture 17">
            <a:extLst>
              <a:ext uri="{FF2B5EF4-FFF2-40B4-BE49-F238E27FC236}">
                <a16:creationId xmlns:a16="http://schemas.microsoft.com/office/drawing/2014/main" id="{19CFA2E8-23B0-C95B-77FC-68EDB965AC46}"/>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3322554" y="-3412544"/>
            <a:ext cx="50755" cy="58005"/>
          </a:xfrm>
          <a:prstGeom prst="rect">
            <a:avLst/>
          </a:prstGeom>
        </p:spPr>
      </p:pic>
      <p:pic>
        <p:nvPicPr>
          <p:cNvPr id="19" name="Picture 18">
            <a:extLst>
              <a:ext uri="{FF2B5EF4-FFF2-40B4-BE49-F238E27FC236}">
                <a16:creationId xmlns:a16="http://schemas.microsoft.com/office/drawing/2014/main" id="{DC4C123B-DCE9-A63F-C464-C9CEF2CDE8FA}"/>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3629765" y="-3352189"/>
            <a:ext cx="50755" cy="58005"/>
          </a:xfrm>
          <a:prstGeom prst="rect">
            <a:avLst/>
          </a:prstGeom>
        </p:spPr>
      </p:pic>
      <p:pic>
        <p:nvPicPr>
          <p:cNvPr id="21" name="Picture 20">
            <a:extLst>
              <a:ext uri="{FF2B5EF4-FFF2-40B4-BE49-F238E27FC236}">
                <a16:creationId xmlns:a16="http://schemas.microsoft.com/office/drawing/2014/main" id="{16CAD0E2-1B73-B6A5-F8EB-D7C0E506EC75}"/>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flipH="1">
            <a:off x="4174793" y="-3881738"/>
            <a:ext cx="45719" cy="52249"/>
          </a:xfrm>
          <a:prstGeom prst="rect">
            <a:avLst/>
          </a:prstGeom>
        </p:spPr>
      </p:pic>
      <p:pic>
        <p:nvPicPr>
          <p:cNvPr id="22" name="Picture 21">
            <a:extLst>
              <a:ext uri="{FF2B5EF4-FFF2-40B4-BE49-F238E27FC236}">
                <a16:creationId xmlns:a16="http://schemas.microsoft.com/office/drawing/2014/main" id="{146BE786-08C9-A59D-BFE7-229D8A4E0234}"/>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1900066" y="-3999899"/>
            <a:ext cx="180156" cy="97326"/>
          </a:xfrm>
          <a:prstGeom prst="rect">
            <a:avLst/>
          </a:prstGeom>
        </p:spPr>
      </p:pic>
      <p:pic>
        <p:nvPicPr>
          <p:cNvPr id="24" name="Picture 23" descr="A person with a beard and a scarf&#10;&#10;AI-generated content may be incorrect.">
            <a:extLst>
              <a:ext uri="{FF2B5EF4-FFF2-40B4-BE49-F238E27FC236}">
                <a16:creationId xmlns:a16="http://schemas.microsoft.com/office/drawing/2014/main" id="{60896F20-6787-9EE4-F5FC-47D0B7146843}"/>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8399530" y="-2902411"/>
            <a:ext cx="2321508" cy="1579465"/>
          </a:xfrm>
          <a:prstGeom prst="rect">
            <a:avLst/>
          </a:prstGeom>
        </p:spPr>
      </p:pic>
      <p:pic>
        <p:nvPicPr>
          <p:cNvPr id="25" name="Picture 24" descr="A cartoon of a child sitting on the floor&#10;&#10;AI-generated content may be incorrect.">
            <a:extLst>
              <a:ext uri="{FF2B5EF4-FFF2-40B4-BE49-F238E27FC236}">
                <a16:creationId xmlns:a16="http://schemas.microsoft.com/office/drawing/2014/main" id="{D060F389-1ED4-BCFB-CDDA-673FFFDAAC9F}"/>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9121376" y="-1978408"/>
            <a:ext cx="1396864" cy="1660883"/>
          </a:xfrm>
          <a:prstGeom prst="rect">
            <a:avLst/>
          </a:prstGeom>
        </p:spPr>
      </p:pic>
      <p:pic>
        <p:nvPicPr>
          <p:cNvPr id="27" name="Picture 26" descr="A broken heart with a black background&#10;&#10;AI-generated content may be incorrect.">
            <a:extLst>
              <a:ext uri="{FF2B5EF4-FFF2-40B4-BE49-F238E27FC236}">
                <a16:creationId xmlns:a16="http://schemas.microsoft.com/office/drawing/2014/main" id="{53988486-CD6A-D32C-65DE-29231F2470F0}"/>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10255712" y="-1047239"/>
            <a:ext cx="126217" cy="109262"/>
          </a:xfrm>
          <a:prstGeom prst="rect">
            <a:avLst/>
          </a:prstGeom>
        </p:spPr>
      </p:pic>
      <p:pic>
        <p:nvPicPr>
          <p:cNvPr id="28" name="Picture 27">
            <a:extLst>
              <a:ext uri="{FF2B5EF4-FFF2-40B4-BE49-F238E27FC236}">
                <a16:creationId xmlns:a16="http://schemas.microsoft.com/office/drawing/2014/main" id="{2A5EB339-1D54-2E92-6CFB-BD7883D11BF2}"/>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9044234" y="-346658"/>
            <a:ext cx="76199" cy="45719"/>
          </a:xfrm>
          <a:prstGeom prst="rect">
            <a:avLst/>
          </a:prstGeom>
        </p:spPr>
      </p:pic>
      <p:pic>
        <p:nvPicPr>
          <p:cNvPr id="30" name="Picture 29" descr="A person saluting with light behind him&#10;&#10;AI-generated content may be incorrect.">
            <a:extLst>
              <a:ext uri="{FF2B5EF4-FFF2-40B4-BE49-F238E27FC236}">
                <a16:creationId xmlns:a16="http://schemas.microsoft.com/office/drawing/2014/main" id="{97BBAB4B-E8ED-063B-9D6A-045100479118}"/>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572666" y="-6364026"/>
            <a:ext cx="5420360" cy="4870731"/>
          </a:xfrm>
          <a:prstGeom prst="rect">
            <a:avLst/>
          </a:prstGeom>
        </p:spPr>
      </p:pic>
      <p:pic>
        <p:nvPicPr>
          <p:cNvPr id="33" name="Picture 32" descr="A group of boys holding hands&#10;&#10;AI-generated content may be incorrect.">
            <a:extLst>
              <a:ext uri="{FF2B5EF4-FFF2-40B4-BE49-F238E27FC236}">
                <a16:creationId xmlns:a16="http://schemas.microsoft.com/office/drawing/2014/main" id="{5D295A7E-598F-2F8D-80BA-3FE27FE645EF}"/>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1779164" y="-4837888"/>
            <a:ext cx="3396701" cy="3436620"/>
          </a:xfrm>
          <a:prstGeom prst="rect">
            <a:avLst/>
          </a:prstGeom>
        </p:spPr>
      </p:pic>
      <p:pic>
        <p:nvPicPr>
          <p:cNvPr id="34" name="Picture 33" descr="A cracked white rectangular object&#10;&#10;AI-generated content may be incorrect.">
            <a:extLst>
              <a:ext uri="{FF2B5EF4-FFF2-40B4-BE49-F238E27FC236}">
                <a16:creationId xmlns:a16="http://schemas.microsoft.com/office/drawing/2014/main" id="{D83959E1-96BC-ECA9-BFE0-BADAF07F3B5E}"/>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1249485" y="-2335988"/>
            <a:ext cx="522059" cy="786665"/>
          </a:xfrm>
          <a:prstGeom prst="rect">
            <a:avLst/>
          </a:prstGeom>
        </p:spPr>
      </p:pic>
      <p:pic>
        <p:nvPicPr>
          <p:cNvPr id="36" name="Picture 35" descr="A face with a sad expression&#10;&#10;AI-generated content may be incorrect.">
            <a:extLst>
              <a:ext uri="{FF2B5EF4-FFF2-40B4-BE49-F238E27FC236}">
                <a16:creationId xmlns:a16="http://schemas.microsoft.com/office/drawing/2014/main" id="{AA152CDF-9587-84DE-1BAB-E3F3DE3B192C}"/>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1558546" y="-2564990"/>
            <a:ext cx="260906" cy="253758"/>
          </a:xfrm>
          <a:prstGeom prst="rect">
            <a:avLst/>
          </a:prstGeom>
        </p:spPr>
      </p:pic>
      <p:pic>
        <p:nvPicPr>
          <p:cNvPr id="37" name="Picture 36">
            <a:extLst>
              <a:ext uri="{FF2B5EF4-FFF2-40B4-BE49-F238E27FC236}">
                <a16:creationId xmlns:a16="http://schemas.microsoft.com/office/drawing/2014/main" id="{8AFC73C3-5045-5FF0-B02A-5F25E798306A}"/>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1335945" y="-2547622"/>
            <a:ext cx="174569" cy="170774"/>
          </a:xfrm>
          <a:prstGeom prst="rect">
            <a:avLst/>
          </a:prstGeom>
        </p:spPr>
      </p:pic>
      <p:pic>
        <p:nvPicPr>
          <p:cNvPr id="39" name="Picture 38">
            <a:extLst>
              <a:ext uri="{FF2B5EF4-FFF2-40B4-BE49-F238E27FC236}">
                <a16:creationId xmlns:a16="http://schemas.microsoft.com/office/drawing/2014/main" id="{9EC119DF-6FFA-196C-D68A-BBD13FFE7CAB}"/>
              </a:ext>
            </a:extLst>
          </p:cNvPr>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1675657" y="-2274004"/>
            <a:ext cx="191774" cy="191774"/>
          </a:xfrm>
          <a:prstGeom prst="rect">
            <a:avLst/>
          </a:prstGeom>
        </p:spPr>
      </p:pic>
      <p:pic>
        <p:nvPicPr>
          <p:cNvPr id="40" name="Picture 39" descr="A heart shaped shield with a black background&#10;&#10;AI-generated content may be incorrect.">
            <a:extLst>
              <a:ext uri="{FF2B5EF4-FFF2-40B4-BE49-F238E27FC236}">
                <a16:creationId xmlns:a16="http://schemas.microsoft.com/office/drawing/2014/main" id="{3566AE8B-B527-23EC-AC27-CC239EFD04C5}"/>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5021465" y="-2462235"/>
            <a:ext cx="765553" cy="912912"/>
          </a:xfrm>
          <a:prstGeom prst="rect">
            <a:avLst/>
          </a:prstGeom>
        </p:spPr>
      </p:pic>
      <p:sp>
        <p:nvSpPr>
          <p:cNvPr id="42" name="TextBox 41">
            <a:extLst>
              <a:ext uri="{FF2B5EF4-FFF2-40B4-BE49-F238E27FC236}">
                <a16:creationId xmlns:a16="http://schemas.microsoft.com/office/drawing/2014/main" id="{C8F34BA7-57A2-DBB8-CD4C-716415DFCF39}"/>
              </a:ext>
            </a:extLst>
          </p:cNvPr>
          <p:cNvSpPr txBox="1"/>
          <p:nvPr/>
        </p:nvSpPr>
        <p:spPr>
          <a:xfrm>
            <a:off x="5846029" y="-4967280"/>
            <a:ext cx="5917895" cy="605294"/>
          </a:xfrm>
          <a:prstGeom prst="rect">
            <a:avLst/>
          </a:prstGeom>
          <a:noFill/>
        </p:spPr>
        <p:txBody>
          <a:bodyPr wrap="square" rtlCol="1">
            <a:spAutoFit/>
          </a:bodyPr>
          <a:lstStyle/>
          <a:p>
            <a:pPr algn="just">
              <a:lnSpc>
                <a:spcPts val="4000"/>
              </a:lnSpc>
            </a:pPr>
            <a:r>
              <a:rPr lang="fa-IR" sz="2800"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ما هم ازت یه چیز می‌خواهیم:</a:t>
            </a:r>
          </a:p>
        </p:txBody>
      </p:sp>
    </p:spTree>
    <p:extLst>
      <p:ext uri="{BB962C8B-B14F-4D97-AF65-F5344CB8AC3E}">
        <p14:creationId xmlns:p14="http://schemas.microsoft.com/office/powerpoint/2010/main" val="36779984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75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75000">
                                          <p:cBhvr additive="base">
                                            <p:cTn id="7" dur="2000" fill="hold"/>
                                            <p:tgtEl>
                                              <p:spTgt spid="2"/>
                                            </p:tgtEl>
                                            <p:attrNameLst>
                                              <p:attrName>ppt_x</p:attrName>
                                            </p:attrNameLst>
                                          </p:cBhvr>
                                          <p:tavLst>
                                            <p:tav tm="0">
                                              <p:val>
                                                <p:strVal val="#ppt_x"/>
                                              </p:val>
                                            </p:tav>
                                            <p:tav tm="100000">
                                              <p:val>
                                                <p:strVal val="#ppt_x"/>
                                              </p:val>
                                            </p:tav>
                                          </p:tavLst>
                                        </p:anim>
                                        <p:anim calcmode="lin" valueType="num" p14:bounceEnd="75000">
                                          <p:cBhvr additive="base">
                                            <p:cTn id="8" dur="20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8" fill="hold" nodeType="withEffect" p14:presetBounceEnd="75000">
                                      <p:stCondLst>
                                        <p:cond delay="500"/>
                                      </p:stCondLst>
                                      <p:childTnLst>
                                        <p:set>
                                          <p:cBhvr>
                                            <p:cTn id="10" dur="1" fill="hold">
                                              <p:stCondLst>
                                                <p:cond delay="0"/>
                                              </p:stCondLst>
                                            </p:cTn>
                                            <p:tgtEl>
                                              <p:spTgt spid="7"/>
                                            </p:tgtEl>
                                            <p:attrNameLst>
                                              <p:attrName>style.visibility</p:attrName>
                                            </p:attrNameLst>
                                          </p:cBhvr>
                                          <p:to>
                                            <p:strVal val="visible"/>
                                          </p:to>
                                        </p:set>
                                        <p:anim calcmode="lin" valueType="num" p14:bounceEnd="75000">
                                          <p:cBhvr additive="base">
                                            <p:cTn id="11" dur="2000" fill="hold"/>
                                            <p:tgtEl>
                                              <p:spTgt spid="7"/>
                                            </p:tgtEl>
                                            <p:attrNameLst>
                                              <p:attrName>ppt_x</p:attrName>
                                            </p:attrNameLst>
                                          </p:cBhvr>
                                          <p:tavLst>
                                            <p:tav tm="0">
                                              <p:val>
                                                <p:strVal val="0-#ppt_w/2"/>
                                              </p:val>
                                            </p:tav>
                                            <p:tav tm="100000">
                                              <p:val>
                                                <p:strVal val="#ppt_x"/>
                                              </p:val>
                                            </p:tav>
                                          </p:tavLst>
                                        </p:anim>
                                        <p:anim calcmode="lin" valueType="num" p14:bounceEnd="75000">
                                          <p:cBhvr additive="base">
                                            <p:cTn id="12" dur="20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14:presetBounceEnd="75000">
                                      <p:stCondLst>
                                        <p:cond delay="1000"/>
                                      </p:stCondLst>
                                      <p:childTnLst>
                                        <p:set>
                                          <p:cBhvr>
                                            <p:cTn id="14" dur="1" fill="hold">
                                              <p:stCondLst>
                                                <p:cond delay="0"/>
                                              </p:stCondLst>
                                            </p:cTn>
                                            <p:tgtEl>
                                              <p:spTgt spid="44"/>
                                            </p:tgtEl>
                                            <p:attrNameLst>
                                              <p:attrName>style.visibility</p:attrName>
                                            </p:attrNameLst>
                                          </p:cBhvr>
                                          <p:to>
                                            <p:strVal val="visible"/>
                                          </p:to>
                                        </p:set>
                                        <p:anim calcmode="lin" valueType="num" p14:bounceEnd="75000">
                                          <p:cBhvr additive="base">
                                            <p:cTn id="15" dur="2000" fill="hold"/>
                                            <p:tgtEl>
                                              <p:spTgt spid="44"/>
                                            </p:tgtEl>
                                            <p:attrNameLst>
                                              <p:attrName>ppt_x</p:attrName>
                                            </p:attrNameLst>
                                          </p:cBhvr>
                                          <p:tavLst>
                                            <p:tav tm="0">
                                              <p:val>
                                                <p:strVal val="0-#ppt_w/2"/>
                                              </p:val>
                                            </p:tav>
                                            <p:tav tm="100000">
                                              <p:val>
                                                <p:strVal val="#ppt_x"/>
                                              </p:val>
                                            </p:tav>
                                          </p:tavLst>
                                        </p:anim>
                                        <p:anim calcmode="lin" valueType="num" p14:bounceEnd="75000">
                                          <p:cBhvr additive="base">
                                            <p:cTn id="16" dur="2000" fill="hold"/>
                                            <p:tgtEl>
                                              <p:spTgt spid="44"/>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14:presetBounceEnd="75000">
                                      <p:stCondLst>
                                        <p:cond delay="1200"/>
                                      </p:stCondLst>
                                      <p:childTnLst>
                                        <p:set>
                                          <p:cBhvr>
                                            <p:cTn id="18" dur="1" fill="hold">
                                              <p:stCondLst>
                                                <p:cond delay="0"/>
                                              </p:stCondLst>
                                            </p:cTn>
                                            <p:tgtEl>
                                              <p:spTgt spid="10"/>
                                            </p:tgtEl>
                                            <p:attrNameLst>
                                              <p:attrName>style.visibility</p:attrName>
                                            </p:attrNameLst>
                                          </p:cBhvr>
                                          <p:to>
                                            <p:strVal val="visible"/>
                                          </p:to>
                                        </p:set>
                                        <p:anim calcmode="lin" valueType="num" p14:bounceEnd="75000">
                                          <p:cBhvr additive="base">
                                            <p:cTn id="19" dur="2000" fill="hold"/>
                                            <p:tgtEl>
                                              <p:spTgt spid="10"/>
                                            </p:tgtEl>
                                            <p:attrNameLst>
                                              <p:attrName>ppt_x</p:attrName>
                                            </p:attrNameLst>
                                          </p:cBhvr>
                                          <p:tavLst>
                                            <p:tav tm="0">
                                              <p:val>
                                                <p:strVal val="0-#ppt_w/2"/>
                                              </p:val>
                                            </p:tav>
                                            <p:tav tm="100000">
                                              <p:val>
                                                <p:strVal val="#ppt_x"/>
                                              </p:val>
                                            </p:tav>
                                          </p:tavLst>
                                        </p:anim>
                                        <p:anim calcmode="lin" valueType="num" p14:bounceEnd="75000">
                                          <p:cBhvr additive="base">
                                            <p:cTn id="20" dur="2000" fill="hold"/>
                                            <p:tgtEl>
                                              <p:spTgt spid="10"/>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14:presetBounceEnd="75000">
                                      <p:stCondLst>
                                        <p:cond delay="1400"/>
                                      </p:stCondLst>
                                      <p:childTnLst>
                                        <p:set>
                                          <p:cBhvr>
                                            <p:cTn id="22" dur="1" fill="hold">
                                              <p:stCondLst>
                                                <p:cond delay="0"/>
                                              </p:stCondLst>
                                            </p:cTn>
                                            <p:tgtEl>
                                              <p:spTgt spid="14"/>
                                            </p:tgtEl>
                                            <p:attrNameLst>
                                              <p:attrName>style.visibility</p:attrName>
                                            </p:attrNameLst>
                                          </p:cBhvr>
                                          <p:to>
                                            <p:strVal val="visible"/>
                                          </p:to>
                                        </p:set>
                                        <p:anim calcmode="lin" valueType="num" p14:bounceEnd="75000">
                                          <p:cBhvr additive="base">
                                            <p:cTn id="23" dur="2000" fill="hold"/>
                                            <p:tgtEl>
                                              <p:spTgt spid="14"/>
                                            </p:tgtEl>
                                            <p:attrNameLst>
                                              <p:attrName>ppt_x</p:attrName>
                                            </p:attrNameLst>
                                          </p:cBhvr>
                                          <p:tavLst>
                                            <p:tav tm="0">
                                              <p:val>
                                                <p:strVal val="0-#ppt_w/2"/>
                                              </p:val>
                                            </p:tav>
                                            <p:tav tm="100000">
                                              <p:val>
                                                <p:strVal val="#ppt_x"/>
                                              </p:val>
                                            </p:tav>
                                          </p:tavLst>
                                        </p:anim>
                                        <p:anim calcmode="lin" valueType="num" p14:bounceEnd="75000">
                                          <p:cBhvr additive="base">
                                            <p:cTn id="24" dur="2000" fill="hold"/>
                                            <p:tgtEl>
                                              <p:spTgt spid="14"/>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14:presetBounceEnd="75000">
                                      <p:stCondLst>
                                        <p:cond delay="1600"/>
                                      </p:stCondLst>
                                      <p:childTnLst>
                                        <p:set>
                                          <p:cBhvr>
                                            <p:cTn id="26" dur="1" fill="hold">
                                              <p:stCondLst>
                                                <p:cond delay="0"/>
                                              </p:stCondLst>
                                            </p:cTn>
                                            <p:tgtEl>
                                              <p:spTgt spid="17"/>
                                            </p:tgtEl>
                                            <p:attrNameLst>
                                              <p:attrName>style.visibility</p:attrName>
                                            </p:attrNameLst>
                                          </p:cBhvr>
                                          <p:to>
                                            <p:strVal val="visible"/>
                                          </p:to>
                                        </p:set>
                                        <p:anim calcmode="lin" valueType="num" p14:bounceEnd="75000">
                                          <p:cBhvr additive="base">
                                            <p:cTn id="27" dur="2000" fill="hold"/>
                                            <p:tgtEl>
                                              <p:spTgt spid="17"/>
                                            </p:tgtEl>
                                            <p:attrNameLst>
                                              <p:attrName>ppt_x</p:attrName>
                                            </p:attrNameLst>
                                          </p:cBhvr>
                                          <p:tavLst>
                                            <p:tav tm="0">
                                              <p:val>
                                                <p:strVal val="0-#ppt_w/2"/>
                                              </p:val>
                                            </p:tav>
                                            <p:tav tm="100000">
                                              <p:val>
                                                <p:strVal val="#ppt_x"/>
                                              </p:val>
                                            </p:tav>
                                          </p:tavLst>
                                        </p:anim>
                                        <p:anim calcmode="lin" valueType="num" p14:bounceEnd="75000">
                                          <p:cBhvr additive="base">
                                            <p:cTn id="28" dur="2000" fill="hold"/>
                                            <p:tgtEl>
                                              <p:spTgt spid="17"/>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14:presetBounceEnd="75000">
                                      <p:stCondLst>
                                        <p:cond delay="1800"/>
                                      </p:stCondLst>
                                      <p:childTnLst>
                                        <p:set>
                                          <p:cBhvr>
                                            <p:cTn id="30" dur="1" fill="hold">
                                              <p:stCondLst>
                                                <p:cond delay="0"/>
                                              </p:stCondLst>
                                            </p:cTn>
                                            <p:tgtEl>
                                              <p:spTgt spid="20"/>
                                            </p:tgtEl>
                                            <p:attrNameLst>
                                              <p:attrName>style.visibility</p:attrName>
                                            </p:attrNameLst>
                                          </p:cBhvr>
                                          <p:to>
                                            <p:strVal val="visible"/>
                                          </p:to>
                                        </p:set>
                                        <p:anim calcmode="lin" valueType="num" p14:bounceEnd="75000">
                                          <p:cBhvr additive="base">
                                            <p:cTn id="31" dur="2000" fill="hold"/>
                                            <p:tgtEl>
                                              <p:spTgt spid="20"/>
                                            </p:tgtEl>
                                            <p:attrNameLst>
                                              <p:attrName>ppt_x</p:attrName>
                                            </p:attrNameLst>
                                          </p:cBhvr>
                                          <p:tavLst>
                                            <p:tav tm="0">
                                              <p:val>
                                                <p:strVal val="0-#ppt_w/2"/>
                                              </p:val>
                                            </p:tav>
                                            <p:tav tm="100000">
                                              <p:val>
                                                <p:strVal val="#ppt_x"/>
                                              </p:val>
                                            </p:tav>
                                          </p:tavLst>
                                        </p:anim>
                                        <p:anim calcmode="lin" valueType="num" p14:bounceEnd="75000">
                                          <p:cBhvr additive="base">
                                            <p:cTn id="32" dur="20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14:presetBounceEnd="75000">
                                      <p:stCondLst>
                                        <p:cond delay="2000"/>
                                      </p:stCondLst>
                                      <p:childTnLst>
                                        <p:set>
                                          <p:cBhvr>
                                            <p:cTn id="34" dur="1" fill="hold">
                                              <p:stCondLst>
                                                <p:cond delay="0"/>
                                              </p:stCondLst>
                                            </p:cTn>
                                            <p:tgtEl>
                                              <p:spTgt spid="23"/>
                                            </p:tgtEl>
                                            <p:attrNameLst>
                                              <p:attrName>style.visibility</p:attrName>
                                            </p:attrNameLst>
                                          </p:cBhvr>
                                          <p:to>
                                            <p:strVal val="visible"/>
                                          </p:to>
                                        </p:set>
                                        <p:anim calcmode="lin" valueType="num" p14:bounceEnd="75000">
                                          <p:cBhvr additive="base">
                                            <p:cTn id="35" dur="2000" fill="hold"/>
                                            <p:tgtEl>
                                              <p:spTgt spid="23"/>
                                            </p:tgtEl>
                                            <p:attrNameLst>
                                              <p:attrName>ppt_x</p:attrName>
                                            </p:attrNameLst>
                                          </p:cBhvr>
                                          <p:tavLst>
                                            <p:tav tm="0">
                                              <p:val>
                                                <p:strVal val="0-#ppt_w/2"/>
                                              </p:val>
                                            </p:tav>
                                            <p:tav tm="100000">
                                              <p:val>
                                                <p:strVal val="#ppt_x"/>
                                              </p:val>
                                            </p:tav>
                                          </p:tavLst>
                                        </p:anim>
                                        <p:anim calcmode="lin" valueType="num" p14:bounceEnd="75000">
                                          <p:cBhvr additive="base">
                                            <p:cTn id="36" dur="2000" fill="hold"/>
                                            <p:tgtEl>
                                              <p:spTgt spid="23"/>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14:presetBounceEnd="75000">
                                      <p:stCondLst>
                                        <p:cond delay="2400"/>
                                      </p:stCondLst>
                                      <p:childTnLst>
                                        <p:set>
                                          <p:cBhvr>
                                            <p:cTn id="38" dur="1" fill="hold">
                                              <p:stCondLst>
                                                <p:cond delay="0"/>
                                              </p:stCondLst>
                                            </p:cTn>
                                            <p:tgtEl>
                                              <p:spTgt spid="26"/>
                                            </p:tgtEl>
                                            <p:attrNameLst>
                                              <p:attrName>style.visibility</p:attrName>
                                            </p:attrNameLst>
                                          </p:cBhvr>
                                          <p:to>
                                            <p:strVal val="visible"/>
                                          </p:to>
                                        </p:set>
                                        <p:anim calcmode="lin" valueType="num" p14:bounceEnd="75000">
                                          <p:cBhvr additive="base">
                                            <p:cTn id="39" dur="2000" fill="hold"/>
                                            <p:tgtEl>
                                              <p:spTgt spid="26"/>
                                            </p:tgtEl>
                                            <p:attrNameLst>
                                              <p:attrName>ppt_x</p:attrName>
                                            </p:attrNameLst>
                                          </p:cBhvr>
                                          <p:tavLst>
                                            <p:tav tm="0">
                                              <p:val>
                                                <p:strVal val="0-#ppt_w/2"/>
                                              </p:val>
                                            </p:tav>
                                            <p:tav tm="100000">
                                              <p:val>
                                                <p:strVal val="#ppt_x"/>
                                              </p:val>
                                            </p:tav>
                                          </p:tavLst>
                                        </p:anim>
                                        <p:anim calcmode="lin" valueType="num" p14:bounceEnd="75000">
                                          <p:cBhvr additive="base">
                                            <p:cTn id="40" dur="2000" fill="hold"/>
                                            <p:tgtEl>
                                              <p:spTgt spid="26"/>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14:presetBounceEnd="75000">
                                      <p:stCondLst>
                                        <p:cond delay="2600"/>
                                      </p:stCondLst>
                                      <p:childTnLst>
                                        <p:set>
                                          <p:cBhvr>
                                            <p:cTn id="42" dur="1" fill="hold">
                                              <p:stCondLst>
                                                <p:cond delay="0"/>
                                              </p:stCondLst>
                                            </p:cTn>
                                            <p:tgtEl>
                                              <p:spTgt spid="29"/>
                                            </p:tgtEl>
                                            <p:attrNameLst>
                                              <p:attrName>style.visibility</p:attrName>
                                            </p:attrNameLst>
                                          </p:cBhvr>
                                          <p:to>
                                            <p:strVal val="visible"/>
                                          </p:to>
                                        </p:set>
                                        <p:anim calcmode="lin" valueType="num" p14:bounceEnd="75000">
                                          <p:cBhvr additive="base">
                                            <p:cTn id="43" dur="2000" fill="hold"/>
                                            <p:tgtEl>
                                              <p:spTgt spid="29"/>
                                            </p:tgtEl>
                                            <p:attrNameLst>
                                              <p:attrName>ppt_x</p:attrName>
                                            </p:attrNameLst>
                                          </p:cBhvr>
                                          <p:tavLst>
                                            <p:tav tm="0">
                                              <p:val>
                                                <p:strVal val="0-#ppt_w/2"/>
                                              </p:val>
                                            </p:tav>
                                            <p:tav tm="100000">
                                              <p:val>
                                                <p:strVal val="#ppt_x"/>
                                              </p:val>
                                            </p:tav>
                                          </p:tavLst>
                                        </p:anim>
                                        <p:anim calcmode="lin" valueType="num" p14:bounceEnd="75000">
                                          <p:cBhvr additive="base">
                                            <p:cTn id="44" dur="2000" fill="hold"/>
                                            <p:tgtEl>
                                              <p:spTgt spid="29"/>
                                            </p:tgtEl>
                                            <p:attrNameLst>
                                              <p:attrName>ppt_y</p:attrName>
                                            </p:attrNameLst>
                                          </p:cBhvr>
                                          <p:tavLst>
                                            <p:tav tm="0">
                                              <p:val>
                                                <p:strVal val="#ppt_y"/>
                                              </p:val>
                                            </p:tav>
                                            <p:tav tm="100000">
                                              <p:val>
                                                <p:strVal val="#ppt_y"/>
                                              </p:val>
                                            </p:tav>
                                          </p:tavLst>
                                        </p:anim>
                                      </p:childTnLst>
                                    </p:cTn>
                                  </p:par>
                                  <p:par>
                                    <p:cTn id="45" presetID="2" presetClass="entr" presetSubtype="8" fill="hold" nodeType="withEffect" p14:presetBounceEnd="75000">
                                      <p:stCondLst>
                                        <p:cond delay="2800"/>
                                      </p:stCondLst>
                                      <p:childTnLst>
                                        <p:set>
                                          <p:cBhvr>
                                            <p:cTn id="46" dur="1" fill="hold">
                                              <p:stCondLst>
                                                <p:cond delay="0"/>
                                              </p:stCondLst>
                                            </p:cTn>
                                            <p:tgtEl>
                                              <p:spTgt spid="31"/>
                                            </p:tgtEl>
                                            <p:attrNameLst>
                                              <p:attrName>style.visibility</p:attrName>
                                            </p:attrNameLst>
                                          </p:cBhvr>
                                          <p:to>
                                            <p:strVal val="visible"/>
                                          </p:to>
                                        </p:set>
                                        <p:anim calcmode="lin" valueType="num" p14:bounceEnd="75000">
                                          <p:cBhvr additive="base">
                                            <p:cTn id="47" dur="2000" fill="hold"/>
                                            <p:tgtEl>
                                              <p:spTgt spid="31"/>
                                            </p:tgtEl>
                                            <p:attrNameLst>
                                              <p:attrName>ppt_x</p:attrName>
                                            </p:attrNameLst>
                                          </p:cBhvr>
                                          <p:tavLst>
                                            <p:tav tm="0">
                                              <p:val>
                                                <p:strVal val="0-#ppt_w/2"/>
                                              </p:val>
                                            </p:tav>
                                            <p:tav tm="100000">
                                              <p:val>
                                                <p:strVal val="#ppt_x"/>
                                              </p:val>
                                            </p:tav>
                                          </p:tavLst>
                                        </p:anim>
                                        <p:anim calcmode="lin" valueType="num" p14:bounceEnd="75000">
                                          <p:cBhvr additive="base">
                                            <p:cTn id="48" dur="2000" fill="hold"/>
                                            <p:tgtEl>
                                              <p:spTgt spid="31"/>
                                            </p:tgtEl>
                                            <p:attrNameLst>
                                              <p:attrName>ppt_y</p:attrName>
                                            </p:attrNameLst>
                                          </p:cBhvr>
                                          <p:tavLst>
                                            <p:tav tm="0">
                                              <p:val>
                                                <p:strVal val="#ppt_y"/>
                                              </p:val>
                                            </p:tav>
                                            <p:tav tm="100000">
                                              <p:val>
                                                <p:strVal val="#ppt_y"/>
                                              </p:val>
                                            </p:tav>
                                          </p:tavLst>
                                        </p:anim>
                                      </p:childTnLst>
                                    </p:cTn>
                                  </p:par>
                                  <p:par>
                                    <p:cTn id="49" presetID="2" presetClass="entr" presetSubtype="8" fill="hold" nodeType="withEffect" p14:presetBounceEnd="75000">
                                      <p:stCondLst>
                                        <p:cond delay="3000"/>
                                      </p:stCondLst>
                                      <p:childTnLst>
                                        <p:set>
                                          <p:cBhvr>
                                            <p:cTn id="50" dur="1" fill="hold">
                                              <p:stCondLst>
                                                <p:cond delay="0"/>
                                              </p:stCondLst>
                                            </p:cTn>
                                            <p:tgtEl>
                                              <p:spTgt spid="32"/>
                                            </p:tgtEl>
                                            <p:attrNameLst>
                                              <p:attrName>style.visibility</p:attrName>
                                            </p:attrNameLst>
                                          </p:cBhvr>
                                          <p:to>
                                            <p:strVal val="visible"/>
                                          </p:to>
                                        </p:set>
                                        <p:anim calcmode="lin" valueType="num" p14:bounceEnd="75000">
                                          <p:cBhvr additive="base">
                                            <p:cTn id="51" dur="2000" fill="hold"/>
                                            <p:tgtEl>
                                              <p:spTgt spid="32"/>
                                            </p:tgtEl>
                                            <p:attrNameLst>
                                              <p:attrName>ppt_x</p:attrName>
                                            </p:attrNameLst>
                                          </p:cBhvr>
                                          <p:tavLst>
                                            <p:tav tm="0">
                                              <p:val>
                                                <p:strVal val="0-#ppt_w/2"/>
                                              </p:val>
                                            </p:tav>
                                            <p:tav tm="100000">
                                              <p:val>
                                                <p:strVal val="#ppt_x"/>
                                              </p:val>
                                            </p:tav>
                                          </p:tavLst>
                                        </p:anim>
                                        <p:anim calcmode="lin" valueType="num" p14:bounceEnd="75000">
                                          <p:cBhvr additive="base">
                                            <p:cTn id="52" dur="2000" fill="hold"/>
                                            <p:tgtEl>
                                              <p:spTgt spid="32"/>
                                            </p:tgtEl>
                                            <p:attrNameLst>
                                              <p:attrName>ppt_y</p:attrName>
                                            </p:attrNameLst>
                                          </p:cBhvr>
                                          <p:tavLst>
                                            <p:tav tm="0">
                                              <p:val>
                                                <p:strVal val="#ppt_y"/>
                                              </p:val>
                                            </p:tav>
                                            <p:tav tm="100000">
                                              <p:val>
                                                <p:strVal val="#ppt_y"/>
                                              </p:val>
                                            </p:tav>
                                          </p:tavLst>
                                        </p:anim>
                                      </p:childTnLst>
                                    </p:cTn>
                                  </p:par>
                                  <p:par>
                                    <p:cTn id="53" presetID="2" presetClass="entr" presetSubtype="8" fill="hold" nodeType="withEffect" p14:presetBounceEnd="75000">
                                      <p:stCondLst>
                                        <p:cond delay="3200"/>
                                      </p:stCondLst>
                                      <p:childTnLst>
                                        <p:set>
                                          <p:cBhvr>
                                            <p:cTn id="54" dur="1" fill="hold">
                                              <p:stCondLst>
                                                <p:cond delay="0"/>
                                              </p:stCondLst>
                                            </p:cTn>
                                            <p:tgtEl>
                                              <p:spTgt spid="35"/>
                                            </p:tgtEl>
                                            <p:attrNameLst>
                                              <p:attrName>style.visibility</p:attrName>
                                            </p:attrNameLst>
                                          </p:cBhvr>
                                          <p:to>
                                            <p:strVal val="visible"/>
                                          </p:to>
                                        </p:set>
                                        <p:anim calcmode="lin" valueType="num" p14:bounceEnd="75000">
                                          <p:cBhvr additive="base">
                                            <p:cTn id="55" dur="2000" fill="hold"/>
                                            <p:tgtEl>
                                              <p:spTgt spid="35"/>
                                            </p:tgtEl>
                                            <p:attrNameLst>
                                              <p:attrName>ppt_x</p:attrName>
                                            </p:attrNameLst>
                                          </p:cBhvr>
                                          <p:tavLst>
                                            <p:tav tm="0">
                                              <p:val>
                                                <p:strVal val="0-#ppt_w/2"/>
                                              </p:val>
                                            </p:tav>
                                            <p:tav tm="100000">
                                              <p:val>
                                                <p:strVal val="#ppt_x"/>
                                              </p:val>
                                            </p:tav>
                                          </p:tavLst>
                                        </p:anim>
                                        <p:anim calcmode="lin" valueType="num" p14:bounceEnd="75000">
                                          <p:cBhvr additive="base">
                                            <p:cTn id="56" dur="2000" fill="hold"/>
                                            <p:tgtEl>
                                              <p:spTgt spid="35"/>
                                            </p:tgtEl>
                                            <p:attrNameLst>
                                              <p:attrName>ppt_y</p:attrName>
                                            </p:attrNameLst>
                                          </p:cBhvr>
                                          <p:tavLst>
                                            <p:tav tm="0">
                                              <p:val>
                                                <p:strVal val="#ppt_y"/>
                                              </p:val>
                                            </p:tav>
                                            <p:tav tm="100000">
                                              <p:val>
                                                <p:strVal val="#ppt_y"/>
                                              </p:val>
                                            </p:tav>
                                          </p:tavLst>
                                        </p:anim>
                                      </p:childTnLst>
                                    </p:cTn>
                                  </p:par>
                                  <p:par>
                                    <p:cTn id="57" presetID="2" presetClass="entr" presetSubtype="8" fill="hold" nodeType="withEffect" p14:presetBounceEnd="75000">
                                      <p:stCondLst>
                                        <p:cond delay="3400"/>
                                      </p:stCondLst>
                                      <p:childTnLst>
                                        <p:set>
                                          <p:cBhvr>
                                            <p:cTn id="58" dur="1" fill="hold">
                                              <p:stCondLst>
                                                <p:cond delay="0"/>
                                              </p:stCondLst>
                                            </p:cTn>
                                            <p:tgtEl>
                                              <p:spTgt spid="38"/>
                                            </p:tgtEl>
                                            <p:attrNameLst>
                                              <p:attrName>style.visibility</p:attrName>
                                            </p:attrNameLst>
                                          </p:cBhvr>
                                          <p:to>
                                            <p:strVal val="visible"/>
                                          </p:to>
                                        </p:set>
                                        <p:anim calcmode="lin" valueType="num" p14:bounceEnd="75000">
                                          <p:cBhvr additive="base">
                                            <p:cTn id="59" dur="2000" fill="hold"/>
                                            <p:tgtEl>
                                              <p:spTgt spid="38"/>
                                            </p:tgtEl>
                                            <p:attrNameLst>
                                              <p:attrName>ppt_x</p:attrName>
                                            </p:attrNameLst>
                                          </p:cBhvr>
                                          <p:tavLst>
                                            <p:tav tm="0">
                                              <p:val>
                                                <p:strVal val="0-#ppt_w/2"/>
                                              </p:val>
                                            </p:tav>
                                            <p:tav tm="100000">
                                              <p:val>
                                                <p:strVal val="#ppt_x"/>
                                              </p:val>
                                            </p:tav>
                                          </p:tavLst>
                                        </p:anim>
                                        <p:anim calcmode="lin" valueType="num" p14:bounceEnd="75000">
                                          <p:cBhvr additive="base">
                                            <p:cTn id="60" dur="2000" fill="hold"/>
                                            <p:tgtEl>
                                              <p:spTgt spid="38"/>
                                            </p:tgtEl>
                                            <p:attrNameLst>
                                              <p:attrName>ppt_y</p:attrName>
                                            </p:attrNameLst>
                                          </p:cBhvr>
                                          <p:tavLst>
                                            <p:tav tm="0">
                                              <p:val>
                                                <p:strVal val="#ppt_y"/>
                                              </p:val>
                                            </p:tav>
                                            <p:tav tm="100000">
                                              <p:val>
                                                <p:strVal val="#ppt_y"/>
                                              </p:val>
                                            </p:tav>
                                          </p:tavLst>
                                        </p:anim>
                                      </p:childTnLst>
                                    </p:cTn>
                                  </p:par>
                                  <p:par>
                                    <p:cTn id="61" presetID="2" presetClass="entr" presetSubtype="8" fill="hold" nodeType="withEffect" p14:presetBounceEnd="75000">
                                      <p:stCondLst>
                                        <p:cond delay="3600"/>
                                      </p:stCondLst>
                                      <p:childTnLst>
                                        <p:set>
                                          <p:cBhvr>
                                            <p:cTn id="62" dur="1" fill="hold">
                                              <p:stCondLst>
                                                <p:cond delay="0"/>
                                              </p:stCondLst>
                                            </p:cTn>
                                            <p:tgtEl>
                                              <p:spTgt spid="41"/>
                                            </p:tgtEl>
                                            <p:attrNameLst>
                                              <p:attrName>style.visibility</p:attrName>
                                            </p:attrNameLst>
                                          </p:cBhvr>
                                          <p:to>
                                            <p:strVal val="visible"/>
                                          </p:to>
                                        </p:set>
                                        <p:anim calcmode="lin" valueType="num" p14:bounceEnd="75000">
                                          <p:cBhvr additive="base">
                                            <p:cTn id="63" dur="2000" fill="hold"/>
                                            <p:tgtEl>
                                              <p:spTgt spid="41"/>
                                            </p:tgtEl>
                                            <p:attrNameLst>
                                              <p:attrName>ppt_x</p:attrName>
                                            </p:attrNameLst>
                                          </p:cBhvr>
                                          <p:tavLst>
                                            <p:tav tm="0">
                                              <p:val>
                                                <p:strVal val="0-#ppt_w/2"/>
                                              </p:val>
                                            </p:tav>
                                            <p:tav tm="100000">
                                              <p:val>
                                                <p:strVal val="#ppt_x"/>
                                              </p:val>
                                            </p:tav>
                                          </p:tavLst>
                                        </p:anim>
                                        <p:anim calcmode="lin" valueType="num" p14:bounceEnd="75000">
                                          <p:cBhvr additive="base">
                                            <p:cTn id="64" dur="2000" fill="hold"/>
                                            <p:tgtEl>
                                              <p:spTgt spid="41"/>
                                            </p:tgtEl>
                                            <p:attrNameLst>
                                              <p:attrName>ppt_y</p:attrName>
                                            </p:attrNameLst>
                                          </p:cBhvr>
                                          <p:tavLst>
                                            <p:tav tm="0">
                                              <p:val>
                                                <p:strVal val="#ppt_y"/>
                                              </p:val>
                                            </p:tav>
                                            <p:tav tm="100000">
                                              <p:val>
                                                <p:strVal val="#ppt_y"/>
                                              </p:val>
                                            </p:tav>
                                          </p:tavLst>
                                        </p:anim>
                                      </p:childTnLst>
                                    </p:cTn>
                                  </p:par>
                                  <p:par>
                                    <p:cTn id="65" presetID="22" presetClass="entr" presetSubtype="8" fill="hold" nodeType="withEffect">
                                      <p:stCondLst>
                                        <p:cond delay="5500"/>
                                      </p:stCondLst>
                                      <p:childTnLst>
                                        <p:set>
                                          <p:cBhvr>
                                            <p:cTn id="66" dur="1" fill="hold">
                                              <p:stCondLst>
                                                <p:cond delay="0"/>
                                              </p:stCondLst>
                                            </p:cTn>
                                            <p:tgtEl>
                                              <p:spTgt spid="48"/>
                                            </p:tgtEl>
                                            <p:attrNameLst>
                                              <p:attrName>style.visibility</p:attrName>
                                            </p:attrNameLst>
                                          </p:cBhvr>
                                          <p:to>
                                            <p:strVal val="visible"/>
                                          </p:to>
                                        </p:set>
                                        <p:animEffect transition="in" filter="wipe(left)">
                                          <p:cBhvr>
                                            <p:cTn id="67" dur="700"/>
                                            <p:tgtEl>
                                              <p:spTgt spid="48"/>
                                            </p:tgtEl>
                                          </p:cBhvr>
                                        </p:animEffect>
                                      </p:childTnLst>
                                    </p:cTn>
                                  </p:par>
                                  <p:par>
                                    <p:cTn id="68" presetID="2" presetClass="entr" presetSubtype="2" fill="hold" nodeType="withEffect" p14:presetBounceEnd="75000">
                                      <p:stCondLst>
                                        <p:cond delay="6000"/>
                                      </p:stCondLst>
                                      <p:childTnLst>
                                        <p:set>
                                          <p:cBhvr>
                                            <p:cTn id="69" dur="1" fill="hold">
                                              <p:stCondLst>
                                                <p:cond delay="0"/>
                                              </p:stCondLst>
                                            </p:cTn>
                                            <p:tgtEl>
                                              <p:spTgt spid="52"/>
                                            </p:tgtEl>
                                            <p:attrNameLst>
                                              <p:attrName>style.visibility</p:attrName>
                                            </p:attrNameLst>
                                          </p:cBhvr>
                                          <p:to>
                                            <p:strVal val="visible"/>
                                          </p:to>
                                        </p:set>
                                        <p:anim calcmode="lin" valueType="num" p14:bounceEnd="75000">
                                          <p:cBhvr additive="base">
                                            <p:cTn id="70" dur="2000" fill="hold"/>
                                            <p:tgtEl>
                                              <p:spTgt spid="52"/>
                                            </p:tgtEl>
                                            <p:attrNameLst>
                                              <p:attrName>ppt_x</p:attrName>
                                            </p:attrNameLst>
                                          </p:cBhvr>
                                          <p:tavLst>
                                            <p:tav tm="0">
                                              <p:val>
                                                <p:strVal val="1+#ppt_w/2"/>
                                              </p:val>
                                            </p:tav>
                                            <p:tav tm="100000">
                                              <p:val>
                                                <p:strVal val="#ppt_x"/>
                                              </p:val>
                                            </p:tav>
                                          </p:tavLst>
                                        </p:anim>
                                        <p:anim calcmode="lin" valueType="num" p14:bounceEnd="75000">
                                          <p:cBhvr additive="base">
                                            <p:cTn id="71" dur="2000" fill="hold"/>
                                            <p:tgtEl>
                                              <p:spTgt spid="52"/>
                                            </p:tgtEl>
                                            <p:attrNameLst>
                                              <p:attrName>ppt_y</p:attrName>
                                            </p:attrNameLst>
                                          </p:cBhvr>
                                          <p:tavLst>
                                            <p:tav tm="0">
                                              <p:val>
                                                <p:strVal val="#ppt_y"/>
                                              </p:val>
                                            </p:tav>
                                            <p:tav tm="100000">
                                              <p:val>
                                                <p:strVal val="#ppt_y"/>
                                              </p:val>
                                            </p:tav>
                                          </p:tavLst>
                                        </p:anim>
                                      </p:childTnLst>
                                    </p:cTn>
                                  </p:par>
                                  <p:par>
                                    <p:cTn id="72" presetID="2" presetClass="entr" presetSubtype="2" fill="hold" nodeType="withEffect" p14:presetBounceEnd="75000">
                                      <p:stCondLst>
                                        <p:cond delay="7600"/>
                                      </p:stCondLst>
                                      <p:childTnLst>
                                        <p:set>
                                          <p:cBhvr>
                                            <p:cTn id="73" dur="1" fill="hold">
                                              <p:stCondLst>
                                                <p:cond delay="0"/>
                                              </p:stCondLst>
                                            </p:cTn>
                                            <p:tgtEl>
                                              <p:spTgt spid="61"/>
                                            </p:tgtEl>
                                            <p:attrNameLst>
                                              <p:attrName>style.visibility</p:attrName>
                                            </p:attrNameLst>
                                          </p:cBhvr>
                                          <p:to>
                                            <p:strVal val="visible"/>
                                          </p:to>
                                        </p:set>
                                        <p:anim calcmode="lin" valueType="num" p14:bounceEnd="75000">
                                          <p:cBhvr additive="base">
                                            <p:cTn id="74" dur="2000" fill="hold"/>
                                            <p:tgtEl>
                                              <p:spTgt spid="61"/>
                                            </p:tgtEl>
                                            <p:attrNameLst>
                                              <p:attrName>ppt_x</p:attrName>
                                            </p:attrNameLst>
                                          </p:cBhvr>
                                          <p:tavLst>
                                            <p:tav tm="0">
                                              <p:val>
                                                <p:strVal val="1+#ppt_w/2"/>
                                              </p:val>
                                            </p:tav>
                                            <p:tav tm="100000">
                                              <p:val>
                                                <p:strVal val="#ppt_x"/>
                                              </p:val>
                                            </p:tav>
                                          </p:tavLst>
                                        </p:anim>
                                        <p:anim calcmode="lin" valueType="num" p14:bounceEnd="75000">
                                          <p:cBhvr additive="base">
                                            <p:cTn id="75" dur="2000" fill="hold"/>
                                            <p:tgtEl>
                                              <p:spTgt spid="61"/>
                                            </p:tgtEl>
                                            <p:attrNameLst>
                                              <p:attrName>ppt_y</p:attrName>
                                            </p:attrNameLst>
                                          </p:cBhvr>
                                          <p:tavLst>
                                            <p:tav tm="0">
                                              <p:val>
                                                <p:strVal val="#ppt_y"/>
                                              </p:val>
                                            </p:tav>
                                            <p:tav tm="100000">
                                              <p:val>
                                                <p:strVal val="#ppt_y"/>
                                              </p:val>
                                            </p:tav>
                                          </p:tavLst>
                                        </p:anim>
                                      </p:childTnLst>
                                    </p:cTn>
                                  </p:par>
                                  <p:par>
                                    <p:cTn id="76" presetID="2" presetClass="entr" presetSubtype="2" fill="hold" nodeType="withEffect" p14:presetBounceEnd="75000">
                                      <p:stCondLst>
                                        <p:cond delay="7000"/>
                                      </p:stCondLst>
                                      <p:childTnLst>
                                        <p:set>
                                          <p:cBhvr>
                                            <p:cTn id="77" dur="1" fill="hold">
                                              <p:stCondLst>
                                                <p:cond delay="0"/>
                                              </p:stCondLst>
                                            </p:cTn>
                                            <p:tgtEl>
                                              <p:spTgt spid="129"/>
                                            </p:tgtEl>
                                            <p:attrNameLst>
                                              <p:attrName>style.visibility</p:attrName>
                                            </p:attrNameLst>
                                          </p:cBhvr>
                                          <p:to>
                                            <p:strVal val="visible"/>
                                          </p:to>
                                        </p:set>
                                        <p:anim calcmode="lin" valueType="num" p14:bounceEnd="75000">
                                          <p:cBhvr additive="base">
                                            <p:cTn id="78" dur="2000" fill="hold"/>
                                            <p:tgtEl>
                                              <p:spTgt spid="129"/>
                                            </p:tgtEl>
                                            <p:attrNameLst>
                                              <p:attrName>ppt_x</p:attrName>
                                            </p:attrNameLst>
                                          </p:cBhvr>
                                          <p:tavLst>
                                            <p:tav tm="0">
                                              <p:val>
                                                <p:strVal val="1+#ppt_w/2"/>
                                              </p:val>
                                            </p:tav>
                                            <p:tav tm="100000">
                                              <p:val>
                                                <p:strVal val="#ppt_x"/>
                                              </p:val>
                                            </p:tav>
                                          </p:tavLst>
                                        </p:anim>
                                        <p:anim calcmode="lin" valueType="num" p14:bounceEnd="75000">
                                          <p:cBhvr additive="base">
                                            <p:cTn id="79" dur="2000" fill="hold"/>
                                            <p:tgtEl>
                                              <p:spTgt spid="129"/>
                                            </p:tgtEl>
                                            <p:attrNameLst>
                                              <p:attrName>ppt_y</p:attrName>
                                            </p:attrNameLst>
                                          </p:cBhvr>
                                          <p:tavLst>
                                            <p:tav tm="0">
                                              <p:val>
                                                <p:strVal val="#ppt_y"/>
                                              </p:val>
                                            </p:tav>
                                            <p:tav tm="100000">
                                              <p:val>
                                                <p:strVal val="#ppt_y"/>
                                              </p:val>
                                            </p:tav>
                                          </p:tavLst>
                                        </p:anim>
                                      </p:childTnLst>
                                    </p:cTn>
                                  </p:par>
                                  <p:par>
                                    <p:cTn id="80" presetID="2" presetClass="entr" presetSubtype="2" fill="hold" nodeType="withEffect" p14:presetBounceEnd="75000">
                                      <p:stCondLst>
                                        <p:cond delay="7200"/>
                                      </p:stCondLst>
                                      <p:childTnLst>
                                        <p:set>
                                          <p:cBhvr>
                                            <p:cTn id="81" dur="1" fill="hold">
                                              <p:stCondLst>
                                                <p:cond delay="0"/>
                                              </p:stCondLst>
                                            </p:cTn>
                                            <p:tgtEl>
                                              <p:spTgt spid="131"/>
                                            </p:tgtEl>
                                            <p:attrNameLst>
                                              <p:attrName>style.visibility</p:attrName>
                                            </p:attrNameLst>
                                          </p:cBhvr>
                                          <p:to>
                                            <p:strVal val="visible"/>
                                          </p:to>
                                        </p:set>
                                        <p:anim calcmode="lin" valueType="num" p14:bounceEnd="75000">
                                          <p:cBhvr additive="base">
                                            <p:cTn id="82" dur="2000" fill="hold"/>
                                            <p:tgtEl>
                                              <p:spTgt spid="131"/>
                                            </p:tgtEl>
                                            <p:attrNameLst>
                                              <p:attrName>ppt_x</p:attrName>
                                            </p:attrNameLst>
                                          </p:cBhvr>
                                          <p:tavLst>
                                            <p:tav tm="0">
                                              <p:val>
                                                <p:strVal val="1+#ppt_w/2"/>
                                              </p:val>
                                            </p:tav>
                                            <p:tav tm="100000">
                                              <p:val>
                                                <p:strVal val="#ppt_x"/>
                                              </p:val>
                                            </p:tav>
                                          </p:tavLst>
                                        </p:anim>
                                        <p:anim calcmode="lin" valueType="num" p14:bounceEnd="75000">
                                          <p:cBhvr additive="base">
                                            <p:cTn id="83" dur="2000" fill="hold"/>
                                            <p:tgtEl>
                                              <p:spTgt spid="131"/>
                                            </p:tgtEl>
                                            <p:attrNameLst>
                                              <p:attrName>ppt_y</p:attrName>
                                            </p:attrNameLst>
                                          </p:cBhvr>
                                          <p:tavLst>
                                            <p:tav tm="0">
                                              <p:val>
                                                <p:strVal val="#ppt_y"/>
                                              </p:val>
                                            </p:tav>
                                            <p:tav tm="100000">
                                              <p:val>
                                                <p:strVal val="#ppt_y"/>
                                              </p:val>
                                            </p:tav>
                                          </p:tavLst>
                                        </p:anim>
                                      </p:childTnLst>
                                    </p:cTn>
                                  </p:par>
                                  <p:par>
                                    <p:cTn id="84" presetID="2" presetClass="entr" presetSubtype="2" fill="hold" nodeType="withEffect" p14:presetBounceEnd="75000">
                                      <p:stCondLst>
                                        <p:cond delay="6600"/>
                                      </p:stCondLst>
                                      <p:childTnLst>
                                        <p:set>
                                          <p:cBhvr>
                                            <p:cTn id="85" dur="1" fill="hold">
                                              <p:stCondLst>
                                                <p:cond delay="0"/>
                                              </p:stCondLst>
                                            </p:cTn>
                                            <p:tgtEl>
                                              <p:spTgt spid="133"/>
                                            </p:tgtEl>
                                            <p:attrNameLst>
                                              <p:attrName>style.visibility</p:attrName>
                                            </p:attrNameLst>
                                          </p:cBhvr>
                                          <p:to>
                                            <p:strVal val="visible"/>
                                          </p:to>
                                        </p:set>
                                        <p:anim calcmode="lin" valueType="num" p14:bounceEnd="75000">
                                          <p:cBhvr additive="base">
                                            <p:cTn id="86" dur="2000" fill="hold"/>
                                            <p:tgtEl>
                                              <p:spTgt spid="133"/>
                                            </p:tgtEl>
                                            <p:attrNameLst>
                                              <p:attrName>ppt_x</p:attrName>
                                            </p:attrNameLst>
                                          </p:cBhvr>
                                          <p:tavLst>
                                            <p:tav tm="0">
                                              <p:val>
                                                <p:strVal val="1+#ppt_w/2"/>
                                              </p:val>
                                            </p:tav>
                                            <p:tav tm="100000">
                                              <p:val>
                                                <p:strVal val="#ppt_x"/>
                                              </p:val>
                                            </p:tav>
                                          </p:tavLst>
                                        </p:anim>
                                        <p:anim calcmode="lin" valueType="num" p14:bounceEnd="75000">
                                          <p:cBhvr additive="base">
                                            <p:cTn id="87" dur="2000" fill="hold"/>
                                            <p:tgtEl>
                                              <p:spTgt spid="133"/>
                                            </p:tgtEl>
                                            <p:attrNameLst>
                                              <p:attrName>ppt_y</p:attrName>
                                            </p:attrNameLst>
                                          </p:cBhvr>
                                          <p:tavLst>
                                            <p:tav tm="0">
                                              <p:val>
                                                <p:strVal val="#ppt_y"/>
                                              </p:val>
                                            </p:tav>
                                            <p:tav tm="100000">
                                              <p:val>
                                                <p:strVal val="#ppt_y"/>
                                              </p:val>
                                            </p:tav>
                                          </p:tavLst>
                                        </p:anim>
                                      </p:childTnLst>
                                    </p:cTn>
                                  </p:par>
                                  <p:par>
                                    <p:cTn id="88" presetID="2" presetClass="entr" presetSubtype="2" fill="hold" nodeType="withEffect" p14:presetBounceEnd="75000">
                                      <p:stCondLst>
                                        <p:cond delay="7400"/>
                                      </p:stCondLst>
                                      <p:childTnLst>
                                        <p:set>
                                          <p:cBhvr>
                                            <p:cTn id="89" dur="1" fill="hold">
                                              <p:stCondLst>
                                                <p:cond delay="0"/>
                                              </p:stCondLst>
                                            </p:cTn>
                                            <p:tgtEl>
                                              <p:spTgt spid="135"/>
                                            </p:tgtEl>
                                            <p:attrNameLst>
                                              <p:attrName>style.visibility</p:attrName>
                                            </p:attrNameLst>
                                          </p:cBhvr>
                                          <p:to>
                                            <p:strVal val="visible"/>
                                          </p:to>
                                        </p:set>
                                        <p:anim calcmode="lin" valueType="num" p14:bounceEnd="75000">
                                          <p:cBhvr additive="base">
                                            <p:cTn id="90" dur="2000" fill="hold"/>
                                            <p:tgtEl>
                                              <p:spTgt spid="135"/>
                                            </p:tgtEl>
                                            <p:attrNameLst>
                                              <p:attrName>ppt_x</p:attrName>
                                            </p:attrNameLst>
                                          </p:cBhvr>
                                          <p:tavLst>
                                            <p:tav tm="0">
                                              <p:val>
                                                <p:strVal val="1+#ppt_w/2"/>
                                              </p:val>
                                            </p:tav>
                                            <p:tav tm="100000">
                                              <p:val>
                                                <p:strVal val="#ppt_x"/>
                                              </p:val>
                                            </p:tav>
                                          </p:tavLst>
                                        </p:anim>
                                        <p:anim calcmode="lin" valueType="num" p14:bounceEnd="75000">
                                          <p:cBhvr additive="base">
                                            <p:cTn id="91" dur="2000" fill="hold"/>
                                            <p:tgtEl>
                                              <p:spTgt spid="135"/>
                                            </p:tgtEl>
                                            <p:attrNameLst>
                                              <p:attrName>ppt_y</p:attrName>
                                            </p:attrNameLst>
                                          </p:cBhvr>
                                          <p:tavLst>
                                            <p:tav tm="0">
                                              <p:val>
                                                <p:strVal val="#ppt_y"/>
                                              </p:val>
                                            </p:tav>
                                            <p:tav tm="100000">
                                              <p:val>
                                                <p:strVal val="#ppt_y"/>
                                              </p:val>
                                            </p:tav>
                                          </p:tavLst>
                                        </p:anim>
                                      </p:childTnLst>
                                    </p:cTn>
                                  </p:par>
                                  <p:par>
                                    <p:cTn id="92" presetID="2" presetClass="entr" presetSubtype="2" fill="hold" nodeType="withEffect" p14:presetBounceEnd="75000">
                                      <p:stCondLst>
                                        <p:cond delay="6200"/>
                                      </p:stCondLst>
                                      <p:childTnLst>
                                        <p:set>
                                          <p:cBhvr>
                                            <p:cTn id="93" dur="1" fill="hold">
                                              <p:stCondLst>
                                                <p:cond delay="0"/>
                                              </p:stCondLst>
                                            </p:cTn>
                                            <p:tgtEl>
                                              <p:spTgt spid="136"/>
                                            </p:tgtEl>
                                            <p:attrNameLst>
                                              <p:attrName>style.visibility</p:attrName>
                                            </p:attrNameLst>
                                          </p:cBhvr>
                                          <p:to>
                                            <p:strVal val="visible"/>
                                          </p:to>
                                        </p:set>
                                        <p:anim calcmode="lin" valueType="num" p14:bounceEnd="75000">
                                          <p:cBhvr additive="base">
                                            <p:cTn id="94" dur="2000" fill="hold"/>
                                            <p:tgtEl>
                                              <p:spTgt spid="136"/>
                                            </p:tgtEl>
                                            <p:attrNameLst>
                                              <p:attrName>ppt_x</p:attrName>
                                            </p:attrNameLst>
                                          </p:cBhvr>
                                          <p:tavLst>
                                            <p:tav tm="0">
                                              <p:val>
                                                <p:strVal val="1+#ppt_w/2"/>
                                              </p:val>
                                            </p:tav>
                                            <p:tav tm="100000">
                                              <p:val>
                                                <p:strVal val="#ppt_x"/>
                                              </p:val>
                                            </p:tav>
                                          </p:tavLst>
                                        </p:anim>
                                        <p:anim calcmode="lin" valueType="num" p14:bounceEnd="75000">
                                          <p:cBhvr additive="base">
                                            <p:cTn id="95" dur="2000" fill="hold"/>
                                            <p:tgtEl>
                                              <p:spTgt spid="136"/>
                                            </p:tgtEl>
                                            <p:attrNameLst>
                                              <p:attrName>ppt_y</p:attrName>
                                            </p:attrNameLst>
                                          </p:cBhvr>
                                          <p:tavLst>
                                            <p:tav tm="0">
                                              <p:val>
                                                <p:strVal val="#ppt_y"/>
                                              </p:val>
                                            </p:tav>
                                            <p:tav tm="100000">
                                              <p:val>
                                                <p:strVal val="#ppt_y"/>
                                              </p:val>
                                            </p:tav>
                                          </p:tavLst>
                                        </p:anim>
                                      </p:childTnLst>
                                    </p:cTn>
                                  </p:par>
                                  <p:par>
                                    <p:cTn id="96" presetID="2" presetClass="entr" presetSubtype="2" fill="hold" nodeType="withEffect" p14:presetBounceEnd="75000">
                                      <p:stCondLst>
                                        <p:cond delay="6800"/>
                                      </p:stCondLst>
                                      <p:childTnLst>
                                        <p:set>
                                          <p:cBhvr>
                                            <p:cTn id="97" dur="1" fill="hold">
                                              <p:stCondLst>
                                                <p:cond delay="0"/>
                                              </p:stCondLst>
                                            </p:cTn>
                                            <p:tgtEl>
                                              <p:spTgt spid="138"/>
                                            </p:tgtEl>
                                            <p:attrNameLst>
                                              <p:attrName>style.visibility</p:attrName>
                                            </p:attrNameLst>
                                          </p:cBhvr>
                                          <p:to>
                                            <p:strVal val="visible"/>
                                          </p:to>
                                        </p:set>
                                        <p:anim calcmode="lin" valueType="num" p14:bounceEnd="75000">
                                          <p:cBhvr additive="base">
                                            <p:cTn id="98" dur="2000" fill="hold"/>
                                            <p:tgtEl>
                                              <p:spTgt spid="138"/>
                                            </p:tgtEl>
                                            <p:attrNameLst>
                                              <p:attrName>ppt_x</p:attrName>
                                            </p:attrNameLst>
                                          </p:cBhvr>
                                          <p:tavLst>
                                            <p:tav tm="0">
                                              <p:val>
                                                <p:strVal val="1+#ppt_w/2"/>
                                              </p:val>
                                            </p:tav>
                                            <p:tav tm="100000">
                                              <p:val>
                                                <p:strVal val="#ppt_x"/>
                                              </p:val>
                                            </p:tav>
                                          </p:tavLst>
                                        </p:anim>
                                        <p:anim calcmode="lin" valueType="num" p14:bounceEnd="75000">
                                          <p:cBhvr additive="base">
                                            <p:cTn id="99" dur="2000" fill="hold"/>
                                            <p:tgtEl>
                                              <p:spTgt spid="138"/>
                                            </p:tgtEl>
                                            <p:attrNameLst>
                                              <p:attrName>ppt_y</p:attrName>
                                            </p:attrNameLst>
                                          </p:cBhvr>
                                          <p:tavLst>
                                            <p:tav tm="0">
                                              <p:val>
                                                <p:strVal val="#ppt_y"/>
                                              </p:val>
                                            </p:tav>
                                            <p:tav tm="100000">
                                              <p:val>
                                                <p:strVal val="#ppt_y"/>
                                              </p:val>
                                            </p:tav>
                                          </p:tavLst>
                                        </p:anim>
                                      </p:childTnLst>
                                    </p:cTn>
                                  </p:par>
                                  <p:par>
                                    <p:cTn id="100" presetID="2" presetClass="entr" presetSubtype="2" fill="hold" nodeType="withEffect" p14:presetBounceEnd="75000">
                                      <p:stCondLst>
                                        <p:cond delay="6400"/>
                                      </p:stCondLst>
                                      <p:childTnLst>
                                        <p:set>
                                          <p:cBhvr>
                                            <p:cTn id="101" dur="1" fill="hold">
                                              <p:stCondLst>
                                                <p:cond delay="0"/>
                                              </p:stCondLst>
                                            </p:cTn>
                                            <p:tgtEl>
                                              <p:spTgt spid="140"/>
                                            </p:tgtEl>
                                            <p:attrNameLst>
                                              <p:attrName>style.visibility</p:attrName>
                                            </p:attrNameLst>
                                          </p:cBhvr>
                                          <p:to>
                                            <p:strVal val="visible"/>
                                          </p:to>
                                        </p:set>
                                        <p:anim calcmode="lin" valueType="num" p14:bounceEnd="75000">
                                          <p:cBhvr additive="base">
                                            <p:cTn id="102" dur="2000" fill="hold"/>
                                            <p:tgtEl>
                                              <p:spTgt spid="140"/>
                                            </p:tgtEl>
                                            <p:attrNameLst>
                                              <p:attrName>ppt_x</p:attrName>
                                            </p:attrNameLst>
                                          </p:cBhvr>
                                          <p:tavLst>
                                            <p:tav tm="0">
                                              <p:val>
                                                <p:strVal val="1+#ppt_w/2"/>
                                              </p:val>
                                            </p:tav>
                                            <p:tav tm="100000">
                                              <p:val>
                                                <p:strVal val="#ppt_x"/>
                                              </p:val>
                                            </p:tav>
                                          </p:tavLst>
                                        </p:anim>
                                        <p:anim calcmode="lin" valueType="num" p14:bounceEnd="75000">
                                          <p:cBhvr additive="base">
                                            <p:cTn id="103" dur="2000" fill="hold"/>
                                            <p:tgtEl>
                                              <p:spTgt spid="1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8" fill="hold" nodeType="withEffect">
                                      <p:stCondLst>
                                        <p:cond delay="5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2000" fill="hold"/>
                                            <p:tgtEl>
                                              <p:spTgt spid="7"/>
                                            </p:tgtEl>
                                            <p:attrNameLst>
                                              <p:attrName>ppt_x</p:attrName>
                                            </p:attrNameLst>
                                          </p:cBhvr>
                                          <p:tavLst>
                                            <p:tav tm="0">
                                              <p:val>
                                                <p:strVal val="0-#ppt_w/2"/>
                                              </p:val>
                                            </p:tav>
                                            <p:tav tm="100000">
                                              <p:val>
                                                <p:strVal val="#ppt_x"/>
                                              </p:val>
                                            </p:tav>
                                          </p:tavLst>
                                        </p:anim>
                                        <p:anim calcmode="lin" valueType="num">
                                          <p:cBhvr additive="base">
                                            <p:cTn id="12" dur="20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1000"/>
                                      </p:stCondLst>
                                      <p:childTnLst>
                                        <p:set>
                                          <p:cBhvr>
                                            <p:cTn id="14" dur="1" fill="hold">
                                              <p:stCondLst>
                                                <p:cond delay="0"/>
                                              </p:stCondLst>
                                            </p:cTn>
                                            <p:tgtEl>
                                              <p:spTgt spid="44"/>
                                            </p:tgtEl>
                                            <p:attrNameLst>
                                              <p:attrName>style.visibility</p:attrName>
                                            </p:attrNameLst>
                                          </p:cBhvr>
                                          <p:to>
                                            <p:strVal val="visible"/>
                                          </p:to>
                                        </p:set>
                                        <p:anim calcmode="lin" valueType="num">
                                          <p:cBhvr additive="base">
                                            <p:cTn id="15" dur="2000" fill="hold"/>
                                            <p:tgtEl>
                                              <p:spTgt spid="44"/>
                                            </p:tgtEl>
                                            <p:attrNameLst>
                                              <p:attrName>ppt_x</p:attrName>
                                            </p:attrNameLst>
                                          </p:cBhvr>
                                          <p:tavLst>
                                            <p:tav tm="0">
                                              <p:val>
                                                <p:strVal val="0-#ppt_w/2"/>
                                              </p:val>
                                            </p:tav>
                                            <p:tav tm="100000">
                                              <p:val>
                                                <p:strVal val="#ppt_x"/>
                                              </p:val>
                                            </p:tav>
                                          </p:tavLst>
                                        </p:anim>
                                        <p:anim calcmode="lin" valueType="num">
                                          <p:cBhvr additive="base">
                                            <p:cTn id="16" dur="2000" fill="hold"/>
                                            <p:tgtEl>
                                              <p:spTgt spid="44"/>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120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2000" fill="hold"/>
                                            <p:tgtEl>
                                              <p:spTgt spid="10"/>
                                            </p:tgtEl>
                                            <p:attrNameLst>
                                              <p:attrName>ppt_x</p:attrName>
                                            </p:attrNameLst>
                                          </p:cBhvr>
                                          <p:tavLst>
                                            <p:tav tm="0">
                                              <p:val>
                                                <p:strVal val="0-#ppt_w/2"/>
                                              </p:val>
                                            </p:tav>
                                            <p:tav tm="100000">
                                              <p:val>
                                                <p:strVal val="#ppt_x"/>
                                              </p:val>
                                            </p:tav>
                                          </p:tavLst>
                                        </p:anim>
                                        <p:anim calcmode="lin" valueType="num">
                                          <p:cBhvr additive="base">
                                            <p:cTn id="20" dur="2000" fill="hold"/>
                                            <p:tgtEl>
                                              <p:spTgt spid="10"/>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140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2000" fill="hold"/>
                                            <p:tgtEl>
                                              <p:spTgt spid="14"/>
                                            </p:tgtEl>
                                            <p:attrNameLst>
                                              <p:attrName>ppt_x</p:attrName>
                                            </p:attrNameLst>
                                          </p:cBhvr>
                                          <p:tavLst>
                                            <p:tav tm="0">
                                              <p:val>
                                                <p:strVal val="0-#ppt_w/2"/>
                                              </p:val>
                                            </p:tav>
                                            <p:tav tm="100000">
                                              <p:val>
                                                <p:strVal val="#ppt_x"/>
                                              </p:val>
                                            </p:tav>
                                          </p:tavLst>
                                        </p:anim>
                                        <p:anim calcmode="lin" valueType="num">
                                          <p:cBhvr additive="base">
                                            <p:cTn id="24" dur="2000" fill="hold"/>
                                            <p:tgtEl>
                                              <p:spTgt spid="14"/>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160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2000" fill="hold"/>
                                            <p:tgtEl>
                                              <p:spTgt spid="17"/>
                                            </p:tgtEl>
                                            <p:attrNameLst>
                                              <p:attrName>ppt_x</p:attrName>
                                            </p:attrNameLst>
                                          </p:cBhvr>
                                          <p:tavLst>
                                            <p:tav tm="0">
                                              <p:val>
                                                <p:strVal val="0-#ppt_w/2"/>
                                              </p:val>
                                            </p:tav>
                                            <p:tav tm="100000">
                                              <p:val>
                                                <p:strVal val="#ppt_x"/>
                                              </p:val>
                                            </p:tav>
                                          </p:tavLst>
                                        </p:anim>
                                        <p:anim calcmode="lin" valueType="num">
                                          <p:cBhvr additive="base">
                                            <p:cTn id="28" dur="2000" fill="hold"/>
                                            <p:tgtEl>
                                              <p:spTgt spid="17"/>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180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2000" fill="hold"/>
                                            <p:tgtEl>
                                              <p:spTgt spid="20"/>
                                            </p:tgtEl>
                                            <p:attrNameLst>
                                              <p:attrName>ppt_x</p:attrName>
                                            </p:attrNameLst>
                                          </p:cBhvr>
                                          <p:tavLst>
                                            <p:tav tm="0">
                                              <p:val>
                                                <p:strVal val="0-#ppt_w/2"/>
                                              </p:val>
                                            </p:tav>
                                            <p:tav tm="100000">
                                              <p:val>
                                                <p:strVal val="#ppt_x"/>
                                              </p:val>
                                            </p:tav>
                                          </p:tavLst>
                                        </p:anim>
                                        <p:anim calcmode="lin" valueType="num">
                                          <p:cBhvr additive="base">
                                            <p:cTn id="32" dur="20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200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2000" fill="hold"/>
                                            <p:tgtEl>
                                              <p:spTgt spid="23"/>
                                            </p:tgtEl>
                                            <p:attrNameLst>
                                              <p:attrName>ppt_x</p:attrName>
                                            </p:attrNameLst>
                                          </p:cBhvr>
                                          <p:tavLst>
                                            <p:tav tm="0">
                                              <p:val>
                                                <p:strVal val="0-#ppt_w/2"/>
                                              </p:val>
                                            </p:tav>
                                            <p:tav tm="100000">
                                              <p:val>
                                                <p:strVal val="#ppt_x"/>
                                              </p:val>
                                            </p:tav>
                                          </p:tavLst>
                                        </p:anim>
                                        <p:anim calcmode="lin" valueType="num">
                                          <p:cBhvr additive="base">
                                            <p:cTn id="36" dur="2000" fill="hold"/>
                                            <p:tgtEl>
                                              <p:spTgt spid="23"/>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2400"/>
                                      </p:stCondLst>
                                      <p:childTnLst>
                                        <p:set>
                                          <p:cBhvr>
                                            <p:cTn id="38" dur="1" fill="hold">
                                              <p:stCondLst>
                                                <p:cond delay="0"/>
                                              </p:stCondLst>
                                            </p:cTn>
                                            <p:tgtEl>
                                              <p:spTgt spid="26"/>
                                            </p:tgtEl>
                                            <p:attrNameLst>
                                              <p:attrName>style.visibility</p:attrName>
                                            </p:attrNameLst>
                                          </p:cBhvr>
                                          <p:to>
                                            <p:strVal val="visible"/>
                                          </p:to>
                                        </p:set>
                                        <p:anim calcmode="lin" valueType="num">
                                          <p:cBhvr additive="base">
                                            <p:cTn id="39" dur="2000" fill="hold"/>
                                            <p:tgtEl>
                                              <p:spTgt spid="26"/>
                                            </p:tgtEl>
                                            <p:attrNameLst>
                                              <p:attrName>ppt_x</p:attrName>
                                            </p:attrNameLst>
                                          </p:cBhvr>
                                          <p:tavLst>
                                            <p:tav tm="0">
                                              <p:val>
                                                <p:strVal val="0-#ppt_w/2"/>
                                              </p:val>
                                            </p:tav>
                                            <p:tav tm="100000">
                                              <p:val>
                                                <p:strVal val="#ppt_x"/>
                                              </p:val>
                                            </p:tav>
                                          </p:tavLst>
                                        </p:anim>
                                        <p:anim calcmode="lin" valueType="num">
                                          <p:cBhvr additive="base">
                                            <p:cTn id="40" dur="2000" fill="hold"/>
                                            <p:tgtEl>
                                              <p:spTgt spid="26"/>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2600"/>
                                      </p:stCondLst>
                                      <p:childTnLst>
                                        <p:set>
                                          <p:cBhvr>
                                            <p:cTn id="42" dur="1" fill="hold">
                                              <p:stCondLst>
                                                <p:cond delay="0"/>
                                              </p:stCondLst>
                                            </p:cTn>
                                            <p:tgtEl>
                                              <p:spTgt spid="29"/>
                                            </p:tgtEl>
                                            <p:attrNameLst>
                                              <p:attrName>style.visibility</p:attrName>
                                            </p:attrNameLst>
                                          </p:cBhvr>
                                          <p:to>
                                            <p:strVal val="visible"/>
                                          </p:to>
                                        </p:set>
                                        <p:anim calcmode="lin" valueType="num">
                                          <p:cBhvr additive="base">
                                            <p:cTn id="43" dur="2000" fill="hold"/>
                                            <p:tgtEl>
                                              <p:spTgt spid="29"/>
                                            </p:tgtEl>
                                            <p:attrNameLst>
                                              <p:attrName>ppt_x</p:attrName>
                                            </p:attrNameLst>
                                          </p:cBhvr>
                                          <p:tavLst>
                                            <p:tav tm="0">
                                              <p:val>
                                                <p:strVal val="0-#ppt_w/2"/>
                                              </p:val>
                                            </p:tav>
                                            <p:tav tm="100000">
                                              <p:val>
                                                <p:strVal val="#ppt_x"/>
                                              </p:val>
                                            </p:tav>
                                          </p:tavLst>
                                        </p:anim>
                                        <p:anim calcmode="lin" valueType="num">
                                          <p:cBhvr additive="base">
                                            <p:cTn id="44" dur="2000" fill="hold"/>
                                            <p:tgtEl>
                                              <p:spTgt spid="29"/>
                                            </p:tgtEl>
                                            <p:attrNameLst>
                                              <p:attrName>ppt_y</p:attrName>
                                            </p:attrNameLst>
                                          </p:cBhvr>
                                          <p:tavLst>
                                            <p:tav tm="0">
                                              <p:val>
                                                <p:strVal val="#ppt_y"/>
                                              </p:val>
                                            </p:tav>
                                            <p:tav tm="100000">
                                              <p:val>
                                                <p:strVal val="#ppt_y"/>
                                              </p:val>
                                            </p:tav>
                                          </p:tavLst>
                                        </p:anim>
                                      </p:childTnLst>
                                    </p:cTn>
                                  </p:par>
                                  <p:par>
                                    <p:cTn id="45" presetID="2" presetClass="entr" presetSubtype="8" fill="hold" nodeType="withEffect">
                                      <p:stCondLst>
                                        <p:cond delay="2800"/>
                                      </p:stCondLst>
                                      <p:childTnLst>
                                        <p:set>
                                          <p:cBhvr>
                                            <p:cTn id="46" dur="1" fill="hold">
                                              <p:stCondLst>
                                                <p:cond delay="0"/>
                                              </p:stCondLst>
                                            </p:cTn>
                                            <p:tgtEl>
                                              <p:spTgt spid="31"/>
                                            </p:tgtEl>
                                            <p:attrNameLst>
                                              <p:attrName>style.visibility</p:attrName>
                                            </p:attrNameLst>
                                          </p:cBhvr>
                                          <p:to>
                                            <p:strVal val="visible"/>
                                          </p:to>
                                        </p:set>
                                        <p:anim calcmode="lin" valueType="num">
                                          <p:cBhvr additive="base">
                                            <p:cTn id="47" dur="2000" fill="hold"/>
                                            <p:tgtEl>
                                              <p:spTgt spid="31"/>
                                            </p:tgtEl>
                                            <p:attrNameLst>
                                              <p:attrName>ppt_x</p:attrName>
                                            </p:attrNameLst>
                                          </p:cBhvr>
                                          <p:tavLst>
                                            <p:tav tm="0">
                                              <p:val>
                                                <p:strVal val="0-#ppt_w/2"/>
                                              </p:val>
                                            </p:tav>
                                            <p:tav tm="100000">
                                              <p:val>
                                                <p:strVal val="#ppt_x"/>
                                              </p:val>
                                            </p:tav>
                                          </p:tavLst>
                                        </p:anim>
                                        <p:anim calcmode="lin" valueType="num">
                                          <p:cBhvr additive="base">
                                            <p:cTn id="48" dur="2000" fill="hold"/>
                                            <p:tgtEl>
                                              <p:spTgt spid="31"/>
                                            </p:tgtEl>
                                            <p:attrNameLst>
                                              <p:attrName>ppt_y</p:attrName>
                                            </p:attrNameLst>
                                          </p:cBhvr>
                                          <p:tavLst>
                                            <p:tav tm="0">
                                              <p:val>
                                                <p:strVal val="#ppt_y"/>
                                              </p:val>
                                            </p:tav>
                                            <p:tav tm="100000">
                                              <p:val>
                                                <p:strVal val="#ppt_y"/>
                                              </p:val>
                                            </p:tav>
                                          </p:tavLst>
                                        </p:anim>
                                      </p:childTnLst>
                                    </p:cTn>
                                  </p:par>
                                  <p:par>
                                    <p:cTn id="49" presetID="2" presetClass="entr" presetSubtype="8" fill="hold" nodeType="withEffect">
                                      <p:stCondLst>
                                        <p:cond delay="3000"/>
                                      </p:stCondLst>
                                      <p:childTnLst>
                                        <p:set>
                                          <p:cBhvr>
                                            <p:cTn id="50" dur="1" fill="hold">
                                              <p:stCondLst>
                                                <p:cond delay="0"/>
                                              </p:stCondLst>
                                            </p:cTn>
                                            <p:tgtEl>
                                              <p:spTgt spid="32"/>
                                            </p:tgtEl>
                                            <p:attrNameLst>
                                              <p:attrName>style.visibility</p:attrName>
                                            </p:attrNameLst>
                                          </p:cBhvr>
                                          <p:to>
                                            <p:strVal val="visible"/>
                                          </p:to>
                                        </p:set>
                                        <p:anim calcmode="lin" valueType="num">
                                          <p:cBhvr additive="base">
                                            <p:cTn id="51" dur="2000" fill="hold"/>
                                            <p:tgtEl>
                                              <p:spTgt spid="32"/>
                                            </p:tgtEl>
                                            <p:attrNameLst>
                                              <p:attrName>ppt_x</p:attrName>
                                            </p:attrNameLst>
                                          </p:cBhvr>
                                          <p:tavLst>
                                            <p:tav tm="0">
                                              <p:val>
                                                <p:strVal val="0-#ppt_w/2"/>
                                              </p:val>
                                            </p:tav>
                                            <p:tav tm="100000">
                                              <p:val>
                                                <p:strVal val="#ppt_x"/>
                                              </p:val>
                                            </p:tav>
                                          </p:tavLst>
                                        </p:anim>
                                        <p:anim calcmode="lin" valueType="num">
                                          <p:cBhvr additive="base">
                                            <p:cTn id="52" dur="2000" fill="hold"/>
                                            <p:tgtEl>
                                              <p:spTgt spid="32"/>
                                            </p:tgtEl>
                                            <p:attrNameLst>
                                              <p:attrName>ppt_y</p:attrName>
                                            </p:attrNameLst>
                                          </p:cBhvr>
                                          <p:tavLst>
                                            <p:tav tm="0">
                                              <p:val>
                                                <p:strVal val="#ppt_y"/>
                                              </p:val>
                                            </p:tav>
                                            <p:tav tm="100000">
                                              <p:val>
                                                <p:strVal val="#ppt_y"/>
                                              </p:val>
                                            </p:tav>
                                          </p:tavLst>
                                        </p:anim>
                                      </p:childTnLst>
                                    </p:cTn>
                                  </p:par>
                                  <p:par>
                                    <p:cTn id="53" presetID="2" presetClass="entr" presetSubtype="8" fill="hold" nodeType="withEffect">
                                      <p:stCondLst>
                                        <p:cond delay="3200"/>
                                      </p:stCondLst>
                                      <p:childTnLst>
                                        <p:set>
                                          <p:cBhvr>
                                            <p:cTn id="54" dur="1" fill="hold">
                                              <p:stCondLst>
                                                <p:cond delay="0"/>
                                              </p:stCondLst>
                                            </p:cTn>
                                            <p:tgtEl>
                                              <p:spTgt spid="35"/>
                                            </p:tgtEl>
                                            <p:attrNameLst>
                                              <p:attrName>style.visibility</p:attrName>
                                            </p:attrNameLst>
                                          </p:cBhvr>
                                          <p:to>
                                            <p:strVal val="visible"/>
                                          </p:to>
                                        </p:set>
                                        <p:anim calcmode="lin" valueType="num">
                                          <p:cBhvr additive="base">
                                            <p:cTn id="55" dur="2000" fill="hold"/>
                                            <p:tgtEl>
                                              <p:spTgt spid="35"/>
                                            </p:tgtEl>
                                            <p:attrNameLst>
                                              <p:attrName>ppt_x</p:attrName>
                                            </p:attrNameLst>
                                          </p:cBhvr>
                                          <p:tavLst>
                                            <p:tav tm="0">
                                              <p:val>
                                                <p:strVal val="0-#ppt_w/2"/>
                                              </p:val>
                                            </p:tav>
                                            <p:tav tm="100000">
                                              <p:val>
                                                <p:strVal val="#ppt_x"/>
                                              </p:val>
                                            </p:tav>
                                          </p:tavLst>
                                        </p:anim>
                                        <p:anim calcmode="lin" valueType="num">
                                          <p:cBhvr additive="base">
                                            <p:cTn id="56" dur="2000" fill="hold"/>
                                            <p:tgtEl>
                                              <p:spTgt spid="35"/>
                                            </p:tgtEl>
                                            <p:attrNameLst>
                                              <p:attrName>ppt_y</p:attrName>
                                            </p:attrNameLst>
                                          </p:cBhvr>
                                          <p:tavLst>
                                            <p:tav tm="0">
                                              <p:val>
                                                <p:strVal val="#ppt_y"/>
                                              </p:val>
                                            </p:tav>
                                            <p:tav tm="100000">
                                              <p:val>
                                                <p:strVal val="#ppt_y"/>
                                              </p:val>
                                            </p:tav>
                                          </p:tavLst>
                                        </p:anim>
                                      </p:childTnLst>
                                    </p:cTn>
                                  </p:par>
                                  <p:par>
                                    <p:cTn id="57" presetID="2" presetClass="entr" presetSubtype="8" fill="hold" nodeType="withEffect">
                                      <p:stCondLst>
                                        <p:cond delay="3400"/>
                                      </p:stCondLst>
                                      <p:childTnLst>
                                        <p:set>
                                          <p:cBhvr>
                                            <p:cTn id="58" dur="1" fill="hold">
                                              <p:stCondLst>
                                                <p:cond delay="0"/>
                                              </p:stCondLst>
                                            </p:cTn>
                                            <p:tgtEl>
                                              <p:spTgt spid="38"/>
                                            </p:tgtEl>
                                            <p:attrNameLst>
                                              <p:attrName>style.visibility</p:attrName>
                                            </p:attrNameLst>
                                          </p:cBhvr>
                                          <p:to>
                                            <p:strVal val="visible"/>
                                          </p:to>
                                        </p:set>
                                        <p:anim calcmode="lin" valueType="num">
                                          <p:cBhvr additive="base">
                                            <p:cTn id="59" dur="2000" fill="hold"/>
                                            <p:tgtEl>
                                              <p:spTgt spid="38"/>
                                            </p:tgtEl>
                                            <p:attrNameLst>
                                              <p:attrName>ppt_x</p:attrName>
                                            </p:attrNameLst>
                                          </p:cBhvr>
                                          <p:tavLst>
                                            <p:tav tm="0">
                                              <p:val>
                                                <p:strVal val="0-#ppt_w/2"/>
                                              </p:val>
                                            </p:tav>
                                            <p:tav tm="100000">
                                              <p:val>
                                                <p:strVal val="#ppt_x"/>
                                              </p:val>
                                            </p:tav>
                                          </p:tavLst>
                                        </p:anim>
                                        <p:anim calcmode="lin" valueType="num">
                                          <p:cBhvr additive="base">
                                            <p:cTn id="60" dur="2000" fill="hold"/>
                                            <p:tgtEl>
                                              <p:spTgt spid="38"/>
                                            </p:tgtEl>
                                            <p:attrNameLst>
                                              <p:attrName>ppt_y</p:attrName>
                                            </p:attrNameLst>
                                          </p:cBhvr>
                                          <p:tavLst>
                                            <p:tav tm="0">
                                              <p:val>
                                                <p:strVal val="#ppt_y"/>
                                              </p:val>
                                            </p:tav>
                                            <p:tav tm="100000">
                                              <p:val>
                                                <p:strVal val="#ppt_y"/>
                                              </p:val>
                                            </p:tav>
                                          </p:tavLst>
                                        </p:anim>
                                      </p:childTnLst>
                                    </p:cTn>
                                  </p:par>
                                  <p:par>
                                    <p:cTn id="61" presetID="2" presetClass="entr" presetSubtype="8" fill="hold" nodeType="withEffect">
                                      <p:stCondLst>
                                        <p:cond delay="3600"/>
                                      </p:stCondLst>
                                      <p:childTnLst>
                                        <p:set>
                                          <p:cBhvr>
                                            <p:cTn id="62" dur="1" fill="hold">
                                              <p:stCondLst>
                                                <p:cond delay="0"/>
                                              </p:stCondLst>
                                            </p:cTn>
                                            <p:tgtEl>
                                              <p:spTgt spid="41"/>
                                            </p:tgtEl>
                                            <p:attrNameLst>
                                              <p:attrName>style.visibility</p:attrName>
                                            </p:attrNameLst>
                                          </p:cBhvr>
                                          <p:to>
                                            <p:strVal val="visible"/>
                                          </p:to>
                                        </p:set>
                                        <p:anim calcmode="lin" valueType="num">
                                          <p:cBhvr additive="base">
                                            <p:cTn id="63" dur="2000" fill="hold"/>
                                            <p:tgtEl>
                                              <p:spTgt spid="41"/>
                                            </p:tgtEl>
                                            <p:attrNameLst>
                                              <p:attrName>ppt_x</p:attrName>
                                            </p:attrNameLst>
                                          </p:cBhvr>
                                          <p:tavLst>
                                            <p:tav tm="0">
                                              <p:val>
                                                <p:strVal val="0-#ppt_w/2"/>
                                              </p:val>
                                            </p:tav>
                                            <p:tav tm="100000">
                                              <p:val>
                                                <p:strVal val="#ppt_x"/>
                                              </p:val>
                                            </p:tav>
                                          </p:tavLst>
                                        </p:anim>
                                        <p:anim calcmode="lin" valueType="num">
                                          <p:cBhvr additive="base">
                                            <p:cTn id="64" dur="2000" fill="hold"/>
                                            <p:tgtEl>
                                              <p:spTgt spid="41"/>
                                            </p:tgtEl>
                                            <p:attrNameLst>
                                              <p:attrName>ppt_y</p:attrName>
                                            </p:attrNameLst>
                                          </p:cBhvr>
                                          <p:tavLst>
                                            <p:tav tm="0">
                                              <p:val>
                                                <p:strVal val="#ppt_y"/>
                                              </p:val>
                                            </p:tav>
                                            <p:tav tm="100000">
                                              <p:val>
                                                <p:strVal val="#ppt_y"/>
                                              </p:val>
                                            </p:tav>
                                          </p:tavLst>
                                        </p:anim>
                                      </p:childTnLst>
                                    </p:cTn>
                                  </p:par>
                                  <p:par>
                                    <p:cTn id="65" presetID="22" presetClass="entr" presetSubtype="8" fill="hold" nodeType="withEffect">
                                      <p:stCondLst>
                                        <p:cond delay="5500"/>
                                      </p:stCondLst>
                                      <p:childTnLst>
                                        <p:set>
                                          <p:cBhvr>
                                            <p:cTn id="66" dur="1" fill="hold">
                                              <p:stCondLst>
                                                <p:cond delay="0"/>
                                              </p:stCondLst>
                                            </p:cTn>
                                            <p:tgtEl>
                                              <p:spTgt spid="48"/>
                                            </p:tgtEl>
                                            <p:attrNameLst>
                                              <p:attrName>style.visibility</p:attrName>
                                            </p:attrNameLst>
                                          </p:cBhvr>
                                          <p:to>
                                            <p:strVal val="visible"/>
                                          </p:to>
                                        </p:set>
                                        <p:animEffect transition="in" filter="wipe(left)">
                                          <p:cBhvr>
                                            <p:cTn id="67" dur="700"/>
                                            <p:tgtEl>
                                              <p:spTgt spid="48"/>
                                            </p:tgtEl>
                                          </p:cBhvr>
                                        </p:animEffect>
                                      </p:childTnLst>
                                    </p:cTn>
                                  </p:par>
                                  <p:par>
                                    <p:cTn id="68" presetID="2" presetClass="entr" presetSubtype="2" fill="hold" nodeType="withEffect">
                                      <p:stCondLst>
                                        <p:cond delay="6000"/>
                                      </p:stCondLst>
                                      <p:childTnLst>
                                        <p:set>
                                          <p:cBhvr>
                                            <p:cTn id="69" dur="1" fill="hold">
                                              <p:stCondLst>
                                                <p:cond delay="0"/>
                                              </p:stCondLst>
                                            </p:cTn>
                                            <p:tgtEl>
                                              <p:spTgt spid="52"/>
                                            </p:tgtEl>
                                            <p:attrNameLst>
                                              <p:attrName>style.visibility</p:attrName>
                                            </p:attrNameLst>
                                          </p:cBhvr>
                                          <p:to>
                                            <p:strVal val="visible"/>
                                          </p:to>
                                        </p:set>
                                        <p:anim calcmode="lin" valueType="num">
                                          <p:cBhvr additive="base">
                                            <p:cTn id="70" dur="2000" fill="hold"/>
                                            <p:tgtEl>
                                              <p:spTgt spid="52"/>
                                            </p:tgtEl>
                                            <p:attrNameLst>
                                              <p:attrName>ppt_x</p:attrName>
                                            </p:attrNameLst>
                                          </p:cBhvr>
                                          <p:tavLst>
                                            <p:tav tm="0">
                                              <p:val>
                                                <p:strVal val="1+#ppt_w/2"/>
                                              </p:val>
                                            </p:tav>
                                            <p:tav tm="100000">
                                              <p:val>
                                                <p:strVal val="#ppt_x"/>
                                              </p:val>
                                            </p:tav>
                                          </p:tavLst>
                                        </p:anim>
                                        <p:anim calcmode="lin" valueType="num">
                                          <p:cBhvr additive="base">
                                            <p:cTn id="71" dur="2000" fill="hold"/>
                                            <p:tgtEl>
                                              <p:spTgt spid="52"/>
                                            </p:tgtEl>
                                            <p:attrNameLst>
                                              <p:attrName>ppt_y</p:attrName>
                                            </p:attrNameLst>
                                          </p:cBhvr>
                                          <p:tavLst>
                                            <p:tav tm="0">
                                              <p:val>
                                                <p:strVal val="#ppt_y"/>
                                              </p:val>
                                            </p:tav>
                                            <p:tav tm="100000">
                                              <p:val>
                                                <p:strVal val="#ppt_y"/>
                                              </p:val>
                                            </p:tav>
                                          </p:tavLst>
                                        </p:anim>
                                      </p:childTnLst>
                                    </p:cTn>
                                  </p:par>
                                  <p:par>
                                    <p:cTn id="72" presetID="2" presetClass="entr" presetSubtype="2" fill="hold" nodeType="withEffect">
                                      <p:stCondLst>
                                        <p:cond delay="7600"/>
                                      </p:stCondLst>
                                      <p:childTnLst>
                                        <p:set>
                                          <p:cBhvr>
                                            <p:cTn id="73" dur="1" fill="hold">
                                              <p:stCondLst>
                                                <p:cond delay="0"/>
                                              </p:stCondLst>
                                            </p:cTn>
                                            <p:tgtEl>
                                              <p:spTgt spid="61"/>
                                            </p:tgtEl>
                                            <p:attrNameLst>
                                              <p:attrName>style.visibility</p:attrName>
                                            </p:attrNameLst>
                                          </p:cBhvr>
                                          <p:to>
                                            <p:strVal val="visible"/>
                                          </p:to>
                                        </p:set>
                                        <p:anim calcmode="lin" valueType="num">
                                          <p:cBhvr additive="base">
                                            <p:cTn id="74" dur="2000" fill="hold"/>
                                            <p:tgtEl>
                                              <p:spTgt spid="61"/>
                                            </p:tgtEl>
                                            <p:attrNameLst>
                                              <p:attrName>ppt_x</p:attrName>
                                            </p:attrNameLst>
                                          </p:cBhvr>
                                          <p:tavLst>
                                            <p:tav tm="0">
                                              <p:val>
                                                <p:strVal val="1+#ppt_w/2"/>
                                              </p:val>
                                            </p:tav>
                                            <p:tav tm="100000">
                                              <p:val>
                                                <p:strVal val="#ppt_x"/>
                                              </p:val>
                                            </p:tav>
                                          </p:tavLst>
                                        </p:anim>
                                        <p:anim calcmode="lin" valueType="num">
                                          <p:cBhvr additive="base">
                                            <p:cTn id="75" dur="2000" fill="hold"/>
                                            <p:tgtEl>
                                              <p:spTgt spid="61"/>
                                            </p:tgtEl>
                                            <p:attrNameLst>
                                              <p:attrName>ppt_y</p:attrName>
                                            </p:attrNameLst>
                                          </p:cBhvr>
                                          <p:tavLst>
                                            <p:tav tm="0">
                                              <p:val>
                                                <p:strVal val="#ppt_y"/>
                                              </p:val>
                                            </p:tav>
                                            <p:tav tm="100000">
                                              <p:val>
                                                <p:strVal val="#ppt_y"/>
                                              </p:val>
                                            </p:tav>
                                          </p:tavLst>
                                        </p:anim>
                                      </p:childTnLst>
                                    </p:cTn>
                                  </p:par>
                                  <p:par>
                                    <p:cTn id="76" presetID="2" presetClass="entr" presetSubtype="2" fill="hold" nodeType="withEffect">
                                      <p:stCondLst>
                                        <p:cond delay="7000"/>
                                      </p:stCondLst>
                                      <p:childTnLst>
                                        <p:set>
                                          <p:cBhvr>
                                            <p:cTn id="77" dur="1" fill="hold">
                                              <p:stCondLst>
                                                <p:cond delay="0"/>
                                              </p:stCondLst>
                                            </p:cTn>
                                            <p:tgtEl>
                                              <p:spTgt spid="129"/>
                                            </p:tgtEl>
                                            <p:attrNameLst>
                                              <p:attrName>style.visibility</p:attrName>
                                            </p:attrNameLst>
                                          </p:cBhvr>
                                          <p:to>
                                            <p:strVal val="visible"/>
                                          </p:to>
                                        </p:set>
                                        <p:anim calcmode="lin" valueType="num">
                                          <p:cBhvr additive="base">
                                            <p:cTn id="78" dur="2000" fill="hold"/>
                                            <p:tgtEl>
                                              <p:spTgt spid="129"/>
                                            </p:tgtEl>
                                            <p:attrNameLst>
                                              <p:attrName>ppt_x</p:attrName>
                                            </p:attrNameLst>
                                          </p:cBhvr>
                                          <p:tavLst>
                                            <p:tav tm="0">
                                              <p:val>
                                                <p:strVal val="1+#ppt_w/2"/>
                                              </p:val>
                                            </p:tav>
                                            <p:tav tm="100000">
                                              <p:val>
                                                <p:strVal val="#ppt_x"/>
                                              </p:val>
                                            </p:tav>
                                          </p:tavLst>
                                        </p:anim>
                                        <p:anim calcmode="lin" valueType="num">
                                          <p:cBhvr additive="base">
                                            <p:cTn id="79" dur="2000" fill="hold"/>
                                            <p:tgtEl>
                                              <p:spTgt spid="129"/>
                                            </p:tgtEl>
                                            <p:attrNameLst>
                                              <p:attrName>ppt_y</p:attrName>
                                            </p:attrNameLst>
                                          </p:cBhvr>
                                          <p:tavLst>
                                            <p:tav tm="0">
                                              <p:val>
                                                <p:strVal val="#ppt_y"/>
                                              </p:val>
                                            </p:tav>
                                            <p:tav tm="100000">
                                              <p:val>
                                                <p:strVal val="#ppt_y"/>
                                              </p:val>
                                            </p:tav>
                                          </p:tavLst>
                                        </p:anim>
                                      </p:childTnLst>
                                    </p:cTn>
                                  </p:par>
                                  <p:par>
                                    <p:cTn id="80" presetID="2" presetClass="entr" presetSubtype="2" fill="hold" nodeType="withEffect">
                                      <p:stCondLst>
                                        <p:cond delay="7200"/>
                                      </p:stCondLst>
                                      <p:childTnLst>
                                        <p:set>
                                          <p:cBhvr>
                                            <p:cTn id="81" dur="1" fill="hold">
                                              <p:stCondLst>
                                                <p:cond delay="0"/>
                                              </p:stCondLst>
                                            </p:cTn>
                                            <p:tgtEl>
                                              <p:spTgt spid="131"/>
                                            </p:tgtEl>
                                            <p:attrNameLst>
                                              <p:attrName>style.visibility</p:attrName>
                                            </p:attrNameLst>
                                          </p:cBhvr>
                                          <p:to>
                                            <p:strVal val="visible"/>
                                          </p:to>
                                        </p:set>
                                        <p:anim calcmode="lin" valueType="num">
                                          <p:cBhvr additive="base">
                                            <p:cTn id="82" dur="2000" fill="hold"/>
                                            <p:tgtEl>
                                              <p:spTgt spid="131"/>
                                            </p:tgtEl>
                                            <p:attrNameLst>
                                              <p:attrName>ppt_x</p:attrName>
                                            </p:attrNameLst>
                                          </p:cBhvr>
                                          <p:tavLst>
                                            <p:tav tm="0">
                                              <p:val>
                                                <p:strVal val="1+#ppt_w/2"/>
                                              </p:val>
                                            </p:tav>
                                            <p:tav tm="100000">
                                              <p:val>
                                                <p:strVal val="#ppt_x"/>
                                              </p:val>
                                            </p:tav>
                                          </p:tavLst>
                                        </p:anim>
                                        <p:anim calcmode="lin" valueType="num">
                                          <p:cBhvr additive="base">
                                            <p:cTn id="83" dur="2000" fill="hold"/>
                                            <p:tgtEl>
                                              <p:spTgt spid="131"/>
                                            </p:tgtEl>
                                            <p:attrNameLst>
                                              <p:attrName>ppt_y</p:attrName>
                                            </p:attrNameLst>
                                          </p:cBhvr>
                                          <p:tavLst>
                                            <p:tav tm="0">
                                              <p:val>
                                                <p:strVal val="#ppt_y"/>
                                              </p:val>
                                            </p:tav>
                                            <p:tav tm="100000">
                                              <p:val>
                                                <p:strVal val="#ppt_y"/>
                                              </p:val>
                                            </p:tav>
                                          </p:tavLst>
                                        </p:anim>
                                      </p:childTnLst>
                                    </p:cTn>
                                  </p:par>
                                  <p:par>
                                    <p:cTn id="84" presetID="2" presetClass="entr" presetSubtype="2" fill="hold" nodeType="withEffect">
                                      <p:stCondLst>
                                        <p:cond delay="6600"/>
                                      </p:stCondLst>
                                      <p:childTnLst>
                                        <p:set>
                                          <p:cBhvr>
                                            <p:cTn id="85" dur="1" fill="hold">
                                              <p:stCondLst>
                                                <p:cond delay="0"/>
                                              </p:stCondLst>
                                            </p:cTn>
                                            <p:tgtEl>
                                              <p:spTgt spid="133"/>
                                            </p:tgtEl>
                                            <p:attrNameLst>
                                              <p:attrName>style.visibility</p:attrName>
                                            </p:attrNameLst>
                                          </p:cBhvr>
                                          <p:to>
                                            <p:strVal val="visible"/>
                                          </p:to>
                                        </p:set>
                                        <p:anim calcmode="lin" valueType="num">
                                          <p:cBhvr additive="base">
                                            <p:cTn id="86" dur="2000" fill="hold"/>
                                            <p:tgtEl>
                                              <p:spTgt spid="133"/>
                                            </p:tgtEl>
                                            <p:attrNameLst>
                                              <p:attrName>ppt_x</p:attrName>
                                            </p:attrNameLst>
                                          </p:cBhvr>
                                          <p:tavLst>
                                            <p:tav tm="0">
                                              <p:val>
                                                <p:strVal val="1+#ppt_w/2"/>
                                              </p:val>
                                            </p:tav>
                                            <p:tav tm="100000">
                                              <p:val>
                                                <p:strVal val="#ppt_x"/>
                                              </p:val>
                                            </p:tav>
                                          </p:tavLst>
                                        </p:anim>
                                        <p:anim calcmode="lin" valueType="num">
                                          <p:cBhvr additive="base">
                                            <p:cTn id="87" dur="2000" fill="hold"/>
                                            <p:tgtEl>
                                              <p:spTgt spid="133"/>
                                            </p:tgtEl>
                                            <p:attrNameLst>
                                              <p:attrName>ppt_y</p:attrName>
                                            </p:attrNameLst>
                                          </p:cBhvr>
                                          <p:tavLst>
                                            <p:tav tm="0">
                                              <p:val>
                                                <p:strVal val="#ppt_y"/>
                                              </p:val>
                                            </p:tav>
                                            <p:tav tm="100000">
                                              <p:val>
                                                <p:strVal val="#ppt_y"/>
                                              </p:val>
                                            </p:tav>
                                          </p:tavLst>
                                        </p:anim>
                                      </p:childTnLst>
                                    </p:cTn>
                                  </p:par>
                                  <p:par>
                                    <p:cTn id="88" presetID="2" presetClass="entr" presetSubtype="2" fill="hold" nodeType="withEffect">
                                      <p:stCondLst>
                                        <p:cond delay="7400"/>
                                      </p:stCondLst>
                                      <p:childTnLst>
                                        <p:set>
                                          <p:cBhvr>
                                            <p:cTn id="89" dur="1" fill="hold">
                                              <p:stCondLst>
                                                <p:cond delay="0"/>
                                              </p:stCondLst>
                                            </p:cTn>
                                            <p:tgtEl>
                                              <p:spTgt spid="135"/>
                                            </p:tgtEl>
                                            <p:attrNameLst>
                                              <p:attrName>style.visibility</p:attrName>
                                            </p:attrNameLst>
                                          </p:cBhvr>
                                          <p:to>
                                            <p:strVal val="visible"/>
                                          </p:to>
                                        </p:set>
                                        <p:anim calcmode="lin" valueType="num">
                                          <p:cBhvr additive="base">
                                            <p:cTn id="90" dur="2000" fill="hold"/>
                                            <p:tgtEl>
                                              <p:spTgt spid="135"/>
                                            </p:tgtEl>
                                            <p:attrNameLst>
                                              <p:attrName>ppt_x</p:attrName>
                                            </p:attrNameLst>
                                          </p:cBhvr>
                                          <p:tavLst>
                                            <p:tav tm="0">
                                              <p:val>
                                                <p:strVal val="1+#ppt_w/2"/>
                                              </p:val>
                                            </p:tav>
                                            <p:tav tm="100000">
                                              <p:val>
                                                <p:strVal val="#ppt_x"/>
                                              </p:val>
                                            </p:tav>
                                          </p:tavLst>
                                        </p:anim>
                                        <p:anim calcmode="lin" valueType="num">
                                          <p:cBhvr additive="base">
                                            <p:cTn id="91" dur="2000" fill="hold"/>
                                            <p:tgtEl>
                                              <p:spTgt spid="135"/>
                                            </p:tgtEl>
                                            <p:attrNameLst>
                                              <p:attrName>ppt_y</p:attrName>
                                            </p:attrNameLst>
                                          </p:cBhvr>
                                          <p:tavLst>
                                            <p:tav tm="0">
                                              <p:val>
                                                <p:strVal val="#ppt_y"/>
                                              </p:val>
                                            </p:tav>
                                            <p:tav tm="100000">
                                              <p:val>
                                                <p:strVal val="#ppt_y"/>
                                              </p:val>
                                            </p:tav>
                                          </p:tavLst>
                                        </p:anim>
                                      </p:childTnLst>
                                    </p:cTn>
                                  </p:par>
                                  <p:par>
                                    <p:cTn id="92" presetID="2" presetClass="entr" presetSubtype="2" fill="hold" nodeType="withEffect">
                                      <p:stCondLst>
                                        <p:cond delay="6200"/>
                                      </p:stCondLst>
                                      <p:childTnLst>
                                        <p:set>
                                          <p:cBhvr>
                                            <p:cTn id="93" dur="1" fill="hold">
                                              <p:stCondLst>
                                                <p:cond delay="0"/>
                                              </p:stCondLst>
                                            </p:cTn>
                                            <p:tgtEl>
                                              <p:spTgt spid="136"/>
                                            </p:tgtEl>
                                            <p:attrNameLst>
                                              <p:attrName>style.visibility</p:attrName>
                                            </p:attrNameLst>
                                          </p:cBhvr>
                                          <p:to>
                                            <p:strVal val="visible"/>
                                          </p:to>
                                        </p:set>
                                        <p:anim calcmode="lin" valueType="num">
                                          <p:cBhvr additive="base">
                                            <p:cTn id="94" dur="2000" fill="hold"/>
                                            <p:tgtEl>
                                              <p:spTgt spid="136"/>
                                            </p:tgtEl>
                                            <p:attrNameLst>
                                              <p:attrName>ppt_x</p:attrName>
                                            </p:attrNameLst>
                                          </p:cBhvr>
                                          <p:tavLst>
                                            <p:tav tm="0">
                                              <p:val>
                                                <p:strVal val="1+#ppt_w/2"/>
                                              </p:val>
                                            </p:tav>
                                            <p:tav tm="100000">
                                              <p:val>
                                                <p:strVal val="#ppt_x"/>
                                              </p:val>
                                            </p:tav>
                                          </p:tavLst>
                                        </p:anim>
                                        <p:anim calcmode="lin" valueType="num">
                                          <p:cBhvr additive="base">
                                            <p:cTn id="95" dur="2000" fill="hold"/>
                                            <p:tgtEl>
                                              <p:spTgt spid="136"/>
                                            </p:tgtEl>
                                            <p:attrNameLst>
                                              <p:attrName>ppt_y</p:attrName>
                                            </p:attrNameLst>
                                          </p:cBhvr>
                                          <p:tavLst>
                                            <p:tav tm="0">
                                              <p:val>
                                                <p:strVal val="#ppt_y"/>
                                              </p:val>
                                            </p:tav>
                                            <p:tav tm="100000">
                                              <p:val>
                                                <p:strVal val="#ppt_y"/>
                                              </p:val>
                                            </p:tav>
                                          </p:tavLst>
                                        </p:anim>
                                      </p:childTnLst>
                                    </p:cTn>
                                  </p:par>
                                  <p:par>
                                    <p:cTn id="96" presetID="2" presetClass="entr" presetSubtype="2" fill="hold" nodeType="withEffect">
                                      <p:stCondLst>
                                        <p:cond delay="6800"/>
                                      </p:stCondLst>
                                      <p:childTnLst>
                                        <p:set>
                                          <p:cBhvr>
                                            <p:cTn id="97" dur="1" fill="hold">
                                              <p:stCondLst>
                                                <p:cond delay="0"/>
                                              </p:stCondLst>
                                            </p:cTn>
                                            <p:tgtEl>
                                              <p:spTgt spid="138"/>
                                            </p:tgtEl>
                                            <p:attrNameLst>
                                              <p:attrName>style.visibility</p:attrName>
                                            </p:attrNameLst>
                                          </p:cBhvr>
                                          <p:to>
                                            <p:strVal val="visible"/>
                                          </p:to>
                                        </p:set>
                                        <p:anim calcmode="lin" valueType="num">
                                          <p:cBhvr additive="base">
                                            <p:cTn id="98" dur="2000" fill="hold"/>
                                            <p:tgtEl>
                                              <p:spTgt spid="138"/>
                                            </p:tgtEl>
                                            <p:attrNameLst>
                                              <p:attrName>ppt_x</p:attrName>
                                            </p:attrNameLst>
                                          </p:cBhvr>
                                          <p:tavLst>
                                            <p:tav tm="0">
                                              <p:val>
                                                <p:strVal val="1+#ppt_w/2"/>
                                              </p:val>
                                            </p:tav>
                                            <p:tav tm="100000">
                                              <p:val>
                                                <p:strVal val="#ppt_x"/>
                                              </p:val>
                                            </p:tav>
                                          </p:tavLst>
                                        </p:anim>
                                        <p:anim calcmode="lin" valueType="num">
                                          <p:cBhvr additive="base">
                                            <p:cTn id="99" dur="2000" fill="hold"/>
                                            <p:tgtEl>
                                              <p:spTgt spid="138"/>
                                            </p:tgtEl>
                                            <p:attrNameLst>
                                              <p:attrName>ppt_y</p:attrName>
                                            </p:attrNameLst>
                                          </p:cBhvr>
                                          <p:tavLst>
                                            <p:tav tm="0">
                                              <p:val>
                                                <p:strVal val="#ppt_y"/>
                                              </p:val>
                                            </p:tav>
                                            <p:tav tm="100000">
                                              <p:val>
                                                <p:strVal val="#ppt_y"/>
                                              </p:val>
                                            </p:tav>
                                          </p:tavLst>
                                        </p:anim>
                                      </p:childTnLst>
                                    </p:cTn>
                                  </p:par>
                                  <p:par>
                                    <p:cTn id="100" presetID="2" presetClass="entr" presetSubtype="2" fill="hold" nodeType="withEffect">
                                      <p:stCondLst>
                                        <p:cond delay="6400"/>
                                      </p:stCondLst>
                                      <p:childTnLst>
                                        <p:set>
                                          <p:cBhvr>
                                            <p:cTn id="101" dur="1" fill="hold">
                                              <p:stCondLst>
                                                <p:cond delay="0"/>
                                              </p:stCondLst>
                                            </p:cTn>
                                            <p:tgtEl>
                                              <p:spTgt spid="140"/>
                                            </p:tgtEl>
                                            <p:attrNameLst>
                                              <p:attrName>style.visibility</p:attrName>
                                            </p:attrNameLst>
                                          </p:cBhvr>
                                          <p:to>
                                            <p:strVal val="visible"/>
                                          </p:to>
                                        </p:set>
                                        <p:anim calcmode="lin" valueType="num">
                                          <p:cBhvr additive="base">
                                            <p:cTn id="102" dur="2000" fill="hold"/>
                                            <p:tgtEl>
                                              <p:spTgt spid="140"/>
                                            </p:tgtEl>
                                            <p:attrNameLst>
                                              <p:attrName>ppt_x</p:attrName>
                                            </p:attrNameLst>
                                          </p:cBhvr>
                                          <p:tavLst>
                                            <p:tav tm="0">
                                              <p:val>
                                                <p:strVal val="1+#ppt_w/2"/>
                                              </p:val>
                                            </p:tav>
                                            <p:tav tm="100000">
                                              <p:val>
                                                <p:strVal val="#ppt_x"/>
                                              </p:val>
                                            </p:tav>
                                          </p:tavLst>
                                        </p:anim>
                                        <p:anim calcmode="lin" valueType="num">
                                          <p:cBhvr additive="base">
                                            <p:cTn id="103" dur="2000" fill="hold"/>
                                            <p:tgtEl>
                                              <p:spTgt spid="1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1BB63D4-DFD6-22A9-9EF1-90CB177A03E7}"/>
              </a:ext>
            </a:extLst>
          </p:cNvPr>
          <p:cNvSpPr/>
          <p:nvPr/>
        </p:nvSpPr>
        <p:spPr>
          <a:xfrm>
            <a:off x="0" y="0"/>
            <a:ext cx="12192000" cy="6858000"/>
          </a:xfrm>
          <a:prstGeom prst="rect">
            <a:avLst/>
          </a:prstGeom>
          <a:solidFill>
            <a:srgbClr val="F7E4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aphic 20">
            <a:extLst>
              <a:ext uri="{FF2B5EF4-FFF2-40B4-BE49-F238E27FC236}">
                <a16:creationId xmlns:a16="http://schemas.microsoft.com/office/drawing/2014/main" id="{ACD4292F-32EB-4CDE-6C5D-FE761CF85589}"/>
              </a:ext>
            </a:extLst>
          </p:cNvPr>
          <p:cNvGrpSpPr/>
          <p:nvPr/>
        </p:nvGrpSpPr>
        <p:grpSpPr>
          <a:xfrm>
            <a:off x="3327528" y="3882878"/>
            <a:ext cx="5318057" cy="11461909"/>
            <a:chOff x="3331948" y="4933744"/>
            <a:chExt cx="5318057" cy="11461909"/>
          </a:xfrm>
          <a:gradFill>
            <a:gsLst>
              <a:gs pos="100000">
                <a:srgbClr val="FF7F11"/>
              </a:gs>
              <a:gs pos="0">
                <a:srgbClr val="FF9C4B"/>
              </a:gs>
            </a:gsLst>
            <a:lin ang="5400000" scaled="1"/>
          </a:gradFill>
        </p:grpSpPr>
        <p:grpSp>
          <p:nvGrpSpPr>
            <p:cNvPr id="39" name="Graphic 20">
              <a:extLst>
                <a:ext uri="{FF2B5EF4-FFF2-40B4-BE49-F238E27FC236}">
                  <a16:creationId xmlns:a16="http://schemas.microsoft.com/office/drawing/2014/main" id="{E65B4825-FA0E-5240-5A8C-CABC183665A2}"/>
                </a:ext>
              </a:extLst>
            </p:cNvPr>
            <p:cNvGrpSpPr/>
            <p:nvPr/>
          </p:nvGrpSpPr>
          <p:grpSpPr>
            <a:xfrm>
              <a:off x="3573138" y="5895587"/>
              <a:ext cx="4952895" cy="4680015"/>
              <a:chOff x="3573138" y="5895587"/>
              <a:chExt cx="4952895" cy="4680015"/>
            </a:xfrm>
            <a:grpFill/>
          </p:grpSpPr>
          <p:sp>
            <p:nvSpPr>
              <p:cNvPr id="42" name="Freeform: Shape 41">
                <a:extLst>
                  <a:ext uri="{FF2B5EF4-FFF2-40B4-BE49-F238E27FC236}">
                    <a16:creationId xmlns:a16="http://schemas.microsoft.com/office/drawing/2014/main" id="{0E7BD715-0476-584F-F5ED-A517E663D099}"/>
                  </a:ext>
                </a:extLst>
              </p:cNvPr>
              <p:cNvSpPr/>
              <p:nvPr/>
            </p:nvSpPr>
            <p:spPr>
              <a:xfrm>
                <a:off x="7174746" y="5895587"/>
                <a:ext cx="1351287" cy="889905"/>
              </a:xfrm>
              <a:custGeom>
                <a:avLst/>
                <a:gdLst>
                  <a:gd name="connsiteX0" fmla="*/ 1033231 w 1351287"/>
                  <a:gd name="connsiteY0" fmla="*/ 27205 h 889905"/>
                  <a:gd name="connsiteX1" fmla="*/ 780171 w 1351287"/>
                  <a:gd name="connsiteY1" fmla="*/ 152456 h 889905"/>
                  <a:gd name="connsiteX2" fmla="*/ 444952 w 1351287"/>
                  <a:gd name="connsiteY2" fmla="*/ 0 h 889905"/>
                  <a:gd name="connsiteX3" fmla="*/ 0 w 1351287"/>
                  <a:gd name="connsiteY3" fmla="*/ 444953 h 889905"/>
                  <a:gd name="connsiteX4" fmla="*/ 444952 w 1351287"/>
                  <a:gd name="connsiteY4" fmla="*/ 889905 h 889905"/>
                  <a:gd name="connsiteX5" fmla="*/ 857769 w 1351287"/>
                  <a:gd name="connsiteY5" fmla="*/ 610920 h 889905"/>
                  <a:gd name="connsiteX6" fmla="*/ 1033048 w 1351287"/>
                  <a:gd name="connsiteY6" fmla="*/ 663686 h 889905"/>
                  <a:gd name="connsiteX7" fmla="*/ 1351288 w 1351287"/>
                  <a:gd name="connsiteY7" fmla="*/ 345445 h 889905"/>
                  <a:gd name="connsiteX8" fmla="*/ 1033048 w 1351287"/>
                  <a:gd name="connsiteY8" fmla="*/ 27205 h 889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1287" h="889905">
                    <a:moveTo>
                      <a:pt x="1033231" y="27205"/>
                    </a:moveTo>
                    <a:cubicBezTo>
                      <a:pt x="930071" y="27205"/>
                      <a:pt x="838415" y="76319"/>
                      <a:pt x="780171" y="152456"/>
                    </a:cubicBezTo>
                    <a:cubicBezTo>
                      <a:pt x="698558" y="58974"/>
                      <a:pt x="578784" y="0"/>
                      <a:pt x="444952" y="0"/>
                    </a:cubicBezTo>
                    <a:cubicBezTo>
                      <a:pt x="199197" y="0"/>
                      <a:pt x="0" y="199197"/>
                      <a:pt x="0" y="444953"/>
                    </a:cubicBezTo>
                    <a:cubicBezTo>
                      <a:pt x="0" y="690708"/>
                      <a:pt x="199197" y="889905"/>
                      <a:pt x="444952" y="889905"/>
                    </a:cubicBezTo>
                    <a:cubicBezTo>
                      <a:pt x="631915" y="889905"/>
                      <a:pt x="792040" y="774513"/>
                      <a:pt x="857769" y="610920"/>
                    </a:cubicBezTo>
                    <a:cubicBezTo>
                      <a:pt x="907979" y="644150"/>
                      <a:pt x="968232" y="663686"/>
                      <a:pt x="1033048" y="663686"/>
                    </a:cubicBezTo>
                    <a:cubicBezTo>
                      <a:pt x="1208874" y="663686"/>
                      <a:pt x="1351288" y="521272"/>
                      <a:pt x="1351288" y="345445"/>
                    </a:cubicBezTo>
                    <a:cubicBezTo>
                      <a:pt x="1351288" y="169619"/>
                      <a:pt x="1208874" y="27205"/>
                      <a:pt x="1033048" y="27205"/>
                    </a:cubicBezTo>
                    <a:close/>
                  </a:path>
                </a:pathLst>
              </a:custGeom>
              <a:grpFill/>
              <a:ln w="18253"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7D6A0EED-B03B-B534-53AE-E2F592F5E154}"/>
                  </a:ext>
                </a:extLst>
              </p:cNvPr>
              <p:cNvSpPr/>
              <p:nvPr/>
            </p:nvSpPr>
            <p:spPr>
              <a:xfrm>
                <a:off x="3573138" y="5895587"/>
                <a:ext cx="1309294" cy="889905"/>
              </a:xfrm>
              <a:custGeom>
                <a:avLst/>
                <a:gdLst>
                  <a:gd name="connsiteX0" fmla="*/ 985759 w 1309294"/>
                  <a:gd name="connsiteY0" fmla="*/ 191346 h 889905"/>
                  <a:gd name="connsiteX1" fmla="*/ 834033 w 1309294"/>
                  <a:gd name="connsiteY1" fmla="*/ 229141 h 889905"/>
                  <a:gd name="connsiteX2" fmla="*/ 444952 w 1309294"/>
                  <a:gd name="connsiteY2" fmla="*/ 0 h 889905"/>
                  <a:gd name="connsiteX3" fmla="*/ 0 w 1309294"/>
                  <a:gd name="connsiteY3" fmla="*/ 444953 h 889905"/>
                  <a:gd name="connsiteX4" fmla="*/ 444952 w 1309294"/>
                  <a:gd name="connsiteY4" fmla="*/ 889905 h 889905"/>
                  <a:gd name="connsiteX5" fmla="*/ 766661 w 1309294"/>
                  <a:gd name="connsiteY5" fmla="*/ 752238 h 889905"/>
                  <a:gd name="connsiteX6" fmla="*/ 985941 w 1309294"/>
                  <a:gd name="connsiteY6" fmla="*/ 838052 h 889905"/>
                  <a:gd name="connsiteX7" fmla="*/ 1309294 w 1309294"/>
                  <a:gd name="connsiteY7" fmla="*/ 514699 h 889905"/>
                  <a:gd name="connsiteX8" fmla="*/ 985941 w 1309294"/>
                  <a:gd name="connsiteY8" fmla="*/ 191346 h 889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9294" h="889905">
                    <a:moveTo>
                      <a:pt x="985759" y="191346"/>
                    </a:moveTo>
                    <a:cubicBezTo>
                      <a:pt x="930803" y="191346"/>
                      <a:pt x="879314" y="205040"/>
                      <a:pt x="834033" y="229141"/>
                    </a:cubicBezTo>
                    <a:cubicBezTo>
                      <a:pt x="758080" y="92387"/>
                      <a:pt x="612380" y="0"/>
                      <a:pt x="444952" y="0"/>
                    </a:cubicBezTo>
                    <a:cubicBezTo>
                      <a:pt x="199197" y="0"/>
                      <a:pt x="0" y="199197"/>
                      <a:pt x="0" y="444953"/>
                    </a:cubicBezTo>
                    <a:cubicBezTo>
                      <a:pt x="0" y="690708"/>
                      <a:pt x="199197" y="889905"/>
                      <a:pt x="444952" y="889905"/>
                    </a:cubicBezTo>
                    <a:cubicBezTo>
                      <a:pt x="571481" y="889905"/>
                      <a:pt x="685594" y="836957"/>
                      <a:pt x="766661" y="752238"/>
                    </a:cubicBezTo>
                    <a:cubicBezTo>
                      <a:pt x="824357" y="805370"/>
                      <a:pt x="901224" y="838052"/>
                      <a:pt x="985941" y="838052"/>
                    </a:cubicBezTo>
                    <a:cubicBezTo>
                      <a:pt x="1164507" y="838052"/>
                      <a:pt x="1309294" y="693264"/>
                      <a:pt x="1309294" y="514699"/>
                    </a:cubicBezTo>
                    <a:cubicBezTo>
                      <a:pt x="1309294" y="336134"/>
                      <a:pt x="1164507" y="191346"/>
                      <a:pt x="985941" y="191346"/>
                    </a:cubicBezTo>
                    <a:close/>
                  </a:path>
                </a:pathLst>
              </a:custGeom>
              <a:grpFill/>
              <a:ln w="18253" cap="flat">
                <a:noFill/>
                <a:prstDash val="solid"/>
                <a:miter/>
              </a:ln>
            </p:spPr>
            <p:txBody>
              <a:bodyPr rtlCol="0" anchor="ctr"/>
              <a:lstStyle/>
              <a:p>
                <a:endParaRPr lang="en-US"/>
              </a:p>
            </p:txBody>
          </p:sp>
        </p:grpSp>
        <p:sp>
          <p:nvSpPr>
            <p:cNvPr id="40" name="Freeform: Shape 39">
              <a:extLst>
                <a:ext uri="{FF2B5EF4-FFF2-40B4-BE49-F238E27FC236}">
                  <a16:creationId xmlns:a16="http://schemas.microsoft.com/office/drawing/2014/main" id="{205FACB0-F9AE-64CC-9501-5BF9EE239350}"/>
                </a:ext>
              </a:extLst>
            </p:cNvPr>
            <p:cNvSpPr/>
            <p:nvPr/>
          </p:nvSpPr>
          <p:spPr>
            <a:xfrm>
              <a:off x="3331948" y="4933744"/>
              <a:ext cx="5318057" cy="2179300"/>
            </a:xfrm>
            <a:custGeom>
              <a:avLst/>
              <a:gdLst>
                <a:gd name="connsiteX0" fmla="*/ 2779624 w 5318057"/>
                <a:gd name="connsiteY0" fmla="*/ 0 h 2179300"/>
                <a:gd name="connsiteX1" fmla="*/ 2538616 w 5318057"/>
                <a:gd name="connsiteY1" fmla="*/ 0 h 2179300"/>
                <a:gd name="connsiteX2" fmla="*/ 0 w 5318057"/>
                <a:gd name="connsiteY2" fmla="*/ 1519266 h 2179300"/>
                <a:gd name="connsiteX3" fmla="*/ 0 w 5318057"/>
                <a:gd name="connsiteY3" fmla="*/ 2179301 h 2179300"/>
                <a:gd name="connsiteX4" fmla="*/ 5318058 w 5318057"/>
                <a:gd name="connsiteY4" fmla="*/ 2179301 h 2179300"/>
                <a:gd name="connsiteX5" fmla="*/ 5318058 w 5318057"/>
                <a:gd name="connsiteY5" fmla="*/ 1519266 h 2179300"/>
                <a:gd name="connsiteX6" fmla="*/ 2779442 w 5318057"/>
                <a:gd name="connsiteY6" fmla="*/ 0 h 217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18057" h="2179300">
                  <a:moveTo>
                    <a:pt x="2779624" y="0"/>
                  </a:moveTo>
                  <a:lnTo>
                    <a:pt x="2538616" y="0"/>
                  </a:lnTo>
                  <a:cubicBezTo>
                    <a:pt x="2538616" y="0"/>
                    <a:pt x="2641227" y="1519266"/>
                    <a:pt x="0" y="1519266"/>
                  </a:cubicBezTo>
                  <a:lnTo>
                    <a:pt x="0" y="2179301"/>
                  </a:lnTo>
                  <a:lnTo>
                    <a:pt x="5318058" y="2179301"/>
                  </a:lnTo>
                  <a:lnTo>
                    <a:pt x="5318058" y="1519266"/>
                  </a:lnTo>
                  <a:cubicBezTo>
                    <a:pt x="2676831" y="1519266"/>
                    <a:pt x="2779442" y="0"/>
                    <a:pt x="2779442" y="0"/>
                  </a:cubicBezTo>
                  <a:close/>
                </a:path>
              </a:pathLst>
            </a:custGeom>
            <a:grpFill/>
            <a:ln w="18253"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8CA046B5-7C70-3973-CB28-C1415D015E16}"/>
                </a:ext>
              </a:extLst>
            </p:cNvPr>
            <p:cNvSpPr/>
            <p:nvPr/>
          </p:nvSpPr>
          <p:spPr>
            <a:xfrm>
              <a:off x="3332130" y="4933744"/>
              <a:ext cx="5315502" cy="2179482"/>
            </a:xfrm>
            <a:custGeom>
              <a:avLst/>
              <a:gdLst>
                <a:gd name="connsiteX0" fmla="*/ 2730328 w 5315502"/>
                <a:gd name="connsiteY0" fmla="*/ 24101 h 2179482"/>
                <a:gd name="connsiteX1" fmla="*/ 2733066 w 5315502"/>
                <a:gd name="connsiteY1" fmla="*/ 0 h 2179482"/>
                <a:gd name="connsiteX2" fmla="*/ 2582255 w 5315502"/>
                <a:gd name="connsiteY2" fmla="*/ 0 h 2179482"/>
                <a:gd name="connsiteX3" fmla="*/ 2584993 w 5315502"/>
                <a:gd name="connsiteY3" fmla="*/ 24101 h 2179482"/>
                <a:gd name="connsiteX4" fmla="*/ 0 w 5315502"/>
                <a:gd name="connsiteY4" fmla="*/ 1671722 h 2179482"/>
                <a:gd name="connsiteX5" fmla="*/ 0 w 5315502"/>
                <a:gd name="connsiteY5" fmla="*/ 2179483 h 2179482"/>
                <a:gd name="connsiteX6" fmla="*/ 5315503 w 5315502"/>
                <a:gd name="connsiteY6" fmla="*/ 2179483 h 2179482"/>
                <a:gd name="connsiteX7" fmla="*/ 5315503 w 5315502"/>
                <a:gd name="connsiteY7" fmla="*/ 1671722 h 2179482"/>
                <a:gd name="connsiteX8" fmla="*/ 2730511 w 5315502"/>
                <a:gd name="connsiteY8" fmla="*/ 24101 h 217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502" h="2179482">
                  <a:moveTo>
                    <a:pt x="2730328" y="24101"/>
                  </a:moveTo>
                  <a:cubicBezTo>
                    <a:pt x="2731971" y="8581"/>
                    <a:pt x="2733066" y="0"/>
                    <a:pt x="2733066" y="0"/>
                  </a:cubicBezTo>
                  <a:lnTo>
                    <a:pt x="2582255" y="0"/>
                  </a:lnTo>
                  <a:cubicBezTo>
                    <a:pt x="2582255" y="0"/>
                    <a:pt x="2583350" y="8581"/>
                    <a:pt x="2584993" y="24101"/>
                  </a:cubicBezTo>
                  <a:cubicBezTo>
                    <a:pt x="2581706" y="228776"/>
                    <a:pt x="2471610" y="1671722"/>
                    <a:pt x="0" y="1671722"/>
                  </a:cubicBezTo>
                  <a:lnTo>
                    <a:pt x="0" y="2179483"/>
                  </a:lnTo>
                  <a:lnTo>
                    <a:pt x="5315503" y="2179483"/>
                  </a:lnTo>
                  <a:lnTo>
                    <a:pt x="5315503" y="1671722"/>
                  </a:lnTo>
                  <a:cubicBezTo>
                    <a:pt x="2843894" y="1671722"/>
                    <a:pt x="2733797" y="228958"/>
                    <a:pt x="2730511" y="24101"/>
                  </a:cubicBezTo>
                  <a:close/>
                </a:path>
              </a:pathLst>
            </a:custGeom>
            <a:grpFill/>
            <a:ln w="18253" cap="flat">
              <a:noFill/>
              <a:prstDash val="solid"/>
              <a:miter/>
            </a:ln>
          </p:spPr>
          <p:txBody>
            <a:bodyPr rtlCol="0" anchor="ctr"/>
            <a:lstStyle/>
            <a:p>
              <a:endParaRPr lang="en-US"/>
            </a:p>
          </p:txBody>
        </p:sp>
      </p:grpSp>
      <p:sp>
        <p:nvSpPr>
          <p:cNvPr id="13" name="Freeform: Shape 12">
            <a:extLst>
              <a:ext uri="{FF2B5EF4-FFF2-40B4-BE49-F238E27FC236}">
                <a16:creationId xmlns:a16="http://schemas.microsoft.com/office/drawing/2014/main" id="{9928878E-FBCA-5815-1609-50C662983523}"/>
              </a:ext>
            </a:extLst>
          </p:cNvPr>
          <p:cNvSpPr/>
          <p:nvPr/>
        </p:nvSpPr>
        <p:spPr>
          <a:xfrm>
            <a:off x="-7968986" y="4415288"/>
            <a:ext cx="28137856" cy="21023088"/>
          </a:xfrm>
          <a:custGeom>
            <a:avLst/>
            <a:gdLst>
              <a:gd name="connsiteX0" fmla="*/ 28137856 w 28137855"/>
              <a:gd name="connsiteY0" fmla="*/ 23826054 h 43069294"/>
              <a:gd name="connsiteX1" fmla="*/ 28137856 w 28137855"/>
              <a:gd name="connsiteY1" fmla="*/ 43069296 h 43069294"/>
              <a:gd name="connsiteX2" fmla="*/ 0 w 28137855"/>
              <a:gd name="connsiteY2" fmla="*/ 43069296 h 43069294"/>
              <a:gd name="connsiteX3" fmla="*/ 0 w 28137855"/>
              <a:gd name="connsiteY3" fmla="*/ 23826054 h 43069294"/>
              <a:gd name="connsiteX4" fmla="*/ 278985 w 28137855"/>
              <a:gd name="connsiteY4" fmla="*/ 23826054 h 43069294"/>
              <a:gd name="connsiteX5" fmla="*/ 278985 w 28137855"/>
              <a:gd name="connsiteY5" fmla="*/ 180026 h 43069294"/>
              <a:gd name="connsiteX6" fmla="*/ 813767 w 28137855"/>
              <a:gd name="connsiteY6" fmla="*/ 0 h 43069294"/>
              <a:gd name="connsiteX7" fmla="*/ 1654008 w 28137855"/>
              <a:gd name="connsiteY7" fmla="*/ 608546 h 43069294"/>
              <a:gd name="connsiteX8" fmla="*/ 1990689 w 28137855"/>
              <a:gd name="connsiteY8" fmla="*/ 484756 h 43069294"/>
              <a:gd name="connsiteX9" fmla="*/ 2490415 w 28137855"/>
              <a:gd name="connsiteY9" fmla="*/ 860327 h 43069294"/>
              <a:gd name="connsiteX10" fmla="*/ 2523463 w 28137855"/>
              <a:gd name="connsiteY10" fmla="*/ 979736 h 43069294"/>
              <a:gd name="connsiteX11" fmla="*/ 2860326 w 28137855"/>
              <a:gd name="connsiteY11" fmla="*/ 1193174 h 43069294"/>
              <a:gd name="connsiteX12" fmla="*/ 3104803 w 28137855"/>
              <a:gd name="connsiteY12" fmla="*/ 1131644 h 43069294"/>
              <a:gd name="connsiteX13" fmla="*/ 3503561 w 28137855"/>
              <a:gd name="connsiteY13" fmla="*/ 1320617 h 43069294"/>
              <a:gd name="connsiteX14" fmla="*/ 3959468 w 28137855"/>
              <a:gd name="connsiteY14" fmla="*/ 1045465 h 43069294"/>
              <a:gd name="connsiteX15" fmla="*/ 4286837 w 28137855"/>
              <a:gd name="connsiteY15" fmla="*/ 1162866 h 43069294"/>
              <a:gd name="connsiteX16" fmla="*/ 4843529 w 28137855"/>
              <a:gd name="connsiteY16" fmla="*/ 876212 h 43069294"/>
              <a:gd name="connsiteX17" fmla="*/ 5400220 w 28137855"/>
              <a:gd name="connsiteY17" fmla="*/ 1162866 h 43069294"/>
              <a:gd name="connsiteX18" fmla="*/ 5727590 w 28137855"/>
              <a:gd name="connsiteY18" fmla="*/ 1045465 h 43069294"/>
              <a:gd name="connsiteX19" fmla="*/ 6183496 w 28137855"/>
              <a:gd name="connsiteY19" fmla="*/ 1320617 h 43069294"/>
              <a:gd name="connsiteX20" fmla="*/ 6582255 w 28137855"/>
              <a:gd name="connsiteY20" fmla="*/ 1131644 h 43069294"/>
              <a:gd name="connsiteX21" fmla="*/ 6826732 w 28137855"/>
              <a:gd name="connsiteY21" fmla="*/ 1193174 h 43069294"/>
              <a:gd name="connsiteX22" fmla="*/ 7163595 w 28137855"/>
              <a:gd name="connsiteY22" fmla="*/ 979736 h 43069294"/>
              <a:gd name="connsiteX23" fmla="*/ 7196642 w 28137855"/>
              <a:gd name="connsiteY23" fmla="*/ 860327 h 43069294"/>
              <a:gd name="connsiteX24" fmla="*/ 7696369 w 28137855"/>
              <a:gd name="connsiteY24" fmla="*/ 484756 h 43069294"/>
              <a:gd name="connsiteX25" fmla="*/ 8033049 w 28137855"/>
              <a:gd name="connsiteY25" fmla="*/ 608546 h 43069294"/>
              <a:gd name="connsiteX26" fmla="*/ 8873290 w 28137855"/>
              <a:gd name="connsiteY26" fmla="*/ 0 h 43069294"/>
              <a:gd name="connsiteX27" fmla="*/ 9398944 w 28137855"/>
              <a:gd name="connsiteY27" fmla="*/ 173453 h 43069294"/>
              <a:gd name="connsiteX28" fmla="*/ 9924596 w 28137855"/>
              <a:gd name="connsiteY28" fmla="*/ 0 h 43069294"/>
              <a:gd name="connsiteX29" fmla="*/ 10764838 w 28137855"/>
              <a:gd name="connsiteY29" fmla="*/ 608546 h 43069294"/>
              <a:gd name="connsiteX30" fmla="*/ 11101518 w 28137855"/>
              <a:gd name="connsiteY30" fmla="*/ 484756 h 43069294"/>
              <a:gd name="connsiteX31" fmla="*/ 11601245 w 28137855"/>
              <a:gd name="connsiteY31" fmla="*/ 860327 h 43069294"/>
              <a:gd name="connsiteX32" fmla="*/ 11634292 w 28137855"/>
              <a:gd name="connsiteY32" fmla="*/ 979736 h 43069294"/>
              <a:gd name="connsiteX33" fmla="*/ 11971154 w 28137855"/>
              <a:gd name="connsiteY33" fmla="*/ 1193174 h 43069294"/>
              <a:gd name="connsiteX34" fmla="*/ 12215631 w 28137855"/>
              <a:gd name="connsiteY34" fmla="*/ 1131644 h 43069294"/>
              <a:gd name="connsiteX35" fmla="*/ 12614390 w 28137855"/>
              <a:gd name="connsiteY35" fmla="*/ 1320617 h 43069294"/>
              <a:gd name="connsiteX36" fmla="*/ 13070297 w 28137855"/>
              <a:gd name="connsiteY36" fmla="*/ 1045465 h 43069294"/>
              <a:gd name="connsiteX37" fmla="*/ 13397666 w 28137855"/>
              <a:gd name="connsiteY37" fmla="*/ 1162866 h 43069294"/>
              <a:gd name="connsiteX38" fmla="*/ 13954358 w 28137855"/>
              <a:gd name="connsiteY38" fmla="*/ 876212 h 43069294"/>
              <a:gd name="connsiteX39" fmla="*/ 14511050 w 28137855"/>
              <a:gd name="connsiteY39" fmla="*/ 1162866 h 43069294"/>
              <a:gd name="connsiteX40" fmla="*/ 14838419 w 28137855"/>
              <a:gd name="connsiteY40" fmla="*/ 1045465 h 43069294"/>
              <a:gd name="connsiteX41" fmla="*/ 15294325 w 28137855"/>
              <a:gd name="connsiteY41" fmla="*/ 1320617 h 43069294"/>
              <a:gd name="connsiteX42" fmla="*/ 15693084 w 28137855"/>
              <a:gd name="connsiteY42" fmla="*/ 1131644 h 43069294"/>
              <a:gd name="connsiteX43" fmla="*/ 15937561 w 28137855"/>
              <a:gd name="connsiteY43" fmla="*/ 1193174 h 43069294"/>
              <a:gd name="connsiteX44" fmla="*/ 16274423 w 28137855"/>
              <a:gd name="connsiteY44" fmla="*/ 979736 h 43069294"/>
              <a:gd name="connsiteX45" fmla="*/ 16307471 w 28137855"/>
              <a:gd name="connsiteY45" fmla="*/ 860327 h 43069294"/>
              <a:gd name="connsiteX46" fmla="*/ 16807198 w 28137855"/>
              <a:gd name="connsiteY46" fmla="*/ 484756 h 43069294"/>
              <a:gd name="connsiteX47" fmla="*/ 17143878 w 28137855"/>
              <a:gd name="connsiteY47" fmla="*/ 608546 h 43069294"/>
              <a:gd name="connsiteX48" fmla="*/ 17984120 w 28137855"/>
              <a:gd name="connsiteY48" fmla="*/ 0 h 43069294"/>
              <a:gd name="connsiteX49" fmla="*/ 18508494 w 28137855"/>
              <a:gd name="connsiteY49" fmla="*/ 172358 h 43069294"/>
              <a:gd name="connsiteX50" fmla="*/ 19032688 w 28137855"/>
              <a:gd name="connsiteY50" fmla="*/ 0 h 43069294"/>
              <a:gd name="connsiteX51" fmla="*/ 19872926 w 28137855"/>
              <a:gd name="connsiteY51" fmla="*/ 608546 h 43069294"/>
              <a:gd name="connsiteX52" fmla="*/ 20209608 w 28137855"/>
              <a:gd name="connsiteY52" fmla="*/ 484756 h 43069294"/>
              <a:gd name="connsiteX53" fmla="*/ 20709334 w 28137855"/>
              <a:gd name="connsiteY53" fmla="*/ 860327 h 43069294"/>
              <a:gd name="connsiteX54" fmla="*/ 20742382 w 28137855"/>
              <a:gd name="connsiteY54" fmla="*/ 979736 h 43069294"/>
              <a:gd name="connsiteX55" fmla="*/ 21079246 w 28137855"/>
              <a:gd name="connsiteY55" fmla="*/ 1193174 h 43069294"/>
              <a:gd name="connsiteX56" fmla="*/ 21323722 w 28137855"/>
              <a:gd name="connsiteY56" fmla="*/ 1131644 h 43069294"/>
              <a:gd name="connsiteX57" fmla="*/ 21722480 w 28137855"/>
              <a:gd name="connsiteY57" fmla="*/ 1320617 h 43069294"/>
              <a:gd name="connsiteX58" fmla="*/ 22178386 w 28137855"/>
              <a:gd name="connsiteY58" fmla="*/ 1045465 h 43069294"/>
              <a:gd name="connsiteX59" fmla="*/ 22505756 w 28137855"/>
              <a:gd name="connsiteY59" fmla="*/ 1162866 h 43069294"/>
              <a:gd name="connsiteX60" fmla="*/ 23062448 w 28137855"/>
              <a:gd name="connsiteY60" fmla="*/ 876212 h 43069294"/>
              <a:gd name="connsiteX61" fmla="*/ 23619322 w 28137855"/>
              <a:gd name="connsiteY61" fmla="*/ 1162866 h 43069294"/>
              <a:gd name="connsiteX62" fmla="*/ 23946510 w 28137855"/>
              <a:gd name="connsiteY62" fmla="*/ 1045465 h 43069294"/>
              <a:gd name="connsiteX63" fmla="*/ 24402416 w 28137855"/>
              <a:gd name="connsiteY63" fmla="*/ 1320617 h 43069294"/>
              <a:gd name="connsiteX64" fmla="*/ 24801174 w 28137855"/>
              <a:gd name="connsiteY64" fmla="*/ 1131644 h 43069294"/>
              <a:gd name="connsiteX65" fmla="*/ 25045650 w 28137855"/>
              <a:gd name="connsiteY65" fmla="*/ 1193174 h 43069294"/>
              <a:gd name="connsiteX66" fmla="*/ 25382514 w 28137855"/>
              <a:gd name="connsiteY66" fmla="*/ 979736 h 43069294"/>
              <a:gd name="connsiteX67" fmla="*/ 25415562 w 28137855"/>
              <a:gd name="connsiteY67" fmla="*/ 860327 h 43069294"/>
              <a:gd name="connsiteX68" fmla="*/ 25915288 w 28137855"/>
              <a:gd name="connsiteY68" fmla="*/ 484756 h 43069294"/>
              <a:gd name="connsiteX69" fmla="*/ 26251968 w 28137855"/>
              <a:gd name="connsiteY69" fmla="*/ 608546 h 43069294"/>
              <a:gd name="connsiteX70" fmla="*/ 27092210 w 28137855"/>
              <a:gd name="connsiteY70" fmla="*/ 0 h 43069294"/>
              <a:gd name="connsiteX71" fmla="*/ 27626992 w 28137855"/>
              <a:gd name="connsiteY71" fmla="*/ 180026 h 43069294"/>
              <a:gd name="connsiteX72" fmla="*/ 27626992 w 28137855"/>
              <a:gd name="connsiteY72" fmla="*/ 23826054 h 43069294"/>
              <a:gd name="connsiteX73" fmla="*/ 28137856 w 28137855"/>
              <a:gd name="connsiteY73" fmla="*/ 23826054 h 43069294"/>
              <a:gd name="connsiteX0" fmla="*/ 28137856 w 28137856"/>
              <a:gd name="connsiteY0" fmla="*/ 23826054 h 43069296"/>
              <a:gd name="connsiteX1" fmla="*/ 28061656 w 28137856"/>
              <a:gd name="connsiteY1" fmla="*/ 24781296 h 43069296"/>
              <a:gd name="connsiteX2" fmla="*/ 0 w 28137856"/>
              <a:gd name="connsiteY2" fmla="*/ 43069296 h 43069296"/>
              <a:gd name="connsiteX3" fmla="*/ 0 w 28137856"/>
              <a:gd name="connsiteY3" fmla="*/ 23826054 h 43069296"/>
              <a:gd name="connsiteX4" fmla="*/ 278985 w 28137856"/>
              <a:gd name="connsiteY4" fmla="*/ 23826054 h 43069296"/>
              <a:gd name="connsiteX5" fmla="*/ 278985 w 28137856"/>
              <a:gd name="connsiteY5" fmla="*/ 180026 h 43069296"/>
              <a:gd name="connsiteX6" fmla="*/ 813767 w 28137856"/>
              <a:gd name="connsiteY6" fmla="*/ 0 h 43069296"/>
              <a:gd name="connsiteX7" fmla="*/ 1654008 w 28137856"/>
              <a:gd name="connsiteY7" fmla="*/ 608546 h 43069296"/>
              <a:gd name="connsiteX8" fmla="*/ 1990689 w 28137856"/>
              <a:gd name="connsiteY8" fmla="*/ 484756 h 43069296"/>
              <a:gd name="connsiteX9" fmla="*/ 2490415 w 28137856"/>
              <a:gd name="connsiteY9" fmla="*/ 860327 h 43069296"/>
              <a:gd name="connsiteX10" fmla="*/ 2523463 w 28137856"/>
              <a:gd name="connsiteY10" fmla="*/ 979736 h 43069296"/>
              <a:gd name="connsiteX11" fmla="*/ 2860326 w 28137856"/>
              <a:gd name="connsiteY11" fmla="*/ 1193174 h 43069296"/>
              <a:gd name="connsiteX12" fmla="*/ 3104803 w 28137856"/>
              <a:gd name="connsiteY12" fmla="*/ 1131644 h 43069296"/>
              <a:gd name="connsiteX13" fmla="*/ 3503561 w 28137856"/>
              <a:gd name="connsiteY13" fmla="*/ 1320617 h 43069296"/>
              <a:gd name="connsiteX14" fmla="*/ 3959468 w 28137856"/>
              <a:gd name="connsiteY14" fmla="*/ 1045465 h 43069296"/>
              <a:gd name="connsiteX15" fmla="*/ 4286837 w 28137856"/>
              <a:gd name="connsiteY15" fmla="*/ 1162866 h 43069296"/>
              <a:gd name="connsiteX16" fmla="*/ 4843529 w 28137856"/>
              <a:gd name="connsiteY16" fmla="*/ 876212 h 43069296"/>
              <a:gd name="connsiteX17" fmla="*/ 5400220 w 28137856"/>
              <a:gd name="connsiteY17" fmla="*/ 1162866 h 43069296"/>
              <a:gd name="connsiteX18" fmla="*/ 5727590 w 28137856"/>
              <a:gd name="connsiteY18" fmla="*/ 1045465 h 43069296"/>
              <a:gd name="connsiteX19" fmla="*/ 6183496 w 28137856"/>
              <a:gd name="connsiteY19" fmla="*/ 1320617 h 43069296"/>
              <a:gd name="connsiteX20" fmla="*/ 6582255 w 28137856"/>
              <a:gd name="connsiteY20" fmla="*/ 1131644 h 43069296"/>
              <a:gd name="connsiteX21" fmla="*/ 6826732 w 28137856"/>
              <a:gd name="connsiteY21" fmla="*/ 1193174 h 43069296"/>
              <a:gd name="connsiteX22" fmla="*/ 7163595 w 28137856"/>
              <a:gd name="connsiteY22" fmla="*/ 979736 h 43069296"/>
              <a:gd name="connsiteX23" fmla="*/ 7196642 w 28137856"/>
              <a:gd name="connsiteY23" fmla="*/ 860327 h 43069296"/>
              <a:gd name="connsiteX24" fmla="*/ 7696369 w 28137856"/>
              <a:gd name="connsiteY24" fmla="*/ 484756 h 43069296"/>
              <a:gd name="connsiteX25" fmla="*/ 8033049 w 28137856"/>
              <a:gd name="connsiteY25" fmla="*/ 608546 h 43069296"/>
              <a:gd name="connsiteX26" fmla="*/ 8873290 w 28137856"/>
              <a:gd name="connsiteY26" fmla="*/ 0 h 43069296"/>
              <a:gd name="connsiteX27" fmla="*/ 9398944 w 28137856"/>
              <a:gd name="connsiteY27" fmla="*/ 173453 h 43069296"/>
              <a:gd name="connsiteX28" fmla="*/ 9924596 w 28137856"/>
              <a:gd name="connsiteY28" fmla="*/ 0 h 43069296"/>
              <a:gd name="connsiteX29" fmla="*/ 10764838 w 28137856"/>
              <a:gd name="connsiteY29" fmla="*/ 608546 h 43069296"/>
              <a:gd name="connsiteX30" fmla="*/ 11101518 w 28137856"/>
              <a:gd name="connsiteY30" fmla="*/ 484756 h 43069296"/>
              <a:gd name="connsiteX31" fmla="*/ 11601245 w 28137856"/>
              <a:gd name="connsiteY31" fmla="*/ 860327 h 43069296"/>
              <a:gd name="connsiteX32" fmla="*/ 11634292 w 28137856"/>
              <a:gd name="connsiteY32" fmla="*/ 979736 h 43069296"/>
              <a:gd name="connsiteX33" fmla="*/ 11971154 w 28137856"/>
              <a:gd name="connsiteY33" fmla="*/ 1193174 h 43069296"/>
              <a:gd name="connsiteX34" fmla="*/ 12215631 w 28137856"/>
              <a:gd name="connsiteY34" fmla="*/ 1131644 h 43069296"/>
              <a:gd name="connsiteX35" fmla="*/ 12614390 w 28137856"/>
              <a:gd name="connsiteY35" fmla="*/ 1320617 h 43069296"/>
              <a:gd name="connsiteX36" fmla="*/ 13070297 w 28137856"/>
              <a:gd name="connsiteY36" fmla="*/ 1045465 h 43069296"/>
              <a:gd name="connsiteX37" fmla="*/ 13397666 w 28137856"/>
              <a:gd name="connsiteY37" fmla="*/ 1162866 h 43069296"/>
              <a:gd name="connsiteX38" fmla="*/ 13954358 w 28137856"/>
              <a:gd name="connsiteY38" fmla="*/ 876212 h 43069296"/>
              <a:gd name="connsiteX39" fmla="*/ 14511050 w 28137856"/>
              <a:gd name="connsiteY39" fmla="*/ 1162866 h 43069296"/>
              <a:gd name="connsiteX40" fmla="*/ 14838419 w 28137856"/>
              <a:gd name="connsiteY40" fmla="*/ 1045465 h 43069296"/>
              <a:gd name="connsiteX41" fmla="*/ 15294325 w 28137856"/>
              <a:gd name="connsiteY41" fmla="*/ 1320617 h 43069296"/>
              <a:gd name="connsiteX42" fmla="*/ 15693084 w 28137856"/>
              <a:gd name="connsiteY42" fmla="*/ 1131644 h 43069296"/>
              <a:gd name="connsiteX43" fmla="*/ 15937561 w 28137856"/>
              <a:gd name="connsiteY43" fmla="*/ 1193174 h 43069296"/>
              <a:gd name="connsiteX44" fmla="*/ 16274423 w 28137856"/>
              <a:gd name="connsiteY44" fmla="*/ 979736 h 43069296"/>
              <a:gd name="connsiteX45" fmla="*/ 16307471 w 28137856"/>
              <a:gd name="connsiteY45" fmla="*/ 860327 h 43069296"/>
              <a:gd name="connsiteX46" fmla="*/ 16807198 w 28137856"/>
              <a:gd name="connsiteY46" fmla="*/ 484756 h 43069296"/>
              <a:gd name="connsiteX47" fmla="*/ 17143878 w 28137856"/>
              <a:gd name="connsiteY47" fmla="*/ 608546 h 43069296"/>
              <a:gd name="connsiteX48" fmla="*/ 17984120 w 28137856"/>
              <a:gd name="connsiteY48" fmla="*/ 0 h 43069296"/>
              <a:gd name="connsiteX49" fmla="*/ 18508494 w 28137856"/>
              <a:gd name="connsiteY49" fmla="*/ 172358 h 43069296"/>
              <a:gd name="connsiteX50" fmla="*/ 19032688 w 28137856"/>
              <a:gd name="connsiteY50" fmla="*/ 0 h 43069296"/>
              <a:gd name="connsiteX51" fmla="*/ 19872926 w 28137856"/>
              <a:gd name="connsiteY51" fmla="*/ 608546 h 43069296"/>
              <a:gd name="connsiteX52" fmla="*/ 20209608 w 28137856"/>
              <a:gd name="connsiteY52" fmla="*/ 484756 h 43069296"/>
              <a:gd name="connsiteX53" fmla="*/ 20709334 w 28137856"/>
              <a:gd name="connsiteY53" fmla="*/ 860327 h 43069296"/>
              <a:gd name="connsiteX54" fmla="*/ 20742382 w 28137856"/>
              <a:gd name="connsiteY54" fmla="*/ 979736 h 43069296"/>
              <a:gd name="connsiteX55" fmla="*/ 21079246 w 28137856"/>
              <a:gd name="connsiteY55" fmla="*/ 1193174 h 43069296"/>
              <a:gd name="connsiteX56" fmla="*/ 21323722 w 28137856"/>
              <a:gd name="connsiteY56" fmla="*/ 1131644 h 43069296"/>
              <a:gd name="connsiteX57" fmla="*/ 21722480 w 28137856"/>
              <a:gd name="connsiteY57" fmla="*/ 1320617 h 43069296"/>
              <a:gd name="connsiteX58" fmla="*/ 22178386 w 28137856"/>
              <a:gd name="connsiteY58" fmla="*/ 1045465 h 43069296"/>
              <a:gd name="connsiteX59" fmla="*/ 22505756 w 28137856"/>
              <a:gd name="connsiteY59" fmla="*/ 1162866 h 43069296"/>
              <a:gd name="connsiteX60" fmla="*/ 23062448 w 28137856"/>
              <a:gd name="connsiteY60" fmla="*/ 876212 h 43069296"/>
              <a:gd name="connsiteX61" fmla="*/ 23619322 w 28137856"/>
              <a:gd name="connsiteY61" fmla="*/ 1162866 h 43069296"/>
              <a:gd name="connsiteX62" fmla="*/ 23946510 w 28137856"/>
              <a:gd name="connsiteY62" fmla="*/ 1045465 h 43069296"/>
              <a:gd name="connsiteX63" fmla="*/ 24402416 w 28137856"/>
              <a:gd name="connsiteY63" fmla="*/ 1320617 h 43069296"/>
              <a:gd name="connsiteX64" fmla="*/ 24801174 w 28137856"/>
              <a:gd name="connsiteY64" fmla="*/ 1131644 h 43069296"/>
              <a:gd name="connsiteX65" fmla="*/ 25045650 w 28137856"/>
              <a:gd name="connsiteY65" fmla="*/ 1193174 h 43069296"/>
              <a:gd name="connsiteX66" fmla="*/ 25382514 w 28137856"/>
              <a:gd name="connsiteY66" fmla="*/ 979736 h 43069296"/>
              <a:gd name="connsiteX67" fmla="*/ 25415562 w 28137856"/>
              <a:gd name="connsiteY67" fmla="*/ 860327 h 43069296"/>
              <a:gd name="connsiteX68" fmla="*/ 25915288 w 28137856"/>
              <a:gd name="connsiteY68" fmla="*/ 484756 h 43069296"/>
              <a:gd name="connsiteX69" fmla="*/ 26251968 w 28137856"/>
              <a:gd name="connsiteY69" fmla="*/ 608546 h 43069296"/>
              <a:gd name="connsiteX70" fmla="*/ 27092210 w 28137856"/>
              <a:gd name="connsiteY70" fmla="*/ 0 h 43069296"/>
              <a:gd name="connsiteX71" fmla="*/ 27626992 w 28137856"/>
              <a:gd name="connsiteY71" fmla="*/ 180026 h 43069296"/>
              <a:gd name="connsiteX72" fmla="*/ 27626992 w 28137856"/>
              <a:gd name="connsiteY72" fmla="*/ 23826054 h 43069296"/>
              <a:gd name="connsiteX73" fmla="*/ 28137856 w 28137856"/>
              <a:gd name="connsiteY73" fmla="*/ 23826054 h 43069296"/>
              <a:gd name="connsiteX0" fmla="*/ 28137856 w 28137856"/>
              <a:gd name="connsiteY0" fmla="*/ 23826054 h 25009896"/>
              <a:gd name="connsiteX1" fmla="*/ 28061656 w 28137856"/>
              <a:gd name="connsiteY1" fmla="*/ 24781296 h 25009896"/>
              <a:gd name="connsiteX2" fmla="*/ 609600 w 28137856"/>
              <a:gd name="connsiteY2" fmla="*/ 25009896 h 25009896"/>
              <a:gd name="connsiteX3" fmla="*/ 0 w 28137856"/>
              <a:gd name="connsiteY3" fmla="*/ 23826054 h 25009896"/>
              <a:gd name="connsiteX4" fmla="*/ 278985 w 28137856"/>
              <a:gd name="connsiteY4" fmla="*/ 23826054 h 25009896"/>
              <a:gd name="connsiteX5" fmla="*/ 278985 w 28137856"/>
              <a:gd name="connsiteY5" fmla="*/ 180026 h 25009896"/>
              <a:gd name="connsiteX6" fmla="*/ 813767 w 28137856"/>
              <a:gd name="connsiteY6" fmla="*/ 0 h 25009896"/>
              <a:gd name="connsiteX7" fmla="*/ 1654008 w 28137856"/>
              <a:gd name="connsiteY7" fmla="*/ 608546 h 25009896"/>
              <a:gd name="connsiteX8" fmla="*/ 1990689 w 28137856"/>
              <a:gd name="connsiteY8" fmla="*/ 484756 h 25009896"/>
              <a:gd name="connsiteX9" fmla="*/ 2490415 w 28137856"/>
              <a:gd name="connsiteY9" fmla="*/ 860327 h 25009896"/>
              <a:gd name="connsiteX10" fmla="*/ 2523463 w 28137856"/>
              <a:gd name="connsiteY10" fmla="*/ 979736 h 25009896"/>
              <a:gd name="connsiteX11" fmla="*/ 2860326 w 28137856"/>
              <a:gd name="connsiteY11" fmla="*/ 1193174 h 25009896"/>
              <a:gd name="connsiteX12" fmla="*/ 3104803 w 28137856"/>
              <a:gd name="connsiteY12" fmla="*/ 1131644 h 25009896"/>
              <a:gd name="connsiteX13" fmla="*/ 3503561 w 28137856"/>
              <a:gd name="connsiteY13" fmla="*/ 1320617 h 25009896"/>
              <a:gd name="connsiteX14" fmla="*/ 3959468 w 28137856"/>
              <a:gd name="connsiteY14" fmla="*/ 1045465 h 25009896"/>
              <a:gd name="connsiteX15" fmla="*/ 4286837 w 28137856"/>
              <a:gd name="connsiteY15" fmla="*/ 1162866 h 25009896"/>
              <a:gd name="connsiteX16" fmla="*/ 4843529 w 28137856"/>
              <a:gd name="connsiteY16" fmla="*/ 876212 h 25009896"/>
              <a:gd name="connsiteX17" fmla="*/ 5400220 w 28137856"/>
              <a:gd name="connsiteY17" fmla="*/ 1162866 h 25009896"/>
              <a:gd name="connsiteX18" fmla="*/ 5727590 w 28137856"/>
              <a:gd name="connsiteY18" fmla="*/ 1045465 h 25009896"/>
              <a:gd name="connsiteX19" fmla="*/ 6183496 w 28137856"/>
              <a:gd name="connsiteY19" fmla="*/ 1320617 h 25009896"/>
              <a:gd name="connsiteX20" fmla="*/ 6582255 w 28137856"/>
              <a:gd name="connsiteY20" fmla="*/ 1131644 h 25009896"/>
              <a:gd name="connsiteX21" fmla="*/ 6826732 w 28137856"/>
              <a:gd name="connsiteY21" fmla="*/ 1193174 h 25009896"/>
              <a:gd name="connsiteX22" fmla="*/ 7163595 w 28137856"/>
              <a:gd name="connsiteY22" fmla="*/ 979736 h 25009896"/>
              <a:gd name="connsiteX23" fmla="*/ 7196642 w 28137856"/>
              <a:gd name="connsiteY23" fmla="*/ 860327 h 25009896"/>
              <a:gd name="connsiteX24" fmla="*/ 7696369 w 28137856"/>
              <a:gd name="connsiteY24" fmla="*/ 484756 h 25009896"/>
              <a:gd name="connsiteX25" fmla="*/ 8033049 w 28137856"/>
              <a:gd name="connsiteY25" fmla="*/ 608546 h 25009896"/>
              <a:gd name="connsiteX26" fmla="*/ 8873290 w 28137856"/>
              <a:gd name="connsiteY26" fmla="*/ 0 h 25009896"/>
              <a:gd name="connsiteX27" fmla="*/ 9398944 w 28137856"/>
              <a:gd name="connsiteY27" fmla="*/ 173453 h 25009896"/>
              <a:gd name="connsiteX28" fmla="*/ 9924596 w 28137856"/>
              <a:gd name="connsiteY28" fmla="*/ 0 h 25009896"/>
              <a:gd name="connsiteX29" fmla="*/ 10764838 w 28137856"/>
              <a:gd name="connsiteY29" fmla="*/ 608546 h 25009896"/>
              <a:gd name="connsiteX30" fmla="*/ 11101518 w 28137856"/>
              <a:gd name="connsiteY30" fmla="*/ 484756 h 25009896"/>
              <a:gd name="connsiteX31" fmla="*/ 11601245 w 28137856"/>
              <a:gd name="connsiteY31" fmla="*/ 860327 h 25009896"/>
              <a:gd name="connsiteX32" fmla="*/ 11634292 w 28137856"/>
              <a:gd name="connsiteY32" fmla="*/ 979736 h 25009896"/>
              <a:gd name="connsiteX33" fmla="*/ 11971154 w 28137856"/>
              <a:gd name="connsiteY33" fmla="*/ 1193174 h 25009896"/>
              <a:gd name="connsiteX34" fmla="*/ 12215631 w 28137856"/>
              <a:gd name="connsiteY34" fmla="*/ 1131644 h 25009896"/>
              <a:gd name="connsiteX35" fmla="*/ 12614390 w 28137856"/>
              <a:gd name="connsiteY35" fmla="*/ 1320617 h 25009896"/>
              <a:gd name="connsiteX36" fmla="*/ 13070297 w 28137856"/>
              <a:gd name="connsiteY36" fmla="*/ 1045465 h 25009896"/>
              <a:gd name="connsiteX37" fmla="*/ 13397666 w 28137856"/>
              <a:gd name="connsiteY37" fmla="*/ 1162866 h 25009896"/>
              <a:gd name="connsiteX38" fmla="*/ 13954358 w 28137856"/>
              <a:gd name="connsiteY38" fmla="*/ 876212 h 25009896"/>
              <a:gd name="connsiteX39" fmla="*/ 14511050 w 28137856"/>
              <a:gd name="connsiteY39" fmla="*/ 1162866 h 25009896"/>
              <a:gd name="connsiteX40" fmla="*/ 14838419 w 28137856"/>
              <a:gd name="connsiteY40" fmla="*/ 1045465 h 25009896"/>
              <a:gd name="connsiteX41" fmla="*/ 15294325 w 28137856"/>
              <a:gd name="connsiteY41" fmla="*/ 1320617 h 25009896"/>
              <a:gd name="connsiteX42" fmla="*/ 15693084 w 28137856"/>
              <a:gd name="connsiteY42" fmla="*/ 1131644 h 25009896"/>
              <a:gd name="connsiteX43" fmla="*/ 15937561 w 28137856"/>
              <a:gd name="connsiteY43" fmla="*/ 1193174 h 25009896"/>
              <a:gd name="connsiteX44" fmla="*/ 16274423 w 28137856"/>
              <a:gd name="connsiteY44" fmla="*/ 979736 h 25009896"/>
              <a:gd name="connsiteX45" fmla="*/ 16307471 w 28137856"/>
              <a:gd name="connsiteY45" fmla="*/ 860327 h 25009896"/>
              <a:gd name="connsiteX46" fmla="*/ 16807198 w 28137856"/>
              <a:gd name="connsiteY46" fmla="*/ 484756 h 25009896"/>
              <a:gd name="connsiteX47" fmla="*/ 17143878 w 28137856"/>
              <a:gd name="connsiteY47" fmla="*/ 608546 h 25009896"/>
              <a:gd name="connsiteX48" fmla="*/ 17984120 w 28137856"/>
              <a:gd name="connsiteY48" fmla="*/ 0 h 25009896"/>
              <a:gd name="connsiteX49" fmla="*/ 18508494 w 28137856"/>
              <a:gd name="connsiteY49" fmla="*/ 172358 h 25009896"/>
              <a:gd name="connsiteX50" fmla="*/ 19032688 w 28137856"/>
              <a:gd name="connsiteY50" fmla="*/ 0 h 25009896"/>
              <a:gd name="connsiteX51" fmla="*/ 19872926 w 28137856"/>
              <a:gd name="connsiteY51" fmla="*/ 608546 h 25009896"/>
              <a:gd name="connsiteX52" fmla="*/ 20209608 w 28137856"/>
              <a:gd name="connsiteY52" fmla="*/ 484756 h 25009896"/>
              <a:gd name="connsiteX53" fmla="*/ 20709334 w 28137856"/>
              <a:gd name="connsiteY53" fmla="*/ 860327 h 25009896"/>
              <a:gd name="connsiteX54" fmla="*/ 20742382 w 28137856"/>
              <a:gd name="connsiteY54" fmla="*/ 979736 h 25009896"/>
              <a:gd name="connsiteX55" fmla="*/ 21079246 w 28137856"/>
              <a:gd name="connsiteY55" fmla="*/ 1193174 h 25009896"/>
              <a:gd name="connsiteX56" fmla="*/ 21323722 w 28137856"/>
              <a:gd name="connsiteY56" fmla="*/ 1131644 h 25009896"/>
              <a:gd name="connsiteX57" fmla="*/ 21722480 w 28137856"/>
              <a:gd name="connsiteY57" fmla="*/ 1320617 h 25009896"/>
              <a:gd name="connsiteX58" fmla="*/ 22178386 w 28137856"/>
              <a:gd name="connsiteY58" fmla="*/ 1045465 h 25009896"/>
              <a:gd name="connsiteX59" fmla="*/ 22505756 w 28137856"/>
              <a:gd name="connsiteY59" fmla="*/ 1162866 h 25009896"/>
              <a:gd name="connsiteX60" fmla="*/ 23062448 w 28137856"/>
              <a:gd name="connsiteY60" fmla="*/ 876212 h 25009896"/>
              <a:gd name="connsiteX61" fmla="*/ 23619322 w 28137856"/>
              <a:gd name="connsiteY61" fmla="*/ 1162866 h 25009896"/>
              <a:gd name="connsiteX62" fmla="*/ 23946510 w 28137856"/>
              <a:gd name="connsiteY62" fmla="*/ 1045465 h 25009896"/>
              <a:gd name="connsiteX63" fmla="*/ 24402416 w 28137856"/>
              <a:gd name="connsiteY63" fmla="*/ 1320617 h 25009896"/>
              <a:gd name="connsiteX64" fmla="*/ 24801174 w 28137856"/>
              <a:gd name="connsiteY64" fmla="*/ 1131644 h 25009896"/>
              <a:gd name="connsiteX65" fmla="*/ 25045650 w 28137856"/>
              <a:gd name="connsiteY65" fmla="*/ 1193174 h 25009896"/>
              <a:gd name="connsiteX66" fmla="*/ 25382514 w 28137856"/>
              <a:gd name="connsiteY66" fmla="*/ 979736 h 25009896"/>
              <a:gd name="connsiteX67" fmla="*/ 25415562 w 28137856"/>
              <a:gd name="connsiteY67" fmla="*/ 860327 h 25009896"/>
              <a:gd name="connsiteX68" fmla="*/ 25915288 w 28137856"/>
              <a:gd name="connsiteY68" fmla="*/ 484756 h 25009896"/>
              <a:gd name="connsiteX69" fmla="*/ 26251968 w 28137856"/>
              <a:gd name="connsiteY69" fmla="*/ 608546 h 25009896"/>
              <a:gd name="connsiteX70" fmla="*/ 27092210 w 28137856"/>
              <a:gd name="connsiteY70" fmla="*/ 0 h 25009896"/>
              <a:gd name="connsiteX71" fmla="*/ 27626992 w 28137856"/>
              <a:gd name="connsiteY71" fmla="*/ 180026 h 25009896"/>
              <a:gd name="connsiteX72" fmla="*/ 27626992 w 28137856"/>
              <a:gd name="connsiteY72" fmla="*/ 23826054 h 25009896"/>
              <a:gd name="connsiteX73" fmla="*/ 28137856 w 28137856"/>
              <a:gd name="connsiteY73" fmla="*/ 23826054 h 2500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8137856" h="25009896">
                <a:moveTo>
                  <a:pt x="28137856" y="23826054"/>
                </a:moveTo>
                <a:lnTo>
                  <a:pt x="28061656" y="24781296"/>
                </a:lnTo>
                <a:lnTo>
                  <a:pt x="609600" y="25009896"/>
                </a:lnTo>
                <a:lnTo>
                  <a:pt x="0" y="23826054"/>
                </a:lnTo>
                <a:lnTo>
                  <a:pt x="278985" y="23826054"/>
                </a:lnTo>
                <a:lnTo>
                  <a:pt x="278985" y="180026"/>
                </a:lnTo>
                <a:cubicBezTo>
                  <a:pt x="427424" y="67190"/>
                  <a:pt x="612744" y="0"/>
                  <a:pt x="813767" y="0"/>
                </a:cubicBezTo>
                <a:cubicBezTo>
                  <a:pt x="1205770" y="0"/>
                  <a:pt x="1538069" y="255250"/>
                  <a:pt x="1654008" y="608546"/>
                </a:cubicBezTo>
                <a:cubicBezTo>
                  <a:pt x="1744751" y="531314"/>
                  <a:pt x="1862151" y="484756"/>
                  <a:pt x="1990689" y="484756"/>
                </a:cubicBezTo>
                <a:cubicBezTo>
                  <a:pt x="2227863" y="484756"/>
                  <a:pt x="2427790" y="643420"/>
                  <a:pt x="2490415" y="860327"/>
                </a:cubicBezTo>
                <a:cubicBezTo>
                  <a:pt x="2505569" y="898304"/>
                  <a:pt x="2517072" y="938107"/>
                  <a:pt x="2523463" y="979736"/>
                </a:cubicBezTo>
                <a:cubicBezTo>
                  <a:pt x="2668797" y="988500"/>
                  <a:pt x="2793866" y="1072488"/>
                  <a:pt x="2860326" y="1193174"/>
                </a:cubicBezTo>
                <a:cubicBezTo>
                  <a:pt x="2933176" y="1153919"/>
                  <a:pt x="3016251" y="1131644"/>
                  <a:pt x="3104803" y="1131644"/>
                </a:cubicBezTo>
                <a:cubicBezTo>
                  <a:pt x="3265475" y="1131644"/>
                  <a:pt x="3409167" y="1205225"/>
                  <a:pt x="3503561" y="1320617"/>
                </a:cubicBezTo>
                <a:cubicBezTo>
                  <a:pt x="3589922" y="1157023"/>
                  <a:pt x="3761549" y="1045465"/>
                  <a:pt x="3959468" y="1045465"/>
                </a:cubicBezTo>
                <a:cubicBezTo>
                  <a:pt x="4083806" y="1045465"/>
                  <a:pt x="4197737" y="1089468"/>
                  <a:pt x="4286837" y="1162866"/>
                </a:cubicBezTo>
                <a:cubicBezTo>
                  <a:pt x="4410993" y="989413"/>
                  <a:pt x="4614024" y="876212"/>
                  <a:pt x="4843529" y="876212"/>
                </a:cubicBezTo>
                <a:cubicBezTo>
                  <a:pt x="5073034" y="876212"/>
                  <a:pt x="5276065" y="989413"/>
                  <a:pt x="5400220" y="1162866"/>
                </a:cubicBezTo>
                <a:cubicBezTo>
                  <a:pt x="5489320" y="1089468"/>
                  <a:pt x="5603252" y="1045465"/>
                  <a:pt x="5727590" y="1045465"/>
                </a:cubicBezTo>
                <a:cubicBezTo>
                  <a:pt x="5925508" y="1045465"/>
                  <a:pt x="6097135" y="1157023"/>
                  <a:pt x="6183496" y="1320617"/>
                </a:cubicBezTo>
                <a:cubicBezTo>
                  <a:pt x="6277891" y="1205225"/>
                  <a:pt x="6421583" y="1131644"/>
                  <a:pt x="6582255" y="1131644"/>
                </a:cubicBezTo>
                <a:cubicBezTo>
                  <a:pt x="6670807" y="1131644"/>
                  <a:pt x="6753882" y="1153919"/>
                  <a:pt x="6826732" y="1193174"/>
                </a:cubicBezTo>
                <a:cubicBezTo>
                  <a:pt x="6893192" y="1072488"/>
                  <a:pt x="7018260" y="988500"/>
                  <a:pt x="7163595" y="979736"/>
                </a:cubicBezTo>
                <a:cubicBezTo>
                  <a:pt x="7169986" y="938107"/>
                  <a:pt x="7181488" y="898304"/>
                  <a:pt x="7196642" y="860327"/>
                </a:cubicBezTo>
                <a:cubicBezTo>
                  <a:pt x="7259268" y="643420"/>
                  <a:pt x="7459195" y="484756"/>
                  <a:pt x="7696369" y="484756"/>
                </a:cubicBezTo>
                <a:cubicBezTo>
                  <a:pt x="7824906" y="484756"/>
                  <a:pt x="7942306" y="531314"/>
                  <a:pt x="8033049" y="608546"/>
                </a:cubicBezTo>
                <a:cubicBezTo>
                  <a:pt x="8148989" y="255250"/>
                  <a:pt x="8481287" y="0"/>
                  <a:pt x="8873290" y="0"/>
                </a:cubicBezTo>
                <a:cubicBezTo>
                  <a:pt x="9070296" y="0"/>
                  <a:pt x="9252147" y="64451"/>
                  <a:pt x="9398944" y="173453"/>
                </a:cubicBezTo>
                <a:cubicBezTo>
                  <a:pt x="9545739" y="64451"/>
                  <a:pt x="9727591" y="0"/>
                  <a:pt x="9924596" y="0"/>
                </a:cubicBezTo>
                <a:cubicBezTo>
                  <a:pt x="10316599" y="0"/>
                  <a:pt x="10648898" y="255250"/>
                  <a:pt x="10764838" y="608546"/>
                </a:cubicBezTo>
                <a:cubicBezTo>
                  <a:pt x="10855580" y="531314"/>
                  <a:pt x="10972980" y="484756"/>
                  <a:pt x="11101518" y="484756"/>
                </a:cubicBezTo>
                <a:cubicBezTo>
                  <a:pt x="11338692" y="484756"/>
                  <a:pt x="11538618" y="643420"/>
                  <a:pt x="11601245" y="860327"/>
                </a:cubicBezTo>
                <a:cubicBezTo>
                  <a:pt x="11616398" y="898304"/>
                  <a:pt x="11627901" y="938107"/>
                  <a:pt x="11634292" y="979736"/>
                </a:cubicBezTo>
                <a:cubicBezTo>
                  <a:pt x="11779626" y="988500"/>
                  <a:pt x="11904695" y="1072488"/>
                  <a:pt x="11971154" y="1193174"/>
                </a:cubicBezTo>
                <a:cubicBezTo>
                  <a:pt x="12044005" y="1153919"/>
                  <a:pt x="12127080" y="1131644"/>
                  <a:pt x="12215631" y="1131644"/>
                </a:cubicBezTo>
                <a:cubicBezTo>
                  <a:pt x="12376303" y="1131644"/>
                  <a:pt x="12519995" y="1205225"/>
                  <a:pt x="12614390" y="1320617"/>
                </a:cubicBezTo>
                <a:cubicBezTo>
                  <a:pt x="12700751" y="1157023"/>
                  <a:pt x="12872379" y="1045465"/>
                  <a:pt x="13070297" y="1045465"/>
                </a:cubicBezTo>
                <a:cubicBezTo>
                  <a:pt x="13194635" y="1045465"/>
                  <a:pt x="13308566" y="1089468"/>
                  <a:pt x="13397666" y="1162866"/>
                </a:cubicBezTo>
                <a:cubicBezTo>
                  <a:pt x="13521822" y="989413"/>
                  <a:pt x="13724853" y="876212"/>
                  <a:pt x="13954358" y="876212"/>
                </a:cubicBezTo>
                <a:cubicBezTo>
                  <a:pt x="14183862" y="876212"/>
                  <a:pt x="14386893" y="989413"/>
                  <a:pt x="14511050" y="1162866"/>
                </a:cubicBezTo>
                <a:cubicBezTo>
                  <a:pt x="14600150" y="1089468"/>
                  <a:pt x="14714081" y="1045465"/>
                  <a:pt x="14838419" y="1045465"/>
                </a:cubicBezTo>
                <a:cubicBezTo>
                  <a:pt x="15036337" y="1045465"/>
                  <a:pt x="15207964" y="1157023"/>
                  <a:pt x="15294325" y="1320617"/>
                </a:cubicBezTo>
                <a:cubicBezTo>
                  <a:pt x="15388720" y="1205225"/>
                  <a:pt x="15532412" y="1131644"/>
                  <a:pt x="15693084" y="1131644"/>
                </a:cubicBezTo>
                <a:cubicBezTo>
                  <a:pt x="15781635" y="1131644"/>
                  <a:pt x="15864710" y="1153919"/>
                  <a:pt x="15937561" y="1193174"/>
                </a:cubicBezTo>
                <a:cubicBezTo>
                  <a:pt x="16004020" y="1072488"/>
                  <a:pt x="16129089" y="988500"/>
                  <a:pt x="16274423" y="979736"/>
                </a:cubicBezTo>
                <a:cubicBezTo>
                  <a:pt x="16280814" y="938107"/>
                  <a:pt x="16292317" y="898304"/>
                  <a:pt x="16307471" y="860327"/>
                </a:cubicBezTo>
                <a:cubicBezTo>
                  <a:pt x="16370097" y="643420"/>
                  <a:pt x="16570023" y="484756"/>
                  <a:pt x="16807198" y="484756"/>
                </a:cubicBezTo>
                <a:cubicBezTo>
                  <a:pt x="16935736" y="484756"/>
                  <a:pt x="17053136" y="531314"/>
                  <a:pt x="17143878" y="608546"/>
                </a:cubicBezTo>
                <a:cubicBezTo>
                  <a:pt x="17259818" y="255250"/>
                  <a:pt x="17592116" y="0"/>
                  <a:pt x="17984120" y="0"/>
                </a:cubicBezTo>
                <a:cubicBezTo>
                  <a:pt x="18180394" y="0"/>
                  <a:pt x="18361880" y="64087"/>
                  <a:pt x="18508494" y="172358"/>
                </a:cubicBezTo>
                <a:cubicBezTo>
                  <a:pt x="18655290" y="64087"/>
                  <a:pt x="18836412" y="0"/>
                  <a:pt x="19032688" y="0"/>
                </a:cubicBezTo>
                <a:cubicBezTo>
                  <a:pt x="19424690" y="0"/>
                  <a:pt x="19756988" y="255250"/>
                  <a:pt x="19872926" y="608546"/>
                </a:cubicBezTo>
                <a:cubicBezTo>
                  <a:pt x="19963672" y="531314"/>
                  <a:pt x="20081252" y="484756"/>
                  <a:pt x="20209608" y="484756"/>
                </a:cubicBezTo>
                <a:cubicBezTo>
                  <a:pt x="20446782" y="484756"/>
                  <a:pt x="20646708" y="643420"/>
                  <a:pt x="20709334" y="860327"/>
                </a:cubicBezTo>
                <a:cubicBezTo>
                  <a:pt x="20724488" y="898304"/>
                  <a:pt x="20735990" y="938107"/>
                  <a:pt x="20742382" y="979736"/>
                </a:cubicBezTo>
                <a:cubicBezTo>
                  <a:pt x="20887718" y="988500"/>
                  <a:pt x="21012786" y="1072488"/>
                  <a:pt x="21079246" y="1193174"/>
                </a:cubicBezTo>
                <a:cubicBezTo>
                  <a:pt x="21152096" y="1153919"/>
                  <a:pt x="21235170" y="1131644"/>
                  <a:pt x="21323722" y="1131644"/>
                </a:cubicBezTo>
                <a:cubicBezTo>
                  <a:pt x="21484394" y="1131644"/>
                  <a:pt x="21628084" y="1205225"/>
                  <a:pt x="21722480" y="1320617"/>
                </a:cubicBezTo>
                <a:cubicBezTo>
                  <a:pt x="21808842" y="1157023"/>
                  <a:pt x="21980652" y="1045465"/>
                  <a:pt x="22178386" y="1045465"/>
                </a:cubicBezTo>
                <a:cubicBezTo>
                  <a:pt x="22302726" y="1045465"/>
                  <a:pt x="22416656" y="1089468"/>
                  <a:pt x="22505756" y="1162866"/>
                </a:cubicBezTo>
                <a:cubicBezTo>
                  <a:pt x="22629910" y="989413"/>
                  <a:pt x="22832944" y="876212"/>
                  <a:pt x="23062448" y="876212"/>
                </a:cubicBezTo>
                <a:cubicBezTo>
                  <a:pt x="23291952" y="876212"/>
                  <a:pt x="23494984" y="989413"/>
                  <a:pt x="23619322" y="1162866"/>
                </a:cubicBezTo>
                <a:cubicBezTo>
                  <a:pt x="23708240" y="1089468"/>
                  <a:pt x="23822170" y="1045465"/>
                  <a:pt x="23946510" y="1045465"/>
                </a:cubicBezTo>
                <a:cubicBezTo>
                  <a:pt x="24144428" y="1045465"/>
                  <a:pt x="24316056" y="1157023"/>
                  <a:pt x="24402416" y="1320617"/>
                </a:cubicBezTo>
                <a:cubicBezTo>
                  <a:pt x="24496992" y="1205225"/>
                  <a:pt x="24640504" y="1131644"/>
                  <a:pt x="24801174" y="1131644"/>
                </a:cubicBezTo>
                <a:cubicBezTo>
                  <a:pt x="24889726" y="1131644"/>
                  <a:pt x="24972984" y="1153919"/>
                  <a:pt x="25045650" y="1193174"/>
                </a:cubicBezTo>
                <a:cubicBezTo>
                  <a:pt x="25112110" y="1072488"/>
                  <a:pt x="25237180" y="988500"/>
                  <a:pt x="25382514" y="979736"/>
                </a:cubicBezTo>
                <a:cubicBezTo>
                  <a:pt x="25388906" y="938107"/>
                  <a:pt x="25400588" y="898304"/>
                  <a:pt x="25415562" y="860327"/>
                </a:cubicBezTo>
                <a:cubicBezTo>
                  <a:pt x="25478186" y="643420"/>
                  <a:pt x="25678114" y="484756"/>
                  <a:pt x="25915288" y="484756"/>
                </a:cubicBezTo>
                <a:cubicBezTo>
                  <a:pt x="26043826" y="484756"/>
                  <a:pt x="26161224" y="531314"/>
                  <a:pt x="26251968" y="608546"/>
                </a:cubicBezTo>
                <a:cubicBezTo>
                  <a:pt x="26367908" y="255250"/>
                  <a:pt x="26700206" y="0"/>
                  <a:pt x="27092210" y="0"/>
                </a:cubicBezTo>
                <a:cubicBezTo>
                  <a:pt x="27293232" y="0"/>
                  <a:pt x="27478552" y="67190"/>
                  <a:pt x="27626992" y="180026"/>
                </a:cubicBezTo>
                <a:lnTo>
                  <a:pt x="27626992" y="23826054"/>
                </a:lnTo>
                <a:lnTo>
                  <a:pt x="28137856" y="23826054"/>
                </a:lnTo>
                <a:close/>
              </a:path>
            </a:pathLst>
          </a:custGeom>
          <a:gradFill>
            <a:gsLst>
              <a:gs pos="20000">
                <a:srgbClr val="FF7F11"/>
              </a:gs>
              <a:gs pos="82000">
                <a:srgbClr val="FF9C4B"/>
              </a:gs>
              <a:gs pos="100000">
                <a:srgbClr val="FF7F11"/>
              </a:gs>
            </a:gsLst>
            <a:lin ang="5400000" scaled="1"/>
          </a:gradFill>
          <a:ln w="18253" cap="flat">
            <a:no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id="{F9BB813D-2FBD-D46C-6197-B0E3C36A80D0}"/>
              </a:ext>
            </a:extLst>
          </p:cNvPr>
          <p:cNvSpPr/>
          <p:nvPr/>
        </p:nvSpPr>
        <p:spPr>
          <a:xfrm>
            <a:off x="-22281771" y="5051286"/>
            <a:ext cx="58280030" cy="16587056"/>
          </a:xfrm>
          <a:custGeom>
            <a:avLst/>
            <a:gdLst>
              <a:gd name="connsiteX0" fmla="*/ 57975258 w 58280030"/>
              <a:gd name="connsiteY0" fmla="*/ 5918522 h 16587056"/>
              <a:gd name="connsiteX1" fmla="*/ 57975230 w 58280030"/>
              <a:gd name="connsiteY1" fmla="*/ 5919054 h 16587056"/>
              <a:gd name="connsiteX2" fmla="*/ 57975214 w 58280030"/>
              <a:gd name="connsiteY2" fmla="*/ 5918534 h 16587056"/>
              <a:gd name="connsiteX3" fmla="*/ 58000758 w 58280030"/>
              <a:gd name="connsiteY3" fmla="*/ 5438391 h 16587056"/>
              <a:gd name="connsiteX4" fmla="*/ 58105094 w 58280030"/>
              <a:gd name="connsiteY4" fmla="*/ 5883696 h 16587056"/>
              <a:gd name="connsiteX5" fmla="*/ 57975258 w 58280030"/>
              <a:gd name="connsiteY5" fmla="*/ 5918522 h 16587056"/>
              <a:gd name="connsiteX6" fmla="*/ 31466805 w 58280030"/>
              <a:gd name="connsiteY6" fmla="*/ 0 h 16587056"/>
              <a:gd name="connsiteX7" fmla="*/ 32307046 w 58280030"/>
              <a:gd name="connsiteY7" fmla="*/ 608546 h 16587056"/>
              <a:gd name="connsiteX8" fmla="*/ 32643727 w 58280030"/>
              <a:gd name="connsiteY8" fmla="*/ 484757 h 16587056"/>
              <a:gd name="connsiteX9" fmla="*/ 33143453 w 58280030"/>
              <a:gd name="connsiteY9" fmla="*/ 860327 h 16587056"/>
              <a:gd name="connsiteX10" fmla="*/ 33176501 w 58280030"/>
              <a:gd name="connsiteY10" fmla="*/ 979736 h 16587056"/>
              <a:gd name="connsiteX11" fmla="*/ 33513364 w 58280030"/>
              <a:gd name="connsiteY11" fmla="*/ 1193175 h 16587056"/>
              <a:gd name="connsiteX12" fmla="*/ 33757841 w 58280030"/>
              <a:gd name="connsiteY12" fmla="*/ 1131644 h 16587056"/>
              <a:gd name="connsiteX13" fmla="*/ 34156599 w 58280030"/>
              <a:gd name="connsiteY13" fmla="*/ 1320617 h 16587056"/>
              <a:gd name="connsiteX14" fmla="*/ 34612506 w 58280030"/>
              <a:gd name="connsiteY14" fmla="*/ 1045465 h 16587056"/>
              <a:gd name="connsiteX15" fmla="*/ 34939875 w 58280030"/>
              <a:gd name="connsiteY15" fmla="*/ 1162866 h 16587056"/>
              <a:gd name="connsiteX16" fmla="*/ 35496567 w 58280030"/>
              <a:gd name="connsiteY16" fmla="*/ 876213 h 16587056"/>
              <a:gd name="connsiteX17" fmla="*/ 36053258 w 58280030"/>
              <a:gd name="connsiteY17" fmla="*/ 1162866 h 16587056"/>
              <a:gd name="connsiteX18" fmla="*/ 36380628 w 58280030"/>
              <a:gd name="connsiteY18" fmla="*/ 1045465 h 16587056"/>
              <a:gd name="connsiteX19" fmla="*/ 36836534 w 58280030"/>
              <a:gd name="connsiteY19" fmla="*/ 1320617 h 16587056"/>
              <a:gd name="connsiteX20" fmla="*/ 37235293 w 58280030"/>
              <a:gd name="connsiteY20" fmla="*/ 1131644 h 16587056"/>
              <a:gd name="connsiteX21" fmla="*/ 37479770 w 58280030"/>
              <a:gd name="connsiteY21" fmla="*/ 1193175 h 16587056"/>
              <a:gd name="connsiteX22" fmla="*/ 37816633 w 58280030"/>
              <a:gd name="connsiteY22" fmla="*/ 979736 h 16587056"/>
              <a:gd name="connsiteX23" fmla="*/ 37849680 w 58280030"/>
              <a:gd name="connsiteY23" fmla="*/ 860327 h 16587056"/>
              <a:gd name="connsiteX24" fmla="*/ 38349407 w 58280030"/>
              <a:gd name="connsiteY24" fmla="*/ 484757 h 16587056"/>
              <a:gd name="connsiteX25" fmla="*/ 38686087 w 58280030"/>
              <a:gd name="connsiteY25" fmla="*/ 608546 h 16587056"/>
              <a:gd name="connsiteX26" fmla="*/ 39526328 w 58280030"/>
              <a:gd name="connsiteY26" fmla="*/ 0 h 16587056"/>
              <a:gd name="connsiteX27" fmla="*/ 40051982 w 58280030"/>
              <a:gd name="connsiteY27" fmla="*/ 173453 h 16587056"/>
              <a:gd name="connsiteX28" fmla="*/ 40577634 w 58280030"/>
              <a:gd name="connsiteY28" fmla="*/ 0 h 16587056"/>
              <a:gd name="connsiteX29" fmla="*/ 41417876 w 58280030"/>
              <a:gd name="connsiteY29" fmla="*/ 608546 h 16587056"/>
              <a:gd name="connsiteX30" fmla="*/ 41754556 w 58280030"/>
              <a:gd name="connsiteY30" fmla="*/ 484757 h 16587056"/>
              <a:gd name="connsiteX31" fmla="*/ 42254282 w 58280030"/>
              <a:gd name="connsiteY31" fmla="*/ 860327 h 16587056"/>
              <a:gd name="connsiteX32" fmla="*/ 42287330 w 58280030"/>
              <a:gd name="connsiteY32" fmla="*/ 979736 h 16587056"/>
              <a:gd name="connsiteX33" fmla="*/ 42624192 w 58280030"/>
              <a:gd name="connsiteY33" fmla="*/ 1193175 h 16587056"/>
              <a:gd name="connsiteX34" fmla="*/ 42868670 w 58280030"/>
              <a:gd name="connsiteY34" fmla="*/ 1131644 h 16587056"/>
              <a:gd name="connsiteX35" fmla="*/ 43267426 w 58280030"/>
              <a:gd name="connsiteY35" fmla="*/ 1320617 h 16587056"/>
              <a:gd name="connsiteX36" fmla="*/ 43723334 w 58280030"/>
              <a:gd name="connsiteY36" fmla="*/ 1045465 h 16587056"/>
              <a:gd name="connsiteX37" fmla="*/ 44050702 w 58280030"/>
              <a:gd name="connsiteY37" fmla="*/ 1162866 h 16587056"/>
              <a:gd name="connsiteX38" fmla="*/ 44607394 w 58280030"/>
              <a:gd name="connsiteY38" fmla="*/ 876213 h 16587056"/>
              <a:gd name="connsiteX39" fmla="*/ 45164086 w 58280030"/>
              <a:gd name="connsiteY39" fmla="*/ 1162866 h 16587056"/>
              <a:gd name="connsiteX40" fmla="*/ 45491458 w 58280030"/>
              <a:gd name="connsiteY40" fmla="*/ 1045465 h 16587056"/>
              <a:gd name="connsiteX41" fmla="*/ 45947362 w 58280030"/>
              <a:gd name="connsiteY41" fmla="*/ 1320617 h 16587056"/>
              <a:gd name="connsiteX42" fmla="*/ 46346122 w 58280030"/>
              <a:gd name="connsiteY42" fmla="*/ 1131644 h 16587056"/>
              <a:gd name="connsiteX43" fmla="*/ 46590598 w 58280030"/>
              <a:gd name="connsiteY43" fmla="*/ 1193175 h 16587056"/>
              <a:gd name="connsiteX44" fmla="*/ 46927462 w 58280030"/>
              <a:gd name="connsiteY44" fmla="*/ 979736 h 16587056"/>
              <a:gd name="connsiteX45" fmla="*/ 46960510 w 58280030"/>
              <a:gd name="connsiteY45" fmla="*/ 860327 h 16587056"/>
              <a:gd name="connsiteX46" fmla="*/ 47460234 w 58280030"/>
              <a:gd name="connsiteY46" fmla="*/ 484757 h 16587056"/>
              <a:gd name="connsiteX47" fmla="*/ 47796914 w 58280030"/>
              <a:gd name="connsiteY47" fmla="*/ 608546 h 16587056"/>
              <a:gd name="connsiteX48" fmla="*/ 48637158 w 58280030"/>
              <a:gd name="connsiteY48" fmla="*/ 0 h 16587056"/>
              <a:gd name="connsiteX49" fmla="*/ 49161530 w 58280030"/>
              <a:gd name="connsiteY49" fmla="*/ 172359 h 16587056"/>
              <a:gd name="connsiteX50" fmla="*/ 49685726 w 58280030"/>
              <a:gd name="connsiteY50" fmla="*/ 0 h 16587056"/>
              <a:gd name="connsiteX51" fmla="*/ 50525962 w 58280030"/>
              <a:gd name="connsiteY51" fmla="*/ 608546 h 16587056"/>
              <a:gd name="connsiteX52" fmla="*/ 50862646 w 58280030"/>
              <a:gd name="connsiteY52" fmla="*/ 484757 h 16587056"/>
              <a:gd name="connsiteX53" fmla="*/ 51362370 w 58280030"/>
              <a:gd name="connsiteY53" fmla="*/ 860327 h 16587056"/>
              <a:gd name="connsiteX54" fmla="*/ 51395418 w 58280030"/>
              <a:gd name="connsiteY54" fmla="*/ 979736 h 16587056"/>
              <a:gd name="connsiteX55" fmla="*/ 51732282 w 58280030"/>
              <a:gd name="connsiteY55" fmla="*/ 1193175 h 16587056"/>
              <a:gd name="connsiteX56" fmla="*/ 51976758 w 58280030"/>
              <a:gd name="connsiteY56" fmla="*/ 1131644 h 16587056"/>
              <a:gd name="connsiteX57" fmla="*/ 52375518 w 58280030"/>
              <a:gd name="connsiteY57" fmla="*/ 1320617 h 16587056"/>
              <a:gd name="connsiteX58" fmla="*/ 52831422 w 58280030"/>
              <a:gd name="connsiteY58" fmla="*/ 1045465 h 16587056"/>
              <a:gd name="connsiteX59" fmla="*/ 53158794 w 58280030"/>
              <a:gd name="connsiteY59" fmla="*/ 1162866 h 16587056"/>
              <a:gd name="connsiteX60" fmla="*/ 53715486 w 58280030"/>
              <a:gd name="connsiteY60" fmla="*/ 876213 h 16587056"/>
              <a:gd name="connsiteX61" fmla="*/ 54272358 w 58280030"/>
              <a:gd name="connsiteY61" fmla="*/ 1162866 h 16587056"/>
              <a:gd name="connsiteX62" fmla="*/ 54599546 w 58280030"/>
              <a:gd name="connsiteY62" fmla="*/ 1045465 h 16587056"/>
              <a:gd name="connsiteX63" fmla="*/ 55055454 w 58280030"/>
              <a:gd name="connsiteY63" fmla="*/ 1320617 h 16587056"/>
              <a:gd name="connsiteX64" fmla="*/ 55454210 w 58280030"/>
              <a:gd name="connsiteY64" fmla="*/ 1131644 h 16587056"/>
              <a:gd name="connsiteX65" fmla="*/ 55698686 w 58280030"/>
              <a:gd name="connsiteY65" fmla="*/ 1193175 h 16587056"/>
              <a:gd name="connsiteX66" fmla="*/ 56035550 w 58280030"/>
              <a:gd name="connsiteY66" fmla="*/ 979736 h 16587056"/>
              <a:gd name="connsiteX67" fmla="*/ 56068598 w 58280030"/>
              <a:gd name="connsiteY67" fmla="*/ 860327 h 16587056"/>
              <a:gd name="connsiteX68" fmla="*/ 56568326 w 58280030"/>
              <a:gd name="connsiteY68" fmla="*/ 484757 h 16587056"/>
              <a:gd name="connsiteX69" fmla="*/ 56905006 w 58280030"/>
              <a:gd name="connsiteY69" fmla="*/ 608546 h 16587056"/>
              <a:gd name="connsiteX70" fmla="*/ 57745246 w 58280030"/>
              <a:gd name="connsiteY70" fmla="*/ 0 h 16587056"/>
              <a:gd name="connsiteX71" fmla="*/ 58280030 w 58280030"/>
              <a:gd name="connsiteY71" fmla="*/ 180027 h 16587056"/>
              <a:gd name="connsiteX72" fmla="*/ 58000758 w 58280030"/>
              <a:gd name="connsiteY72" fmla="*/ 5438391 h 16587056"/>
              <a:gd name="connsiteX73" fmla="*/ 57952694 w 58280030"/>
              <a:gd name="connsiteY73" fmla="*/ 5233254 h 16587056"/>
              <a:gd name="connsiteX74" fmla="*/ 57975214 w 58280030"/>
              <a:gd name="connsiteY74" fmla="*/ 5918534 h 16587056"/>
              <a:gd name="connsiteX75" fmla="*/ 57086982 w 58280030"/>
              <a:gd name="connsiteY75" fmla="*/ 6156784 h 16587056"/>
              <a:gd name="connsiteX76" fmla="*/ 36046038 w 58280030"/>
              <a:gd name="connsiteY76" fmla="*/ 12251100 h 16587056"/>
              <a:gd name="connsiteX77" fmla="*/ 35518582 w 58280030"/>
              <a:gd name="connsiteY77" fmla="*/ 12147268 h 16587056"/>
              <a:gd name="connsiteX78" fmla="*/ 32354669 w 58280030"/>
              <a:gd name="connsiteY78" fmla="*/ 12894096 h 16587056"/>
              <a:gd name="connsiteX79" fmla="*/ 6883813 w 58280030"/>
              <a:gd name="connsiteY79" fmla="*/ 11598696 h 16587056"/>
              <a:gd name="connsiteX80" fmla="*/ 5283614 w 58280030"/>
              <a:gd name="connsiteY80" fmla="*/ 16587056 h 16587056"/>
              <a:gd name="connsiteX81" fmla="*/ 0 w 58280030"/>
              <a:gd name="connsiteY81" fmla="*/ 11634056 h 16587056"/>
              <a:gd name="connsiteX82" fmla="*/ 4648200 w 58280030"/>
              <a:gd name="connsiteY82" fmla="*/ 180028 h 16587056"/>
              <a:gd name="connsiteX83" fmla="*/ 5182980 w 58280030"/>
              <a:gd name="connsiteY83" fmla="*/ 1 h 16587056"/>
              <a:gd name="connsiteX84" fmla="*/ 6023221 w 58280030"/>
              <a:gd name="connsiteY84" fmla="*/ 608547 h 16587056"/>
              <a:gd name="connsiteX85" fmla="*/ 6359902 w 58280030"/>
              <a:gd name="connsiteY85" fmla="*/ 484758 h 16587056"/>
              <a:gd name="connsiteX86" fmla="*/ 6859628 w 58280030"/>
              <a:gd name="connsiteY86" fmla="*/ 860329 h 16587056"/>
              <a:gd name="connsiteX87" fmla="*/ 6892676 w 58280030"/>
              <a:gd name="connsiteY87" fmla="*/ 979737 h 16587056"/>
              <a:gd name="connsiteX88" fmla="*/ 7229539 w 58280030"/>
              <a:gd name="connsiteY88" fmla="*/ 1193175 h 16587056"/>
              <a:gd name="connsiteX89" fmla="*/ 7474016 w 58280030"/>
              <a:gd name="connsiteY89" fmla="*/ 1131645 h 16587056"/>
              <a:gd name="connsiteX90" fmla="*/ 7872774 w 58280030"/>
              <a:gd name="connsiteY90" fmla="*/ 1320618 h 16587056"/>
              <a:gd name="connsiteX91" fmla="*/ 8328681 w 58280030"/>
              <a:gd name="connsiteY91" fmla="*/ 1045466 h 16587056"/>
              <a:gd name="connsiteX92" fmla="*/ 8656049 w 58280030"/>
              <a:gd name="connsiteY92" fmla="*/ 1162867 h 16587056"/>
              <a:gd name="connsiteX93" fmla="*/ 9212742 w 58280030"/>
              <a:gd name="connsiteY93" fmla="*/ 876214 h 16587056"/>
              <a:gd name="connsiteX94" fmla="*/ 9769433 w 58280030"/>
              <a:gd name="connsiteY94" fmla="*/ 1162867 h 16587056"/>
              <a:gd name="connsiteX95" fmla="*/ 10096803 w 58280030"/>
              <a:gd name="connsiteY95" fmla="*/ 1045466 h 16587056"/>
              <a:gd name="connsiteX96" fmla="*/ 10552709 w 58280030"/>
              <a:gd name="connsiteY96" fmla="*/ 1320618 h 16587056"/>
              <a:gd name="connsiteX97" fmla="*/ 10951468 w 58280030"/>
              <a:gd name="connsiteY97" fmla="*/ 1131645 h 16587056"/>
              <a:gd name="connsiteX98" fmla="*/ 11195945 w 58280030"/>
              <a:gd name="connsiteY98" fmla="*/ 1193175 h 16587056"/>
              <a:gd name="connsiteX99" fmla="*/ 11532808 w 58280030"/>
              <a:gd name="connsiteY99" fmla="*/ 979737 h 16587056"/>
              <a:gd name="connsiteX100" fmla="*/ 11565855 w 58280030"/>
              <a:gd name="connsiteY100" fmla="*/ 860329 h 16587056"/>
              <a:gd name="connsiteX101" fmla="*/ 12065582 w 58280030"/>
              <a:gd name="connsiteY101" fmla="*/ 484758 h 16587056"/>
              <a:gd name="connsiteX102" fmla="*/ 12402261 w 58280030"/>
              <a:gd name="connsiteY102" fmla="*/ 608547 h 16587056"/>
              <a:gd name="connsiteX103" fmla="*/ 13242502 w 58280030"/>
              <a:gd name="connsiteY103" fmla="*/ 1 h 16587056"/>
              <a:gd name="connsiteX104" fmla="*/ 13768157 w 58280030"/>
              <a:gd name="connsiteY104" fmla="*/ 173454 h 16587056"/>
              <a:gd name="connsiteX105" fmla="*/ 14293809 w 58280030"/>
              <a:gd name="connsiteY105" fmla="*/ 1 h 16587056"/>
              <a:gd name="connsiteX106" fmla="*/ 15134051 w 58280030"/>
              <a:gd name="connsiteY106" fmla="*/ 608547 h 16587056"/>
              <a:gd name="connsiteX107" fmla="*/ 15470730 w 58280030"/>
              <a:gd name="connsiteY107" fmla="*/ 484758 h 16587056"/>
              <a:gd name="connsiteX108" fmla="*/ 15970458 w 58280030"/>
              <a:gd name="connsiteY108" fmla="*/ 860329 h 16587056"/>
              <a:gd name="connsiteX109" fmla="*/ 16003504 w 58280030"/>
              <a:gd name="connsiteY109" fmla="*/ 979737 h 16587056"/>
              <a:gd name="connsiteX110" fmla="*/ 16340366 w 58280030"/>
              <a:gd name="connsiteY110" fmla="*/ 1193175 h 16587056"/>
              <a:gd name="connsiteX111" fmla="*/ 16584844 w 58280030"/>
              <a:gd name="connsiteY111" fmla="*/ 1131645 h 16587056"/>
              <a:gd name="connsiteX112" fmla="*/ 16983602 w 58280030"/>
              <a:gd name="connsiteY112" fmla="*/ 1320618 h 16587056"/>
              <a:gd name="connsiteX113" fmla="*/ 17439509 w 58280030"/>
              <a:gd name="connsiteY113" fmla="*/ 1045466 h 16587056"/>
              <a:gd name="connsiteX114" fmla="*/ 17766877 w 58280030"/>
              <a:gd name="connsiteY114" fmla="*/ 1162867 h 16587056"/>
              <a:gd name="connsiteX115" fmla="*/ 18323569 w 58280030"/>
              <a:gd name="connsiteY115" fmla="*/ 876214 h 16587056"/>
              <a:gd name="connsiteX116" fmla="*/ 18880262 w 58280030"/>
              <a:gd name="connsiteY116" fmla="*/ 1162867 h 16587056"/>
              <a:gd name="connsiteX117" fmla="*/ 19207632 w 58280030"/>
              <a:gd name="connsiteY117" fmla="*/ 1045466 h 16587056"/>
              <a:gd name="connsiteX118" fmla="*/ 19663538 w 58280030"/>
              <a:gd name="connsiteY118" fmla="*/ 1320618 h 16587056"/>
              <a:gd name="connsiteX119" fmla="*/ 20062298 w 58280030"/>
              <a:gd name="connsiteY119" fmla="*/ 1131645 h 16587056"/>
              <a:gd name="connsiteX120" fmla="*/ 20306774 w 58280030"/>
              <a:gd name="connsiteY120" fmla="*/ 1193175 h 16587056"/>
              <a:gd name="connsiteX121" fmla="*/ 20643636 w 58280030"/>
              <a:gd name="connsiteY121" fmla="*/ 979737 h 16587056"/>
              <a:gd name="connsiteX122" fmla="*/ 20676684 w 58280030"/>
              <a:gd name="connsiteY122" fmla="*/ 860329 h 16587056"/>
              <a:gd name="connsiteX123" fmla="*/ 21176410 w 58280030"/>
              <a:gd name="connsiteY123" fmla="*/ 484758 h 16587056"/>
              <a:gd name="connsiteX124" fmla="*/ 21513090 w 58280030"/>
              <a:gd name="connsiteY124" fmla="*/ 608547 h 16587056"/>
              <a:gd name="connsiteX125" fmla="*/ 22353334 w 58280030"/>
              <a:gd name="connsiteY125" fmla="*/ 1 h 16587056"/>
              <a:gd name="connsiteX126" fmla="*/ 22877706 w 58280030"/>
              <a:gd name="connsiteY126" fmla="*/ 172359 h 16587056"/>
              <a:gd name="connsiteX127" fmla="*/ 23401902 w 58280030"/>
              <a:gd name="connsiteY127" fmla="*/ 1 h 16587056"/>
              <a:gd name="connsiteX128" fmla="*/ 24242138 w 58280030"/>
              <a:gd name="connsiteY128" fmla="*/ 608547 h 16587056"/>
              <a:gd name="connsiteX129" fmla="*/ 24578821 w 58280030"/>
              <a:gd name="connsiteY129" fmla="*/ 484758 h 16587056"/>
              <a:gd name="connsiteX130" fmla="*/ 25078546 w 58280030"/>
              <a:gd name="connsiteY130" fmla="*/ 860329 h 16587056"/>
              <a:gd name="connsiteX131" fmla="*/ 25111594 w 58280030"/>
              <a:gd name="connsiteY131" fmla="*/ 979737 h 16587056"/>
              <a:gd name="connsiteX132" fmla="*/ 25448457 w 58280030"/>
              <a:gd name="connsiteY132" fmla="*/ 1193175 h 16587056"/>
              <a:gd name="connsiteX133" fmla="*/ 25692934 w 58280030"/>
              <a:gd name="connsiteY133" fmla="*/ 1131645 h 16587056"/>
              <a:gd name="connsiteX134" fmla="*/ 26091694 w 58280030"/>
              <a:gd name="connsiteY134" fmla="*/ 1320618 h 16587056"/>
              <a:gd name="connsiteX135" fmla="*/ 26547598 w 58280030"/>
              <a:gd name="connsiteY135" fmla="*/ 1045466 h 16587056"/>
              <a:gd name="connsiteX136" fmla="*/ 26874971 w 58280030"/>
              <a:gd name="connsiteY136" fmla="*/ 1162867 h 16587056"/>
              <a:gd name="connsiteX137" fmla="*/ 27431662 w 58280030"/>
              <a:gd name="connsiteY137" fmla="*/ 876214 h 16587056"/>
              <a:gd name="connsiteX138" fmla="*/ 27988534 w 58280030"/>
              <a:gd name="connsiteY138" fmla="*/ 1162867 h 16587056"/>
              <a:gd name="connsiteX139" fmla="*/ 28315722 w 58280030"/>
              <a:gd name="connsiteY139" fmla="*/ 1045466 h 16587056"/>
              <a:gd name="connsiteX140" fmla="*/ 28771630 w 58280030"/>
              <a:gd name="connsiteY140" fmla="*/ 1320618 h 16587056"/>
              <a:gd name="connsiteX141" fmla="*/ 29170386 w 58280030"/>
              <a:gd name="connsiteY141" fmla="*/ 1131645 h 16587056"/>
              <a:gd name="connsiteX142" fmla="*/ 29414861 w 58280030"/>
              <a:gd name="connsiteY142" fmla="*/ 1193175 h 16587056"/>
              <a:gd name="connsiteX143" fmla="*/ 29751725 w 58280030"/>
              <a:gd name="connsiteY143" fmla="*/ 979737 h 16587056"/>
              <a:gd name="connsiteX144" fmla="*/ 29784773 w 58280030"/>
              <a:gd name="connsiteY144" fmla="*/ 860329 h 16587056"/>
              <a:gd name="connsiteX145" fmla="*/ 30284501 w 58280030"/>
              <a:gd name="connsiteY145" fmla="*/ 484758 h 16587056"/>
              <a:gd name="connsiteX146" fmla="*/ 30621182 w 58280030"/>
              <a:gd name="connsiteY146" fmla="*/ 608547 h 16587056"/>
              <a:gd name="connsiteX147" fmla="*/ 31461421 w 58280030"/>
              <a:gd name="connsiteY147" fmla="*/ 1 h 16587056"/>
              <a:gd name="connsiteX148" fmla="*/ 31464107 w 58280030"/>
              <a:gd name="connsiteY148" fmla="*/ 225 h 16587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58280030" h="16587056">
                <a:moveTo>
                  <a:pt x="57975258" y="5918522"/>
                </a:moveTo>
                <a:lnTo>
                  <a:pt x="57975230" y="5919054"/>
                </a:lnTo>
                <a:lnTo>
                  <a:pt x="57975214" y="5918534"/>
                </a:lnTo>
                <a:close/>
                <a:moveTo>
                  <a:pt x="58000758" y="5438391"/>
                </a:moveTo>
                <a:lnTo>
                  <a:pt x="58105094" y="5883696"/>
                </a:lnTo>
                <a:lnTo>
                  <a:pt x="57975258" y="5918522"/>
                </a:lnTo>
                <a:close/>
                <a:moveTo>
                  <a:pt x="31466805" y="0"/>
                </a:moveTo>
                <a:cubicBezTo>
                  <a:pt x="31858808" y="0"/>
                  <a:pt x="32191107" y="255250"/>
                  <a:pt x="32307046" y="608546"/>
                </a:cubicBezTo>
                <a:cubicBezTo>
                  <a:pt x="32397789" y="531315"/>
                  <a:pt x="32515189" y="484757"/>
                  <a:pt x="32643727" y="484757"/>
                </a:cubicBezTo>
                <a:cubicBezTo>
                  <a:pt x="32880901" y="484757"/>
                  <a:pt x="33080828" y="643421"/>
                  <a:pt x="33143453" y="860327"/>
                </a:cubicBezTo>
                <a:cubicBezTo>
                  <a:pt x="33158607" y="898304"/>
                  <a:pt x="33170110" y="938107"/>
                  <a:pt x="33176501" y="979736"/>
                </a:cubicBezTo>
                <a:cubicBezTo>
                  <a:pt x="33321835" y="988500"/>
                  <a:pt x="33446904" y="1072489"/>
                  <a:pt x="33513364" y="1193175"/>
                </a:cubicBezTo>
                <a:cubicBezTo>
                  <a:pt x="33586214" y="1153920"/>
                  <a:pt x="33669289" y="1131644"/>
                  <a:pt x="33757841" y="1131644"/>
                </a:cubicBezTo>
                <a:cubicBezTo>
                  <a:pt x="33918513" y="1131644"/>
                  <a:pt x="34062205" y="1205226"/>
                  <a:pt x="34156599" y="1320617"/>
                </a:cubicBezTo>
                <a:cubicBezTo>
                  <a:pt x="34242960" y="1157023"/>
                  <a:pt x="34414587" y="1045465"/>
                  <a:pt x="34612506" y="1045465"/>
                </a:cubicBezTo>
                <a:cubicBezTo>
                  <a:pt x="34736844" y="1045465"/>
                  <a:pt x="34850775" y="1089468"/>
                  <a:pt x="34939875" y="1162866"/>
                </a:cubicBezTo>
                <a:cubicBezTo>
                  <a:pt x="35064031" y="989413"/>
                  <a:pt x="35267062" y="876213"/>
                  <a:pt x="35496567" y="876213"/>
                </a:cubicBezTo>
                <a:cubicBezTo>
                  <a:pt x="35726072" y="876213"/>
                  <a:pt x="35929103" y="989413"/>
                  <a:pt x="36053258" y="1162866"/>
                </a:cubicBezTo>
                <a:cubicBezTo>
                  <a:pt x="36142358" y="1089468"/>
                  <a:pt x="36256290" y="1045465"/>
                  <a:pt x="36380628" y="1045465"/>
                </a:cubicBezTo>
                <a:cubicBezTo>
                  <a:pt x="36578546" y="1045465"/>
                  <a:pt x="36750173" y="1157023"/>
                  <a:pt x="36836534" y="1320617"/>
                </a:cubicBezTo>
                <a:cubicBezTo>
                  <a:pt x="36930929" y="1205226"/>
                  <a:pt x="37074621" y="1131644"/>
                  <a:pt x="37235293" y="1131644"/>
                </a:cubicBezTo>
                <a:cubicBezTo>
                  <a:pt x="37323845" y="1131644"/>
                  <a:pt x="37406920" y="1153920"/>
                  <a:pt x="37479770" y="1193175"/>
                </a:cubicBezTo>
                <a:cubicBezTo>
                  <a:pt x="37546230" y="1072489"/>
                  <a:pt x="37671298" y="988500"/>
                  <a:pt x="37816633" y="979736"/>
                </a:cubicBezTo>
                <a:cubicBezTo>
                  <a:pt x="37823024" y="938107"/>
                  <a:pt x="37834526" y="898304"/>
                  <a:pt x="37849680" y="860327"/>
                </a:cubicBezTo>
                <a:cubicBezTo>
                  <a:pt x="37912306" y="643421"/>
                  <a:pt x="38112233" y="484757"/>
                  <a:pt x="38349407" y="484757"/>
                </a:cubicBezTo>
                <a:cubicBezTo>
                  <a:pt x="38477944" y="484757"/>
                  <a:pt x="38595344" y="531315"/>
                  <a:pt x="38686087" y="608546"/>
                </a:cubicBezTo>
                <a:cubicBezTo>
                  <a:pt x="38802027" y="255250"/>
                  <a:pt x="39134326" y="0"/>
                  <a:pt x="39526328" y="0"/>
                </a:cubicBezTo>
                <a:cubicBezTo>
                  <a:pt x="39723334" y="0"/>
                  <a:pt x="39905186" y="64452"/>
                  <a:pt x="40051982" y="173453"/>
                </a:cubicBezTo>
                <a:cubicBezTo>
                  <a:pt x="40198778" y="64452"/>
                  <a:pt x="40380630" y="0"/>
                  <a:pt x="40577634" y="0"/>
                </a:cubicBezTo>
                <a:cubicBezTo>
                  <a:pt x="40969638" y="0"/>
                  <a:pt x="41301936" y="255250"/>
                  <a:pt x="41417876" y="608546"/>
                </a:cubicBezTo>
                <a:cubicBezTo>
                  <a:pt x="41508618" y="531315"/>
                  <a:pt x="41626018" y="484757"/>
                  <a:pt x="41754556" y="484757"/>
                </a:cubicBezTo>
                <a:cubicBezTo>
                  <a:pt x="41991730" y="484757"/>
                  <a:pt x="42191656" y="643421"/>
                  <a:pt x="42254282" y="860327"/>
                </a:cubicBezTo>
                <a:cubicBezTo>
                  <a:pt x="42269436" y="898304"/>
                  <a:pt x="42280938" y="938107"/>
                  <a:pt x="42287330" y="979736"/>
                </a:cubicBezTo>
                <a:cubicBezTo>
                  <a:pt x="42432664" y="988500"/>
                  <a:pt x="42557734" y="1072489"/>
                  <a:pt x="42624192" y="1193175"/>
                </a:cubicBezTo>
                <a:cubicBezTo>
                  <a:pt x="42697042" y="1153920"/>
                  <a:pt x="42780118" y="1131644"/>
                  <a:pt x="42868670" y="1131644"/>
                </a:cubicBezTo>
                <a:cubicBezTo>
                  <a:pt x="43029342" y="1131644"/>
                  <a:pt x="43173034" y="1205226"/>
                  <a:pt x="43267426" y="1320617"/>
                </a:cubicBezTo>
                <a:cubicBezTo>
                  <a:pt x="43353790" y="1157023"/>
                  <a:pt x="43525418" y="1045465"/>
                  <a:pt x="43723334" y="1045465"/>
                </a:cubicBezTo>
                <a:cubicBezTo>
                  <a:pt x="43847674" y="1045465"/>
                  <a:pt x="43961602" y="1089468"/>
                  <a:pt x="44050702" y="1162866"/>
                </a:cubicBezTo>
                <a:cubicBezTo>
                  <a:pt x="44174858" y="989413"/>
                  <a:pt x="44377890" y="876213"/>
                  <a:pt x="44607394" y="876213"/>
                </a:cubicBezTo>
                <a:cubicBezTo>
                  <a:pt x="44836898" y="876213"/>
                  <a:pt x="45039930" y="989413"/>
                  <a:pt x="45164086" y="1162866"/>
                </a:cubicBezTo>
                <a:cubicBezTo>
                  <a:pt x="45253186" y="1089468"/>
                  <a:pt x="45367118" y="1045465"/>
                  <a:pt x="45491458" y="1045465"/>
                </a:cubicBezTo>
                <a:cubicBezTo>
                  <a:pt x="45689374" y="1045465"/>
                  <a:pt x="45861002" y="1157023"/>
                  <a:pt x="45947362" y="1320617"/>
                </a:cubicBezTo>
                <a:cubicBezTo>
                  <a:pt x="46041758" y="1205226"/>
                  <a:pt x="46185450" y="1131644"/>
                  <a:pt x="46346122" y="1131644"/>
                </a:cubicBezTo>
                <a:cubicBezTo>
                  <a:pt x="46434674" y="1131644"/>
                  <a:pt x="46517746" y="1153920"/>
                  <a:pt x="46590598" y="1193175"/>
                </a:cubicBezTo>
                <a:cubicBezTo>
                  <a:pt x="46657058" y="1072489"/>
                  <a:pt x="46782126" y="988500"/>
                  <a:pt x="46927462" y="979736"/>
                </a:cubicBezTo>
                <a:cubicBezTo>
                  <a:pt x="46933850" y="938107"/>
                  <a:pt x="46945354" y="898304"/>
                  <a:pt x="46960510" y="860327"/>
                </a:cubicBezTo>
                <a:cubicBezTo>
                  <a:pt x="47023134" y="643421"/>
                  <a:pt x="47223062" y="484757"/>
                  <a:pt x="47460234" y="484757"/>
                </a:cubicBezTo>
                <a:cubicBezTo>
                  <a:pt x="47588774" y="484757"/>
                  <a:pt x="47706174" y="531315"/>
                  <a:pt x="47796914" y="608546"/>
                </a:cubicBezTo>
                <a:cubicBezTo>
                  <a:pt x="47912854" y="255250"/>
                  <a:pt x="48245154" y="0"/>
                  <a:pt x="48637158" y="0"/>
                </a:cubicBezTo>
                <a:cubicBezTo>
                  <a:pt x="48833430" y="0"/>
                  <a:pt x="49014918" y="64088"/>
                  <a:pt x="49161530" y="172359"/>
                </a:cubicBezTo>
                <a:cubicBezTo>
                  <a:pt x="49308326" y="64088"/>
                  <a:pt x="49489450" y="0"/>
                  <a:pt x="49685726" y="0"/>
                </a:cubicBezTo>
                <a:cubicBezTo>
                  <a:pt x="50077726" y="0"/>
                  <a:pt x="50410026" y="255250"/>
                  <a:pt x="50525962" y="608546"/>
                </a:cubicBezTo>
                <a:cubicBezTo>
                  <a:pt x="50616710" y="531315"/>
                  <a:pt x="50734290" y="484757"/>
                  <a:pt x="50862646" y="484757"/>
                </a:cubicBezTo>
                <a:cubicBezTo>
                  <a:pt x="51099818" y="484757"/>
                  <a:pt x="51299746" y="643421"/>
                  <a:pt x="51362370" y="860327"/>
                </a:cubicBezTo>
                <a:cubicBezTo>
                  <a:pt x="51377526" y="898304"/>
                  <a:pt x="51389026" y="938107"/>
                  <a:pt x="51395418" y="979736"/>
                </a:cubicBezTo>
                <a:cubicBezTo>
                  <a:pt x="51540754" y="988500"/>
                  <a:pt x="51665822" y="1072489"/>
                  <a:pt x="51732282" y="1193175"/>
                </a:cubicBezTo>
                <a:cubicBezTo>
                  <a:pt x="51805134" y="1153920"/>
                  <a:pt x="51888206" y="1131644"/>
                  <a:pt x="51976758" y="1131644"/>
                </a:cubicBezTo>
                <a:cubicBezTo>
                  <a:pt x="52137430" y="1131644"/>
                  <a:pt x="52281122" y="1205226"/>
                  <a:pt x="52375518" y="1320617"/>
                </a:cubicBezTo>
                <a:cubicBezTo>
                  <a:pt x="52461878" y="1157023"/>
                  <a:pt x="52633690" y="1045465"/>
                  <a:pt x="52831422" y="1045465"/>
                </a:cubicBezTo>
                <a:cubicBezTo>
                  <a:pt x="52955762" y="1045465"/>
                  <a:pt x="53069694" y="1089468"/>
                  <a:pt x="53158794" y="1162866"/>
                </a:cubicBezTo>
                <a:cubicBezTo>
                  <a:pt x="53282946" y="989413"/>
                  <a:pt x="53485982" y="876213"/>
                  <a:pt x="53715486" y="876213"/>
                </a:cubicBezTo>
                <a:cubicBezTo>
                  <a:pt x="53944990" y="876213"/>
                  <a:pt x="54148022" y="989413"/>
                  <a:pt x="54272358" y="1162866"/>
                </a:cubicBezTo>
                <a:cubicBezTo>
                  <a:pt x="54361278" y="1089468"/>
                  <a:pt x="54475206" y="1045465"/>
                  <a:pt x="54599546" y="1045465"/>
                </a:cubicBezTo>
                <a:cubicBezTo>
                  <a:pt x="54797466" y="1045465"/>
                  <a:pt x="54969094" y="1157023"/>
                  <a:pt x="55055454" y="1320617"/>
                </a:cubicBezTo>
                <a:cubicBezTo>
                  <a:pt x="55150030" y="1205226"/>
                  <a:pt x="55293542" y="1131644"/>
                  <a:pt x="55454210" y="1131644"/>
                </a:cubicBezTo>
                <a:cubicBezTo>
                  <a:pt x="55542762" y="1131644"/>
                  <a:pt x="55626022" y="1153920"/>
                  <a:pt x="55698686" y="1193175"/>
                </a:cubicBezTo>
                <a:cubicBezTo>
                  <a:pt x="55765146" y="1072489"/>
                  <a:pt x="55890218" y="988500"/>
                  <a:pt x="56035550" y="979736"/>
                </a:cubicBezTo>
                <a:cubicBezTo>
                  <a:pt x="56041942" y="938107"/>
                  <a:pt x="56053626" y="898304"/>
                  <a:pt x="56068598" y="860327"/>
                </a:cubicBezTo>
                <a:cubicBezTo>
                  <a:pt x="56131222" y="643421"/>
                  <a:pt x="56331150" y="484757"/>
                  <a:pt x="56568326" y="484757"/>
                </a:cubicBezTo>
                <a:cubicBezTo>
                  <a:pt x="56696862" y="484757"/>
                  <a:pt x="56814262" y="531315"/>
                  <a:pt x="56905006" y="608546"/>
                </a:cubicBezTo>
                <a:cubicBezTo>
                  <a:pt x="57020946" y="255250"/>
                  <a:pt x="57353242" y="0"/>
                  <a:pt x="57745246" y="0"/>
                </a:cubicBezTo>
                <a:cubicBezTo>
                  <a:pt x="57946270" y="0"/>
                  <a:pt x="58131590" y="67190"/>
                  <a:pt x="58280030" y="180027"/>
                </a:cubicBezTo>
                <a:lnTo>
                  <a:pt x="58000758" y="5438391"/>
                </a:lnTo>
                <a:lnTo>
                  <a:pt x="57952694" y="5233254"/>
                </a:lnTo>
                <a:lnTo>
                  <a:pt x="57975214" y="5918534"/>
                </a:lnTo>
                <a:lnTo>
                  <a:pt x="57086982" y="6156784"/>
                </a:lnTo>
                <a:cubicBezTo>
                  <a:pt x="47967604" y="8826931"/>
                  <a:pt x="49274786" y="14755038"/>
                  <a:pt x="36046038" y="12251100"/>
                </a:cubicBezTo>
                <a:lnTo>
                  <a:pt x="35518582" y="12147268"/>
                </a:lnTo>
                <a:lnTo>
                  <a:pt x="32354669" y="12894096"/>
                </a:lnTo>
                <a:cubicBezTo>
                  <a:pt x="21044986" y="15662696"/>
                  <a:pt x="25889698" y="16678696"/>
                  <a:pt x="6883813" y="11598696"/>
                </a:cubicBezTo>
                <a:lnTo>
                  <a:pt x="5283614" y="16587056"/>
                </a:lnTo>
                <a:lnTo>
                  <a:pt x="0" y="11634056"/>
                </a:lnTo>
                <a:lnTo>
                  <a:pt x="4648200" y="180028"/>
                </a:lnTo>
                <a:cubicBezTo>
                  <a:pt x="4796638" y="67191"/>
                  <a:pt x="4981958" y="1"/>
                  <a:pt x="5182980" y="1"/>
                </a:cubicBezTo>
                <a:cubicBezTo>
                  <a:pt x="5574983" y="1"/>
                  <a:pt x="5907282" y="255251"/>
                  <a:pt x="6023221" y="608547"/>
                </a:cubicBezTo>
                <a:cubicBezTo>
                  <a:pt x="6113964" y="531316"/>
                  <a:pt x="6231364" y="484758"/>
                  <a:pt x="6359902" y="484758"/>
                </a:cubicBezTo>
                <a:cubicBezTo>
                  <a:pt x="6597076" y="484758"/>
                  <a:pt x="6797003" y="643422"/>
                  <a:pt x="6859628" y="860329"/>
                </a:cubicBezTo>
                <a:cubicBezTo>
                  <a:pt x="6874781" y="898305"/>
                  <a:pt x="6886285" y="938108"/>
                  <a:pt x="6892676" y="979737"/>
                </a:cubicBezTo>
                <a:cubicBezTo>
                  <a:pt x="7038010" y="988501"/>
                  <a:pt x="7163079" y="1072490"/>
                  <a:pt x="7229539" y="1193175"/>
                </a:cubicBezTo>
                <a:cubicBezTo>
                  <a:pt x="7302389" y="1153921"/>
                  <a:pt x="7385464" y="1131645"/>
                  <a:pt x="7474016" y="1131645"/>
                </a:cubicBezTo>
                <a:cubicBezTo>
                  <a:pt x="7634688" y="1131645"/>
                  <a:pt x="7778380" y="1205227"/>
                  <a:pt x="7872774" y="1320618"/>
                </a:cubicBezTo>
                <a:cubicBezTo>
                  <a:pt x="7959135" y="1157024"/>
                  <a:pt x="8130762" y="1045466"/>
                  <a:pt x="8328681" y="1045466"/>
                </a:cubicBezTo>
                <a:cubicBezTo>
                  <a:pt x="8453019" y="1045466"/>
                  <a:pt x="8566950" y="1089469"/>
                  <a:pt x="8656049" y="1162867"/>
                </a:cubicBezTo>
                <a:cubicBezTo>
                  <a:pt x="8780206" y="989414"/>
                  <a:pt x="8983237" y="876214"/>
                  <a:pt x="9212742" y="876214"/>
                </a:cubicBezTo>
                <a:cubicBezTo>
                  <a:pt x="9442247" y="876214"/>
                  <a:pt x="9645277" y="989414"/>
                  <a:pt x="9769433" y="1162867"/>
                </a:cubicBezTo>
                <a:cubicBezTo>
                  <a:pt x="9858533" y="1089469"/>
                  <a:pt x="9972465" y="1045466"/>
                  <a:pt x="10096803" y="1045466"/>
                </a:cubicBezTo>
                <a:cubicBezTo>
                  <a:pt x="10294720" y="1045466"/>
                  <a:pt x="10466348" y="1157024"/>
                  <a:pt x="10552709" y="1320618"/>
                </a:cubicBezTo>
                <a:cubicBezTo>
                  <a:pt x="10647104" y="1205227"/>
                  <a:pt x="10790796" y="1131645"/>
                  <a:pt x="10951468" y="1131645"/>
                </a:cubicBezTo>
                <a:cubicBezTo>
                  <a:pt x="11040020" y="1131645"/>
                  <a:pt x="11123095" y="1153921"/>
                  <a:pt x="11195945" y="1193175"/>
                </a:cubicBezTo>
                <a:cubicBezTo>
                  <a:pt x="11262405" y="1072490"/>
                  <a:pt x="11387473" y="988501"/>
                  <a:pt x="11532808" y="979737"/>
                </a:cubicBezTo>
                <a:cubicBezTo>
                  <a:pt x="11539199" y="938108"/>
                  <a:pt x="11550701" y="898305"/>
                  <a:pt x="11565855" y="860329"/>
                </a:cubicBezTo>
                <a:cubicBezTo>
                  <a:pt x="11628481" y="643422"/>
                  <a:pt x="11828407" y="484758"/>
                  <a:pt x="12065582" y="484758"/>
                </a:cubicBezTo>
                <a:cubicBezTo>
                  <a:pt x="12194119" y="484758"/>
                  <a:pt x="12311519" y="531316"/>
                  <a:pt x="12402261" y="608547"/>
                </a:cubicBezTo>
                <a:cubicBezTo>
                  <a:pt x="12518202" y="255251"/>
                  <a:pt x="12850500" y="1"/>
                  <a:pt x="13242502" y="1"/>
                </a:cubicBezTo>
                <a:cubicBezTo>
                  <a:pt x="13439509" y="1"/>
                  <a:pt x="13621360" y="64453"/>
                  <a:pt x="13768157" y="173454"/>
                </a:cubicBezTo>
                <a:cubicBezTo>
                  <a:pt x="13914952" y="64453"/>
                  <a:pt x="14096803" y="1"/>
                  <a:pt x="14293809" y="1"/>
                </a:cubicBezTo>
                <a:cubicBezTo>
                  <a:pt x="14685812" y="1"/>
                  <a:pt x="15018111" y="255251"/>
                  <a:pt x="15134051" y="608547"/>
                </a:cubicBezTo>
                <a:cubicBezTo>
                  <a:pt x="15224792" y="531316"/>
                  <a:pt x="15342193" y="484758"/>
                  <a:pt x="15470730" y="484758"/>
                </a:cubicBezTo>
                <a:cubicBezTo>
                  <a:pt x="15707905" y="484758"/>
                  <a:pt x="15907831" y="643422"/>
                  <a:pt x="15970458" y="860329"/>
                </a:cubicBezTo>
                <a:cubicBezTo>
                  <a:pt x="15985610" y="898305"/>
                  <a:pt x="15997114" y="938108"/>
                  <a:pt x="16003504" y="979737"/>
                </a:cubicBezTo>
                <a:cubicBezTo>
                  <a:pt x="16148839" y="988501"/>
                  <a:pt x="16273907" y="1072490"/>
                  <a:pt x="16340366" y="1193175"/>
                </a:cubicBezTo>
                <a:cubicBezTo>
                  <a:pt x="16413218" y="1153921"/>
                  <a:pt x="16496293" y="1131645"/>
                  <a:pt x="16584844" y="1131645"/>
                </a:cubicBezTo>
                <a:cubicBezTo>
                  <a:pt x="16745515" y="1131645"/>
                  <a:pt x="16889207" y="1205227"/>
                  <a:pt x="16983602" y="1320618"/>
                </a:cubicBezTo>
                <a:cubicBezTo>
                  <a:pt x="17069964" y="1157024"/>
                  <a:pt x="17241592" y="1045466"/>
                  <a:pt x="17439509" y="1045466"/>
                </a:cubicBezTo>
                <a:cubicBezTo>
                  <a:pt x="17563847" y="1045466"/>
                  <a:pt x="17677777" y="1089469"/>
                  <a:pt x="17766877" y="1162867"/>
                </a:cubicBezTo>
                <a:cubicBezTo>
                  <a:pt x="17891034" y="989414"/>
                  <a:pt x="18094066" y="876214"/>
                  <a:pt x="18323569" y="876214"/>
                </a:cubicBezTo>
                <a:cubicBezTo>
                  <a:pt x="18553074" y="876214"/>
                  <a:pt x="18756106" y="989414"/>
                  <a:pt x="18880262" y="1162867"/>
                </a:cubicBezTo>
                <a:cubicBezTo>
                  <a:pt x="18969361" y="1089469"/>
                  <a:pt x="19083294" y="1045466"/>
                  <a:pt x="19207632" y="1045466"/>
                </a:cubicBezTo>
                <a:cubicBezTo>
                  <a:pt x="19405549" y="1045466"/>
                  <a:pt x="19577178" y="1157024"/>
                  <a:pt x="19663538" y="1320618"/>
                </a:cubicBezTo>
                <a:cubicBezTo>
                  <a:pt x="19757934" y="1205227"/>
                  <a:pt x="19901626" y="1131645"/>
                  <a:pt x="20062298" y="1131645"/>
                </a:cubicBezTo>
                <a:cubicBezTo>
                  <a:pt x="20150847" y="1131645"/>
                  <a:pt x="20233922" y="1153921"/>
                  <a:pt x="20306774" y="1193175"/>
                </a:cubicBezTo>
                <a:cubicBezTo>
                  <a:pt x="20373234" y="1072490"/>
                  <a:pt x="20498302" y="988501"/>
                  <a:pt x="20643636" y="979737"/>
                </a:cubicBezTo>
                <a:cubicBezTo>
                  <a:pt x="20650026" y="938108"/>
                  <a:pt x="20661530" y="898305"/>
                  <a:pt x="20676684" y="860329"/>
                </a:cubicBezTo>
                <a:cubicBezTo>
                  <a:pt x="20739309" y="643422"/>
                  <a:pt x="20939236" y="484758"/>
                  <a:pt x="21176410" y="484758"/>
                </a:cubicBezTo>
                <a:cubicBezTo>
                  <a:pt x="21304950" y="484758"/>
                  <a:pt x="21422350" y="531316"/>
                  <a:pt x="21513090" y="608547"/>
                </a:cubicBezTo>
                <a:cubicBezTo>
                  <a:pt x="21629030" y="255251"/>
                  <a:pt x="21961330" y="1"/>
                  <a:pt x="22353334" y="1"/>
                </a:cubicBezTo>
                <a:cubicBezTo>
                  <a:pt x="22549606" y="1"/>
                  <a:pt x="22731093" y="64089"/>
                  <a:pt x="22877706" y="172359"/>
                </a:cubicBezTo>
                <a:cubicBezTo>
                  <a:pt x="23024502" y="64089"/>
                  <a:pt x="23205626" y="1"/>
                  <a:pt x="23401902" y="1"/>
                </a:cubicBezTo>
                <a:cubicBezTo>
                  <a:pt x="23793902" y="1"/>
                  <a:pt x="24126202" y="255251"/>
                  <a:pt x="24242138" y="608547"/>
                </a:cubicBezTo>
                <a:cubicBezTo>
                  <a:pt x="24332886" y="531316"/>
                  <a:pt x="24450466" y="484758"/>
                  <a:pt x="24578821" y="484758"/>
                </a:cubicBezTo>
                <a:cubicBezTo>
                  <a:pt x="24815994" y="484758"/>
                  <a:pt x="25015922" y="643422"/>
                  <a:pt x="25078546" y="860329"/>
                </a:cubicBezTo>
                <a:cubicBezTo>
                  <a:pt x="25093702" y="898305"/>
                  <a:pt x="25105202" y="938108"/>
                  <a:pt x="25111594" y="979737"/>
                </a:cubicBezTo>
                <a:cubicBezTo>
                  <a:pt x="25256930" y="988501"/>
                  <a:pt x="25381997" y="1072490"/>
                  <a:pt x="25448457" y="1193175"/>
                </a:cubicBezTo>
                <a:cubicBezTo>
                  <a:pt x="25521310" y="1153921"/>
                  <a:pt x="25604381" y="1131645"/>
                  <a:pt x="25692934" y="1131645"/>
                </a:cubicBezTo>
                <a:cubicBezTo>
                  <a:pt x="25853606" y="1131645"/>
                  <a:pt x="25997298" y="1205227"/>
                  <a:pt x="26091694" y="1320618"/>
                </a:cubicBezTo>
                <a:cubicBezTo>
                  <a:pt x="26178054" y="1157024"/>
                  <a:pt x="26349866" y="1045466"/>
                  <a:pt x="26547598" y="1045466"/>
                </a:cubicBezTo>
                <a:cubicBezTo>
                  <a:pt x="26671938" y="1045466"/>
                  <a:pt x="26785870" y="1089469"/>
                  <a:pt x="26874971" y="1162867"/>
                </a:cubicBezTo>
                <a:cubicBezTo>
                  <a:pt x="26999122" y="989414"/>
                  <a:pt x="27202158" y="876214"/>
                  <a:pt x="27431662" y="876214"/>
                </a:cubicBezTo>
                <a:cubicBezTo>
                  <a:pt x="27661166" y="876214"/>
                  <a:pt x="27864198" y="989414"/>
                  <a:pt x="27988534" y="1162867"/>
                </a:cubicBezTo>
                <a:cubicBezTo>
                  <a:pt x="28077454" y="1089469"/>
                  <a:pt x="28191383" y="1045466"/>
                  <a:pt x="28315722" y="1045466"/>
                </a:cubicBezTo>
                <a:cubicBezTo>
                  <a:pt x="28513642" y="1045466"/>
                  <a:pt x="28685271" y="1157024"/>
                  <a:pt x="28771630" y="1320618"/>
                </a:cubicBezTo>
                <a:cubicBezTo>
                  <a:pt x="28866207" y="1205227"/>
                  <a:pt x="29009718" y="1131645"/>
                  <a:pt x="29170386" y="1131645"/>
                </a:cubicBezTo>
                <a:cubicBezTo>
                  <a:pt x="29258937" y="1131645"/>
                  <a:pt x="29342197" y="1153921"/>
                  <a:pt x="29414861" y="1193175"/>
                </a:cubicBezTo>
                <a:cubicBezTo>
                  <a:pt x="29481321" y="1072490"/>
                  <a:pt x="29606393" y="988501"/>
                  <a:pt x="29751725" y="979737"/>
                </a:cubicBezTo>
                <a:cubicBezTo>
                  <a:pt x="29758117" y="938108"/>
                  <a:pt x="29769801" y="898305"/>
                  <a:pt x="29784773" y="860329"/>
                </a:cubicBezTo>
                <a:cubicBezTo>
                  <a:pt x="29847397" y="643422"/>
                  <a:pt x="30047325" y="484758"/>
                  <a:pt x="30284501" y="484758"/>
                </a:cubicBezTo>
                <a:cubicBezTo>
                  <a:pt x="30413037" y="484758"/>
                  <a:pt x="30530437" y="531316"/>
                  <a:pt x="30621182" y="608547"/>
                </a:cubicBezTo>
                <a:cubicBezTo>
                  <a:pt x="30737121" y="255251"/>
                  <a:pt x="31069417" y="1"/>
                  <a:pt x="31461421" y="1"/>
                </a:cubicBezTo>
                <a:lnTo>
                  <a:pt x="31464107" y="225"/>
                </a:lnTo>
                <a:close/>
              </a:path>
            </a:pathLst>
          </a:custGeom>
          <a:gradFill>
            <a:gsLst>
              <a:gs pos="0">
                <a:srgbClr val="FF9C4B"/>
              </a:gs>
              <a:gs pos="100000">
                <a:srgbClr val="FF7F11"/>
              </a:gs>
            </a:gsLst>
            <a:lin ang="5400000" scaled="1"/>
          </a:gradFill>
          <a:ln w="18253" cap="flat">
            <a:noFill/>
            <a:prstDash val="solid"/>
            <a:miter/>
          </a:ln>
        </p:spPr>
        <p:txBody>
          <a:bodyPr wrap="square" rtlCol="0" anchor="ctr">
            <a:noAutofit/>
          </a:bodyPr>
          <a:lstStyle/>
          <a:p>
            <a:endParaRPr lang="en-US" dirty="0"/>
          </a:p>
        </p:txBody>
      </p:sp>
      <p:sp>
        <p:nvSpPr>
          <p:cNvPr id="74" name="TextBox 73">
            <a:extLst>
              <a:ext uri="{FF2B5EF4-FFF2-40B4-BE49-F238E27FC236}">
                <a16:creationId xmlns:a16="http://schemas.microsoft.com/office/drawing/2014/main" id="{48AE8521-E0D5-7A44-3062-CE2842F7DB2E}"/>
              </a:ext>
            </a:extLst>
          </p:cNvPr>
          <p:cNvSpPr txBox="1"/>
          <p:nvPr/>
        </p:nvSpPr>
        <p:spPr>
          <a:xfrm>
            <a:off x="6542500" y="2566361"/>
            <a:ext cx="5315502" cy="523220"/>
          </a:xfrm>
          <a:prstGeom prst="rect">
            <a:avLst/>
          </a:prstGeom>
          <a:noFill/>
        </p:spPr>
        <p:txBody>
          <a:bodyPr wrap="square">
            <a:spAutoFit/>
          </a:bodyPr>
          <a:lstStyle/>
          <a:p>
            <a:pPr algn="ctr" rtl="1"/>
            <a:r>
              <a:rPr lang="fa-IR" sz="2800" b="1" dirty="0">
                <a:solidFill>
                  <a:srgbClr val="FF7F11"/>
                </a:solidFill>
                <a:latin typeface="Ravi Bold" panose="02000504000000020004"/>
                <a:ea typeface="Ravi Bold" panose="02000504000000020004"/>
                <a:cs typeface="Ravi Bold" panose="02000504000000020004"/>
              </a:rPr>
              <a:t>آماده یه سفر مهیج هستید؟</a:t>
            </a:r>
          </a:p>
        </p:txBody>
      </p:sp>
      <p:sp>
        <p:nvSpPr>
          <p:cNvPr id="75" name="TextBox 74">
            <a:extLst>
              <a:ext uri="{FF2B5EF4-FFF2-40B4-BE49-F238E27FC236}">
                <a16:creationId xmlns:a16="http://schemas.microsoft.com/office/drawing/2014/main" id="{A2AF44D4-6F4E-6714-656B-EC2D2DB2D530}"/>
              </a:ext>
            </a:extLst>
          </p:cNvPr>
          <p:cNvSpPr txBox="1"/>
          <p:nvPr/>
        </p:nvSpPr>
        <p:spPr>
          <a:xfrm>
            <a:off x="136539" y="2566361"/>
            <a:ext cx="5315502" cy="523220"/>
          </a:xfrm>
          <a:prstGeom prst="rect">
            <a:avLst/>
          </a:prstGeom>
          <a:noFill/>
        </p:spPr>
        <p:txBody>
          <a:bodyPr wrap="square">
            <a:spAutoFit/>
          </a:bodyPr>
          <a:lstStyle/>
          <a:p>
            <a:pPr algn="ctr" rtl="1"/>
            <a:r>
              <a:rPr lang="fa-IR" sz="2800" b="1" dirty="0">
                <a:solidFill>
                  <a:srgbClr val="FF7F11"/>
                </a:solidFill>
                <a:latin typeface="Ravi Bold" panose="02000504000000020004"/>
                <a:ea typeface="Ravi Bold" panose="02000504000000020004"/>
                <a:cs typeface="Ravi Bold" panose="02000504000000020004"/>
              </a:rPr>
              <a:t>پس بریم باهم یه ویدئو ببینیم</a:t>
            </a:r>
          </a:p>
        </p:txBody>
      </p:sp>
      <p:grpSp>
        <p:nvGrpSpPr>
          <p:cNvPr id="3" name="Group 2">
            <a:extLst>
              <a:ext uri="{FF2B5EF4-FFF2-40B4-BE49-F238E27FC236}">
                <a16:creationId xmlns:a16="http://schemas.microsoft.com/office/drawing/2014/main" id="{7C005C52-771F-20E9-74DD-0552997E3A74}"/>
              </a:ext>
            </a:extLst>
          </p:cNvPr>
          <p:cNvGrpSpPr/>
          <p:nvPr/>
        </p:nvGrpSpPr>
        <p:grpSpPr>
          <a:xfrm>
            <a:off x="5266023" y="1053724"/>
            <a:ext cx="1438875" cy="3572164"/>
            <a:chOff x="5271437" y="1597589"/>
            <a:chExt cx="1438875" cy="3572164"/>
          </a:xfrm>
        </p:grpSpPr>
        <p:grpSp>
          <p:nvGrpSpPr>
            <p:cNvPr id="72" name="Group 71">
              <a:extLst>
                <a:ext uri="{FF2B5EF4-FFF2-40B4-BE49-F238E27FC236}">
                  <a16:creationId xmlns:a16="http://schemas.microsoft.com/office/drawing/2014/main" id="{8E41D9CF-EE60-EB54-98C4-7EE2AE223D15}"/>
                </a:ext>
              </a:extLst>
            </p:cNvPr>
            <p:cNvGrpSpPr/>
            <p:nvPr/>
          </p:nvGrpSpPr>
          <p:grpSpPr>
            <a:xfrm>
              <a:off x="5271437" y="1597589"/>
              <a:ext cx="1438875" cy="3255256"/>
              <a:chOff x="5271437" y="1597589"/>
              <a:chExt cx="1438875" cy="3255256"/>
            </a:xfrm>
          </p:grpSpPr>
          <p:sp>
            <p:nvSpPr>
              <p:cNvPr id="7" name="Freeform: Shape 6">
                <a:extLst>
                  <a:ext uri="{FF2B5EF4-FFF2-40B4-BE49-F238E27FC236}">
                    <a16:creationId xmlns:a16="http://schemas.microsoft.com/office/drawing/2014/main" id="{BA3B47D3-A5CF-219C-D2BA-9067661A8A78}"/>
                  </a:ext>
                </a:extLst>
              </p:cNvPr>
              <p:cNvSpPr/>
              <p:nvPr/>
            </p:nvSpPr>
            <p:spPr>
              <a:xfrm>
                <a:off x="5271437" y="3162866"/>
                <a:ext cx="440646" cy="1673547"/>
              </a:xfrm>
              <a:custGeom>
                <a:avLst/>
                <a:gdLst>
                  <a:gd name="connsiteX0" fmla="*/ 329271 w 440646"/>
                  <a:gd name="connsiteY0" fmla="*/ 0 h 1673547"/>
                  <a:gd name="connsiteX1" fmla="*/ 19613 w 440646"/>
                  <a:gd name="connsiteY1" fmla="*/ 705132 h 1673547"/>
                  <a:gd name="connsiteX2" fmla="*/ 4641 w 440646"/>
                  <a:gd name="connsiteY2" fmla="*/ 844807 h 1673547"/>
                  <a:gd name="connsiteX3" fmla="*/ 172617 w 440646"/>
                  <a:gd name="connsiteY3" fmla="*/ 1673548 h 1673547"/>
                  <a:gd name="connsiteX4" fmla="*/ 272854 w 440646"/>
                  <a:gd name="connsiteY4" fmla="*/ 1096406 h 1673547"/>
                  <a:gd name="connsiteX5" fmla="*/ 415450 w 440646"/>
                  <a:gd name="connsiteY5" fmla="*/ 920214 h 1673547"/>
                  <a:gd name="connsiteX6" fmla="*/ 440646 w 440646"/>
                  <a:gd name="connsiteY6" fmla="*/ 910172 h 1673547"/>
                  <a:gd name="connsiteX7" fmla="*/ 329089 w 440646"/>
                  <a:gd name="connsiteY7" fmla="*/ 0 h 167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646" h="1673547">
                    <a:moveTo>
                      <a:pt x="329271" y="0"/>
                    </a:moveTo>
                    <a:lnTo>
                      <a:pt x="19613" y="705132"/>
                    </a:lnTo>
                    <a:cubicBezTo>
                      <a:pt x="259" y="749134"/>
                      <a:pt x="-4853" y="797884"/>
                      <a:pt x="4641" y="844807"/>
                    </a:cubicBezTo>
                    <a:lnTo>
                      <a:pt x="172617" y="1673548"/>
                    </a:lnTo>
                    <a:lnTo>
                      <a:pt x="272854" y="1096406"/>
                    </a:lnTo>
                    <a:cubicBezTo>
                      <a:pt x="286730" y="1016982"/>
                      <a:pt x="340592" y="950340"/>
                      <a:pt x="415450" y="920214"/>
                    </a:cubicBezTo>
                    <a:lnTo>
                      <a:pt x="440646" y="910172"/>
                    </a:lnTo>
                    <a:lnTo>
                      <a:pt x="329089" y="0"/>
                    </a:lnTo>
                    <a:close/>
                  </a:path>
                </a:pathLst>
              </a:custGeom>
              <a:gradFill>
                <a:gsLst>
                  <a:gs pos="0">
                    <a:srgbClr val="E2824B"/>
                  </a:gs>
                  <a:gs pos="50000">
                    <a:srgbClr val="F0A446"/>
                  </a:gs>
                  <a:gs pos="100000">
                    <a:srgbClr val="FFC741"/>
                  </a:gs>
                </a:gsLst>
                <a:lin ang="6617219" scaled="1"/>
              </a:gradFill>
              <a:ln w="18253"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4F3D1A62-9A92-653F-A0E3-9FBFDF9129AD}"/>
                  </a:ext>
                </a:extLst>
              </p:cNvPr>
              <p:cNvSpPr/>
              <p:nvPr/>
            </p:nvSpPr>
            <p:spPr>
              <a:xfrm>
                <a:off x="6270419" y="3160127"/>
                <a:ext cx="439893" cy="1672451"/>
              </a:xfrm>
              <a:custGeom>
                <a:avLst/>
                <a:gdLst>
                  <a:gd name="connsiteX0" fmla="*/ 104802 w 439893"/>
                  <a:gd name="connsiteY0" fmla="*/ 0 h 1672451"/>
                  <a:gd name="connsiteX1" fmla="*/ 419573 w 439893"/>
                  <a:gd name="connsiteY1" fmla="*/ 702941 h 1672451"/>
                  <a:gd name="connsiteX2" fmla="*/ 435640 w 439893"/>
                  <a:gd name="connsiteY2" fmla="*/ 842616 h 1672451"/>
                  <a:gd name="connsiteX3" fmla="*/ 273690 w 439893"/>
                  <a:gd name="connsiteY3" fmla="*/ 1672452 h 1672451"/>
                  <a:gd name="connsiteX4" fmla="*/ 169253 w 439893"/>
                  <a:gd name="connsiteY4" fmla="*/ 1096040 h 1672451"/>
                  <a:gd name="connsiteX5" fmla="*/ 25378 w 439893"/>
                  <a:gd name="connsiteY5" fmla="*/ 920944 h 1672451"/>
                  <a:gd name="connsiteX6" fmla="*/ 0 w 439893"/>
                  <a:gd name="connsiteY6" fmla="*/ 911085 h 1672451"/>
                  <a:gd name="connsiteX7" fmla="*/ 104802 w 439893"/>
                  <a:gd name="connsiteY7" fmla="*/ 182 h 1672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893" h="1672451">
                    <a:moveTo>
                      <a:pt x="104802" y="0"/>
                    </a:moveTo>
                    <a:lnTo>
                      <a:pt x="419573" y="702941"/>
                    </a:lnTo>
                    <a:cubicBezTo>
                      <a:pt x="439109" y="746761"/>
                      <a:pt x="444769" y="795510"/>
                      <a:pt x="435640" y="842616"/>
                    </a:cubicBezTo>
                    <a:lnTo>
                      <a:pt x="273690" y="1672452"/>
                    </a:lnTo>
                    <a:lnTo>
                      <a:pt x="169253" y="1096040"/>
                    </a:lnTo>
                    <a:cubicBezTo>
                      <a:pt x="154829" y="1016617"/>
                      <a:pt x="100420" y="950340"/>
                      <a:pt x="25378" y="920944"/>
                    </a:cubicBezTo>
                    <a:lnTo>
                      <a:pt x="0" y="911085"/>
                    </a:lnTo>
                    <a:lnTo>
                      <a:pt x="104802" y="182"/>
                    </a:lnTo>
                    <a:close/>
                  </a:path>
                </a:pathLst>
              </a:custGeom>
              <a:gradFill>
                <a:gsLst>
                  <a:gs pos="0">
                    <a:srgbClr val="E2824B"/>
                  </a:gs>
                  <a:gs pos="50000">
                    <a:srgbClr val="F0A446"/>
                  </a:gs>
                  <a:gs pos="100000">
                    <a:srgbClr val="FFC741"/>
                  </a:gs>
                </a:gsLst>
                <a:lin ang="4236984" scaled="1"/>
              </a:gradFill>
              <a:ln w="18253"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1F64A21A-E065-EAA5-3DC1-31A092B8662B}"/>
                  </a:ext>
                </a:extLst>
              </p:cNvPr>
              <p:cNvSpPr/>
              <p:nvPr/>
            </p:nvSpPr>
            <p:spPr>
              <a:xfrm>
                <a:off x="5568558" y="1597589"/>
                <a:ext cx="837737" cy="2656204"/>
              </a:xfrm>
              <a:custGeom>
                <a:avLst/>
                <a:gdLst>
                  <a:gd name="connsiteX0" fmla="*/ 634853 w 837737"/>
                  <a:gd name="connsiteY0" fmla="*/ 2654744 h 2656204"/>
                  <a:gd name="connsiteX1" fmla="*/ 837702 w 837737"/>
                  <a:gd name="connsiteY1" fmla="*/ 1423776 h 2656204"/>
                  <a:gd name="connsiteX2" fmla="*/ 413746 w 837737"/>
                  <a:gd name="connsiteY2" fmla="*/ 0 h 2656204"/>
                  <a:gd name="connsiteX3" fmla="*/ 17 w 837737"/>
                  <a:gd name="connsiteY3" fmla="*/ 1426697 h 2656204"/>
                  <a:gd name="connsiteX4" fmla="*/ 211811 w 837737"/>
                  <a:gd name="connsiteY4" fmla="*/ 2656205 h 2656204"/>
                  <a:gd name="connsiteX5" fmla="*/ 634853 w 837737"/>
                  <a:gd name="connsiteY5" fmla="*/ 2654744 h 2656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7737" h="2656204">
                    <a:moveTo>
                      <a:pt x="634853" y="2654744"/>
                    </a:moveTo>
                    <a:cubicBezTo>
                      <a:pt x="757913" y="2406798"/>
                      <a:pt x="839710" y="1948334"/>
                      <a:pt x="837702" y="1423776"/>
                    </a:cubicBezTo>
                    <a:cubicBezTo>
                      <a:pt x="834963" y="636481"/>
                      <a:pt x="494447" y="-365"/>
                      <a:pt x="413746" y="0"/>
                    </a:cubicBezTo>
                    <a:cubicBezTo>
                      <a:pt x="333046" y="365"/>
                      <a:pt x="-2723" y="639585"/>
                      <a:pt x="17" y="1426697"/>
                    </a:cubicBezTo>
                    <a:cubicBezTo>
                      <a:pt x="1842" y="1951255"/>
                      <a:pt x="86925" y="2409171"/>
                      <a:pt x="211811" y="2656205"/>
                    </a:cubicBezTo>
                    <a:lnTo>
                      <a:pt x="634853" y="2654744"/>
                    </a:lnTo>
                    <a:close/>
                  </a:path>
                </a:pathLst>
              </a:custGeom>
              <a:solidFill>
                <a:srgbClr val="C00000"/>
              </a:solidFill>
              <a:ln w="18253" cap="flat">
                <a:noFill/>
                <a:prstDash val="solid"/>
                <a:miter/>
              </a:ln>
            </p:spPr>
            <p:txBody>
              <a:bodyPr rtlCol="0" anchor="ctr"/>
              <a:lstStyle/>
              <a:p>
                <a:endParaRPr lang="en-US" dirty="0"/>
              </a:p>
            </p:txBody>
          </p:sp>
          <p:sp>
            <p:nvSpPr>
              <p:cNvPr id="10" name="Freeform: Shape 9">
                <a:extLst>
                  <a:ext uri="{FF2B5EF4-FFF2-40B4-BE49-F238E27FC236}">
                    <a16:creationId xmlns:a16="http://schemas.microsoft.com/office/drawing/2014/main" id="{A83E3802-709F-F257-1861-33E4BAB6A108}"/>
                  </a:ext>
                </a:extLst>
              </p:cNvPr>
              <p:cNvSpPr/>
              <p:nvPr/>
            </p:nvSpPr>
            <p:spPr>
              <a:xfrm>
                <a:off x="5822911" y="4252516"/>
                <a:ext cx="338140" cy="238817"/>
              </a:xfrm>
              <a:custGeom>
                <a:avLst/>
                <a:gdLst>
                  <a:gd name="connsiteX0" fmla="*/ 0 w 338140"/>
                  <a:gd name="connsiteY0" fmla="*/ 1095 h 238817"/>
                  <a:gd name="connsiteX1" fmla="*/ 48202 w 338140"/>
                  <a:gd name="connsiteY1" fmla="*/ 238817 h 238817"/>
                  <a:gd name="connsiteX2" fmla="*/ 288113 w 338140"/>
                  <a:gd name="connsiteY2" fmla="*/ 238087 h 238817"/>
                  <a:gd name="connsiteX3" fmla="*/ 338141 w 338140"/>
                  <a:gd name="connsiteY3" fmla="*/ 0 h 238817"/>
                  <a:gd name="connsiteX4" fmla="*/ 0 w 338140"/>
                  <a:gd name="connsiteY4" fmla="*/ 1095 h 238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140" h="238817">
                    <a:moveTo>
                      <a:pt x="0" y="1095"/>
                    </a:moveTo>
                    <a:lnTo>
                      <a:pt x="48202" y="238817"/>
                    </a:lnTo>
                    <a:lnTo>
                      <a:pt x="288113" y="238087"/>
                    </a:lnTo>
                    <a:lnTo>
                      <a:pt x="338141" y="0"/>
                    </a:lnTo>
                    <a:lnTo>
                      <a:pt x="0" y="1095"/>
                    </a:lnTo>
                    <a:close/>
                  </a:path>
                </a:pathLst>
              </a:custGeom>
              <a:gradFill>
                <a:gsLst>
                  <a:gs pos="0">
                    <a:srgbClr val="957C62"/>
                  </a:gs>
                  <a:gs pos="50000">
                    <a:srgbClr val="A9927B"/>
                  </a:gs>
                  <a:gs pos="100000">
                    <a:srgbClr val="A9927B"/>
                  </a:gs>
                </a:gsLst>
                <a:lin ang="5400000" scaled="1"/>
              </a:gradFill>
              <a:ln w="18253"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A617710F-D288-63B5-F3FB-96B6BC23B59C}"/>
                  </a:ext>
                </a:extLst>
              </p:cNvPr>
              <p:cNvSpPr/>
              <p:nvPr/>
            </p:nvSpPr>
            <p:spPr>
              <a:xfrm>
                <a:off x="5936921" y="3089468"/>
                <a:ext cx="108293" cy="1763377"/>
              </a:xfrm>
              <a:custGeom>
                <a:avLst/>
                <a:gdLst>
                  <a:gd name="connsiteX0" fmla="*/ 108191 w 108293"/>
                  <a:gd name="connsiteY0" fmla="*/ 906338 h 1763377"/>
                  <a:gd name="connsiteX1" fmla="*/ 57251 w 108293"/>
                  <a:gd name="connsiteY1" fmla="*/ 1763378 h 1763377"/>
                  <a:gd name="connsiteX2" fmla="*/ 103 w 108293"/>
                  <a:gd name="connsiteY2" fmla="*/ 906703 h 1763377"/>
                  <a:gd name="connsiteX3" fmla="*/ 50860 w 108293"/>
                  <a:gd name="connsiteY3" fmla="*/ 0 h 1763377"/>
                  <a:gd name="connsiteX4" fmla="*/ 108191 w 108293"/>
                  <a:gd name="connsiteY4" fmla="*/ 906338 h 1763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93" h="1763377">
                    <a:moveTo>
                      <a:pt x="108191" y="906338"/>
                    </a:moveTo>
                    <a:cubicBezTo>
                      <a:pt x="110017" y="1406978"/>
                      <a:pt x="87194" y="1763378"/>
                      <a:pt x="57251" y="1763378"/>
                    </a:cubicBezTo>
                    <a:cubicBezTo>
                      <a:pt x="27490" y="1763378"/>
                      <a:pt x="1929" y="1407343"/>
                      <a:pt x="103" y="906703"/>
                    </a:cubicBezTo>
                    <a:cubicBezTo>
                      <a:pt x="-1723" y="406063"/>
                      <a:pt x="20918" y="0"/>
                      <a:pt x="50860" y="0"/>
                    </a:cubicBezTo>
                    <a:cubicBezTo>
                      <a:pt x="80621" y="0"/>
                      <a:pt x="106366" y="405697"/>
                      <a:pt x="108191" y="906338"/>
                    </a:cubicBezTo>
                    <a:close/>
                  </a:path>
                </a:pathLst>
              </a:custGeom>
              <a:gradFill>
                <a:gsLst>
                  <a:gs pos="0">
                    <a:srgbClr val="E2824B"/>
                  </a:gs>
                  <a:gs pos="50000">
                    <a:srgbClr val="F0A446"/>
                  </a:gs>
                  <a:gs pos="100000">
                    <a:srgbClr val="FFC741"/>
                  </a:gs>
                </a:gsLst>
                <a:lin ang="0" scaled="1"/>
              </a:gradFill>
              <a:ln w="18253" cap="flat">
                <a:noFill/>
                <a:prstDash val="solid"/>
                <a:miter/>
              </a:ln>
            </p:spPr>
            <p:txBody>
              <a:bodyPr rtlCol="0" anchor="ctr"/>
              <a:lstStyle/>
              <a:p>
                <a:endParaRPr lang="en-US"/>
              </a:p>
            </p:txBody>
          </p:sp>
        </p:grpSp>
        <p:grpSp>
          <p:nvGrpSpPr>
            <p:cNvPr id="12" name="Graphic 20">
              <a:extLst>
                <a:ext uri="{FF2B5EF4-FFF2-40B4-BE49-F238E27FC236}">
                  <a16:creationId xmlns:a16="http://schemas.microsoft.com/office/drawing/2014/main" id="{1C5FB690-5FB9-B99B-2208-2918E0770B4F}"/>
                </a:ext>
              </a:extLst>
            </p:cNvPr>
            <p:cNvGrpSpPr/>
            <p:nvPr/>
          </p:nvGrpSpPr>
          <p:grpSpPr>
            <a:xfrm>
              <a:off x="5722472" y="2397463"/>
              <a:ext cx="527150" cy="2772290"/>
              <a:chOff x="5722472" y="2854663"/>
              <a:chExt cx="527150" cy="2772290"/>
            </a:xfrm>
          </p:grpSpPr>
          <p:sp>
            <p:nvSpPr>
              <p:cNvPr id="16" name="Freeform: Shape 15">
                <a:extLst>
                  <a:ext uri="{FF2B5EF4-FFF2-40B4-BE49-F238E27FC236}">
                    <a16:creationId xmlns:a16="http://schemas.microsoft.com/office/drawing/2014/main" id="{415105E9-1A3A-F452-825E-35058784674A}"/>
                  </a:ext>
                </a:extLst>
              </p:cNvPr>
              <p:cNvSpPr/>
              <p:nvPr/>
            </p:nvSpPr>
            <p:spPr>
              <a:xfrm>
                <a:off x="5722472" y="2854663"/>
                <a:ext cx="527150" cy="527151"/>
              </a:xfrm>
              <a:custGeom>
                <a:avLst/>
                <a:gdLst>
                  <a:gd name="connsiteX0" fmla="*/ 438215 w 527150"/>
                  <a:gd name="connsiteY0" fmla="*/ 461038 h 527151"/>
                  <a:gd name="connsiteX1" fmla="*/ 66114 w 527150"/>
                  <a:gd name="connsiteY1" fmla="*/ 438216 h 527151"/>
                  <a:gd name="connsiteX2" fmla="*/ 88936 w 527150"/>
                  <a:gd name="connsiteY2" fmla="*/ 66113 h 527151"/>
                  <a:gd name="connsiteX3" fmla="*/ 461038 w 527150"/>
                  <a:gd name="connsiteY3" fmla="*/ 88936 h 527151"/>
                  <a:gd name="connsiteX4" fmla="*/ 438215 w 527150"/>
                  <a:gd name="connsiteY4" fmla="*/ 461038 h 527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150" h="527151">
                    <a:moveTo>
                      <a:pt x="438215" y="461038"/>
                    </a:moveTo>
                    <a:cubicBezTo>
                      <a:pt x="329214" y="557442"/>
                      <a:pt x="162516" y="547217"/>
                      <a:pt x="66114" y="438216"/>
                    </a:cubicBezTo>
                    <a:cubicBezTo>
                      <a:pt x="-30290" y="329214"/>
                      <a:pt x="-20065" y="162517"/>
                      <a:pt x="88936" y="66113"/>
                    </a:cubicBezTo>
                    <a:cubicBezTo>
                      <a:pt x="197937" y="-30290"/>
                      <a:pt x="364634" y="-20065"/>
                      <a:pt x="461038" y="88936"/>
                    </a:cubicBezTo>
                    <a:cubicBezTo>
                      <a:pt x="557441" y="197938"/>
                      <a:pt x="547216" y="364635"/>
                      <a:pt x="438215" y="461038"/>
                    </a:cubicBezTo>
                    <a:close/>
                  </a:path>
                </a:pathLst>
              </a:custGeom>
              <a:gradFill>
                <a:gsLst>
                  <a:gs pos="0">
                    <a:srgbClr val="E2824B"/>
                  </a:gs>
                  <a:gs pos="50000">
                    <a:srgbClr val="F0A446"/>
                  </a:gs>
                  <a:gs pos="100000">
                    <a:srgbClr val="FFC741"/>
                  </a:gs>
                </a:gsLst>
                <a:lin ang="16200000" scaled="1"/>
              </a:gradFill>
              <a:ln w="182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E0343457-BD28-C7D2-78E4-A4F16CEA058D}"/>
                  </a:ext>
                </a:extLst>
              </p:cNvPr>
              <p:cNvSpPr/>
              <p:nvPr/>
            </p:nvSpPr>
            <p:spPr>
              <a:xfrm>
                <a:off x="5786032" y="2918223"/>
                <a:ext cx="400030" cy="400032"/>
              </a:xfrm>
              <a:custGeom>
                <a:avLst/>
                <a:gdLst>
                  <a:gd name="connsiteX0" fmla="*/ 92383 w 400030"/>
                  <a:gd name="connsiteY0" fmla="*/ 368631 h 400032"/>
                  <a:gd name="connsiteX1" fmla="*/ 31401 w 400030"/>
                  <a:gd name="connsiteY1" fmla="*/ 92384 h 400032"/>
                  <a:gd name="connsiteX2" fmla="*/ 307647 w 400030"/>
                  <a:gd name="connsiteY2" fmla="*/ 31401 h 400032"/>
                  <a:gd name="connsiteX3" fmla="*/ 368629 w 400030"/>
                  <a:gd name="connsiteY3" fmla="*/ 307648 h 400032"/>
                  <a:gd name="connsiteX4" fmla="*/ 92383 w 400030"/>
                  <a:gd name="connsiteY4" fmla="*/ 368631 h 400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030" h="400032">
                    <a:moveTo>
                      <a:pt x="92383" y="368631"/>
                    </a:moveTo>
                    <a:cubicBezTo>
                      <a:pt x="-733" y="309109"/>
                      <a:pt x="-27938" y="185501"/>
                      <a:pt x="31401" y="92384"/>
                    </a:cubicBezTo>
                    <a:cubicBezTo>
                      <a:pt x="90922" y="-733"/>
                      <a:pt x="214530" y="-27938"/>
                      <a:pt x="307647" y="31401"/>
                    </a:cubicBezTo>
                    <a:cubicBezTo>
                      <a:pt x="400764" y="90923"/>
                      <a:pt x="427969" y="214531"/>
                      <a:pt x="368629" y="307648"/>
                    </a:cubicBezTo>
                    <a:cubicBezTo>
                      <a:pt x="309108" y="400765"/>
                      <a:pt x="185501" y="427970"/>
                      <a:pt x="92383" y="368631"/>
                    </a:cubicBezTo>
                    <a:close/>
                  </a:path>
                </a:pathLst>
              </a:custGeom>
              <a:gradFill>
                <a:gsLst>
                  <a:gs pos="0">
                    <a:srgbClr val="FFFFFF"/>
                  </a:gs>
                  <a:gs pos="10000">
                    <a:srgbClr val="E7F5F6"/>
                  </a:gs>
                  <a:gs pos="27000">
                    <a:srgbClr val="C5E7EB"/>
                  </a:gs>
                  <a:gs pos="44000">
                    <a:srgbClr val="AADCE1"/>
                  </a:gs>
                  <a:gs pos="62000">
                    <a:srgbClr val="98D5DB"/>
                  </a:gs>
                  <a:gs pos="80000">
                    <a:srgbClr val="8CD0D7"/>
                  </a:gs>
                  <a:gs pos="100000">
                    <a:srgbClr val="89CFD6"/>
                  </a:gs>
                </a:gsLst>
                <a:lin ang="5400000" scaled="1"/>
              </a:gradFill>
              <a:ln w="18253" cap="flat">
                <a:noFill/>
                <a:prstDash val="solid"/>
                <a:miter/>
              </a:ln>
            </p:spPr>
            <p:txBody>
              <a:bodyPr rtlCol="0" anchor="ctr"/>
              <a:lstStyle/>
              <a:p>
                <a:endParaRPr lang="en-US"/>
              </a:p>
            </p:txBody>
          </p:sp>
          <p:grpSp>
            <p:nvGrpSpPr>
              <p:cNvPr id="18" name="Graphic 20">
                <a:extLst>
                  <a:ext uri="{FF2B5EF4-FFF2-40B4-BE49-F238E27FC236}">
                    <a16:creationId xmlns:a16="http://schemas.microsoft.com/office/drawing/2014/main" id="{FF6FFA44-8C4F-D38A-1589-060C295FA769}"/>
                  </a:ext>
                </a:extLst>
              </p:cNvPr>
              <p:cNvGrpSpPr/>
              <p:nvPr/>
            </p:nvGrpSpPr>
            <p:grpSpPr>
              <a:xfrm>
                <a:off x="5741592" y="2876209"/>
                <a:ext cx="488910" cy="2554315"/>
                <a:chOff x="5741592" y="2876209"/>
                <a:chExt cx="488910" cy="2554315"/>
              </a:xfrm>
              <a:solidFill>
                <a:srgbClr val="FFFFFF"/>
              </a:solidFill>
            </p:grpSpPr>
            <p:sp>
              <p:nvSpPr>
                <p:cNvPr id="19" name="Freeform: Shape 18">
                  <a:extLst>
                    <a:ext uri="{FF2B5EF4-FFF2-40B4-BE49-F238E27FC236}">
                      <a16:creationId xmlns:a16="http://schemas.microsoft.com/office/drawing/2014/main" id="{7AFD654F-192E-A6A0-1AB8-87606130B425}"/>
                    </a:ext>
                  </a:extLst>
                </p:cNvPr>
                <p:cNvSpPr/>
                <p:nvPr/>
              </p:nvSpPr>
              <p:spPr>
                <a:xfrm>
                  <a:off x="6036644" y="2884373"/>
                  <a:ext cx="25335" cy="25335"/>
                </a:xfrm>
                <a:custGeom>
                  <a:avLst/>
                  <a:gdLst>
                    <a:gd name="connsiteX0" fmla="*/ 25266 w 25335"/>
                    <a:gd name="connsiteY0" fmla="*/ 13946 h 25335"/>
                    <a:gd name="connsiteX1" fmla="*/ 11389 w 25335"/>
                    <a:gd name="connsiteY1" fmla="*/ 25266 h 25335"/>
                    <a:gd name="connsiteX2" fmla="*/ 69 w 25335"/>
                    <a:gd name="connsiteY2" fmla="*/ 11390 h 25335"/>
                    <a:gd name="connsiteX3" fmla="*/ 13946 w 25335"/>
                    <a:gd name="connsiteY3" fmla="*/ 69 h 25335"/>
                    <a:gd name="connsiteX4" fmla="*/ 25266 w 25335"/>
                    <a:gd name="connsiteY4" fmla="*/ 13946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25266" y="13946"/>
                      </a:moveTo>
                      <a:cubicBezTo>
                        <a:pt x="24536" y="20884"/>
                        <a:pt x="18328" y="25996"/>
                        <a:pt x="11389" y="25266"/>
                      </a:cubicBezTo>
                      <a:cubicBezTo>
                        <a:pt x="4452" y="24535"/>
                        <a:pt x="-661" y="18328"/>
                        <a:pt x="69" y="11390"/>
                      </a:cubicBezTo>
                      <a:cubicBezTo>
                        <a:pt x="800" y="4451"/>
                        <a:pt x="7008" y="-661"/>
                        <a:pt x="13946" y="69"/>
                      </a:cubicBezTo>
                      <a:cubicBezTo>
                        <a:pt x="20884" y="800"/>
                        <a:pt x="25997" y="7008"/>
                        <a:pt x="25266" y="13946"/>
                      </a:cubicBezTo>
                      <a:close/>
                    </a:path>
                  </a:pathLst>
                </a:custGeom>
                <a:solidFill>
                  <a:srgbClr val="FFFFFF"/>
                </a:solidFill>
                <a:ln w="182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0B159938-25A9-081A-213D-4A43FCC3232E}"/>
                    </a:ext>
                  </a:extLst>
                </p:cNvPr>
                <p:cNvSpPr/>
                <p:nvPr/>
              </p:nvSpPr>
              <p:spPr>
                <a:xfrm>
                  <a:off x="6106207" y="2916690"/>
                  <a:ext cx="25335" cy="25335"/>
                </a:xfrm>
                <a:custGeom>
                  <a:avLst/>
                  <a:gdLst>
                    <a:gd name="connsiteX0" fmla="*/ 25266 w 25335"/>
                    <a:gd name="connsiteY0" fmla="*/ 13946 h 25335"/>
                    <a:gd name="connsiteX1" fmla="*/ 11390 w 25335"/>
                    <a:gd name="connsiteY1" fmla="*/ 25266 h 25335"/>
                    <a:gd name="connsiteX2" fmla="*/ 69 w 25335"/>
                    <a:gd name="connsiteY2" fmla="*/ 11390 h 25335"/>
                    <a:gd name="connsiteX3" fmla="*/ 13946 w 25335"/>
                    <a:gd name="connsiteY3" fmla="*/ 69 h 25335"/>
                    <a:gd name="connsiteX4" fmla="*/ 25266 w 25335"/>
                    <a:gd name="connsiteY4" fmla="*/ 13946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25266" y="13946"/>
                      </a:moveTo>
                      <a:cubicBezTo>
                        <a:pt x="24536" y="20884"/>
                        <a:pt x="18328" y="25996"/>
                        <a:pt x="11390" y="25266"/>
                      </a:cubicBezTo>
                      <a:cubicBezTo>
                        <a:pt x="4452" y="24535"/>
                        <a:pt x="-661" y="18328"/>
                        <a:pt x="69" y="11390"/>
                      </a:cubicBezTo>
                      <a:cubicBezTo>
                        <a:pt x="800" y="4451"/>
                        <a:pt x="7008" y="-661"/>
                        <a:pt x="13946" y="69"/>
                      </a:cubicBezTo>
                      <a:cubicBezTo>
                        <a:pt x="20884" y="800"/>
                        <a:pt x="25997" y="7008"/>
                        <a:pt x="25266" y="13946"/>
                      </a:cubicBezTo>
                      <a:close/>
                    </a:path>
                  </a:pathLst>
                </a:custGeom>
                <a:solidFill>
                  <a:srgbClr val="FFFFFF"/>
                </a:solidFill>
                <a:ln w="182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CF121EAE-B245-3A44-7D95-D9483AD143B0}"/>
                    </a:ext>
                  </a:extLst>
                </p:cNvPr>
                <p:cNvSpPr/>
                <p:nvPr/>
              </p:nvSpPr>
              <p:spPr>
                <a:xfrm>
                  <a:off x="6190378" y="3026970"/>
                  <a:ext cx="25335" cy="25335"/>
                </a:xfrm>
                <a:custGeom>
                  <a:avLst/>
                  <a:gdLst>
                    <a:gd name="connsiteX0" fmla="*/ 25266 w 25335"/>
                    <a:gd name="connsiteY0" fmla="*/ 13946 h 25335"/>
                    <a:gd name="connsiteX1" fmla="*/ 11390 w 25335"/>
                    <a:gd name="connsiteY1" fmla="*/ 25266 h 25335"/>
                    <a:gd name="connsiteX2" fmla="*/ 70 w 25335"/>
                    <a:gd name="connsiteY2" fmla="*/ 11390 h 25335"/>
                    <a:gd name="connsiteX3" fmla="*/ 13946 w 25335"/>
                    <a:gd name="connsiteY3" fmla="*/ 69 h 25335"/>
                    <a:gd name="connsiteX4" fmla="*/ 25266 w 25335"/>
                    <a:gd name="connsiteY4" fmla="*/ 13946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25266" y="13946"/>
                      </a:moveTo>
                      <a:cubicBezTo>
                        <a:pt x="24535" y="20884"/>
                        <a:pt x="18328" y="25996"/>
                        <a:pt x="11390" y="25266"/>
                      </a:cubicBezTo>
                      <a:cubicBezTo>
                        <a:pt x="4451" y="24535"/>
                        <a:pt x="-661" y="18328"/>
                        <a:pt x="70" y="11390"/>
                      </a:cubicBezTo>
                      <a:cubicBezTo>
                        <a:pt x="800" y="4451"/>
                        <a:pt x="7008" y="-661"/>
                        <a:pt x="13946" y="69"/>
                      </a:cubicBezTo>
                      <a:cubicBezTo>
                        <a:pt x="20883" y="800"/>
                        <a:pt x="25996" y="7008"/>
                        <a:pt x="25266" y="13946"/>
                      </a:cubicBezTo>
                      <a:close/>
                    </a:path>
                  </a:pathLst>
                </a:custGeom>
                <a:solidFill>
                  <a:srgbClr val="FFFFFF"/>
                </a:solidFill>
                <a:ln w="182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EE76C27A-784F-87F3-C671-04BDE324BAAE}"/>
                    </a:ext>
                  </a:extLst>
                </p:cNvPr>
                <p:cNvSpPr/>
                <p:nvPr/>
              </p:nvSpPr>
              <p:spPr>
                <a:xfrm>
                  <a:off x="6158791" y="2966353"/>
                  <a:ext cx="25335" cy="25335"/>
                </a:xfrm>
                <a:custGeom>
                  <a:avLst/>
                  <a:gdLst>
                    <a:gd name="connsiteX0" fmla="*/ 25266 w 25335"/>
                    <a:gd name="connsiteY0" fmla="*/ 13946 h 25335"/>
                    <a:gd name="connsiteX1" fmla="*/ 11389 w 25335"/>
                    <a:gd name="connsiteY1" fmla="*/ 25266 h 25335"/>
                    <a:gd name="connsiteX2" fmla="*/ 69 w 25335"/>
                    <a:gd name="connsiteY2" fmla="*/ 11390 h 25335"/>
                    <a:gd name="connsiteX3" fmla="*/ 13946 w 25335"/>
                    <a:gd name="connsiteY3" fmla="*/ 69 h 25335"/>
                    <a:gd name="connsiteX4" fmla="*/ 25266 w 25335"/>
                    <a:gd name="connsiteY4" fmla="*/ 13946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25266" y="13946"/>
                      </a:moveTo>
                      <a:cubicBezTo>
                        <a:pt x="24536" y="20884"/>
                        <a:pt x="18328" y="25996"/>
                        <a:pt x="11389" y="25266"/>
                      </a:cubicBezTo>
                      <a:cubicBezTo>
                        <a:pt x="4452" y="24535"/>
                        <a:pt x="-661" y="18328"/>
                        <a:pt x="69" y="11390"/>
                      </a:cubicBezTo>
                      <a:cubicBezTo>
                        <a:pt x="800" y="4451"/>
                        <a:pt x="7008" y="-661"/>
                        <a:pt x="13946" y="69"/>
                      </a:cubicBezTo>
                      <a:cubicBezTo>
                        <a:pt x="20884" y="800"/>
                        <a:pt x="25997" y="7008"/>
                        <a:pt x="25266" y="13946"/>
                      </a:cubicBezTo>
                      <a:close/>
                    </a:path>
                  </a:pathLst>
                </a:custGeom>
                <a:solidFill>
                  <a:srgbClr val="FFFFFF"/>
                </a:solidFill>
                <a:ln w="182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A7DD8839-FE8C-0EEB-0FF9-4F76D7B5B1ED}"/>
                    </a:ext>
                  </a:extLst>
                </p:cNvPr>
                <p:cNvSpPr/>
                <p:nvPr/>
              </p:nvSpPr>
              <p:spPr>
                <a:xfrm>
                  <a:off x="6205167" y="3094708"/>
                  <a:ext cx="25335" cy="25335"/>
                </a:xfrm>
                <a:custGeom>
                  <a:avLst/>
                  <a:gdLst>
                    <a:gd name="connsiteX0" fmla="*/ 25266 w 25335"/>
                    <a:gd name="connsiteY0" fmla="*/ 13946 h 25335"/>
                    <a:gd name="connsiteX1" fmla="*/ 11390 w 25335"/>
                    <a:gd name="connsiteY1" fmla="*/ 25266 h 25335"/>
                    <a:gd name="connsiteX2" fmla="*/ 70 w 25335"/>
                    <a:gd name="connsiteY2" fmla="*/ 11390 h 25335"/>
                    <a:gd name="connsiteX3" fmla="*/ 13946 w 25335"/>
                    <a:gd name="connsiteY3" fmla="*/ 69 h 25335"/>
                    <a:gd name="connsiteX4" fmla="*/ 25266 w 25335"/>
                    <a:gd name="connsiteY4" fmla="*/ 13946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25266" y="13946"/>
                      </a:moveTo>
                      <a:cubicBezTo>
                        <a:pt x="24535" y="20884"/>
                        <a:pt x="18328" y="25996"/>
                        <a:pt x="11390" y="25266"/>
                      </a:cubicBezTo>
                      <a:cubicBezTo>
                        <a:pt x="4451" y="24535"/>
                        <a:pt x="-661" y="18328"/>
                        <a:pt x="70" y="11390"/>
                      </a:cubicBezTo>
                      <a:cubicBezTo>
                        <a:pt x="800" y="4451"/>
                        <a:pt x="7008" y="-661"/>
                        <a:pt x="13946" y="69"/>
                      </a:cubicBezTo>
                      <a:cubicBezTo>
                        <a:pt x="20883" y="800"/>
                        <a:pt x="25996" y="7008"/>
                        <a:pt x="25266" y="13946"/>
                      </a:cubicBezTo>
                      <a:close/>
                    </a:path>
                  </a:pathLst>
                </a:custGeom>
                <a:solidFill>
                  <a:srgbClr val="FFFFFF"/>
                </a:solidFill>
                <a:ln w="182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7D130A8E-8ED7-1761-E510-5BF444F9DEB9}"/>
                    </a:ext>
                  </a:extLst>
                </p:cNvPr>
                <p:cNvSpPr/>
                <p:nvPr/>
              </p:nvSpPr>
              <p:spPr>
                <a:xfrm>
                  <a:off x="6199011" y="3161767"/>
                  <a:ext cx="25414" cy="25414"/>
                </a:xfrm>
                <a:custGeom>
                  <a:avLst/>
                  <a:gdLst>
                    <a:gd name="connsiteX0" fmla="*/ 11886 w 25414"/>
                    <a:gd name="connsiteY0" fmla="*/ 25397 h 25414"/>
                    <a:gd name="connsiteX1" fmla="*/ 18 w 25414"/>
                    <a:gd name="connsiteY1" fmla="*/ 11886 h 25414"/>
                    <a:gd name="connsiteX2" fmla="*/ 13529 w 25414"/>
                    <a:gd name="connsiteY2" fmla="*/ 18 h 25414"/>
                    <a:gd name="connsiteX3" fmla="*/ 25397 w 25414"/>
                    <a:gd name="connsiteY3" fmla="*/ 13529 h 25414"/>
                    <a:gd name="connsiteX4" fmla="*/ 11886 w 25414"/>
                    <a:gd name="connsiteY4" fmla="*/ 25397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1886" y="25397"/>
                      </a:moveTo>
                      <a:cubicBezTo>
                        <a:pt x="4948" y="24849"/>
                        <a:pt x="-348" y="18824"/>
                        <a:pt x="18" y="11886"/>
                      </a:cubicBezTo>
                      <a:cubicBezTo>
                        <a:pt x="566" y="4948"/>
                        <a:pt x="6591" y="-347"/>
                        <a:pt x="13529" y="18"/>
                      </a:cubicBezTo>
                      <a:cubicBezTo>
                        <a:pt x="20467" y="566"/>
                        <a:pt x="25762" y="6591"/>
                        <a:pt x="25397" y="13529"/>
                      </a:cubicBezTo>
                      <a:cubicBezTo>
                        <a:pt x="24849" y="20467"/>
                        <a:pt x="18824" y="25762"/>
                        <a:pt x="11886" y="25397"/>
                      </a:cubicBezTo>
                      <a:close/>
                    </a:path>
                  </a:pathLst>
                </a:custGeom>
                <a:solidFill>
                  <a:srgbClr val="FFFFFF"/>
                </a:solidFill>
                <a:ln w="182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B1187151-FEF9-1F31-0EA0-2D9E38DDE5A4}"/>
                    </a:ext>
                  </a:extLst>
                </p:cNvPr>
                <p:cNvSpPr/>
                <p:nvPr/>
              </p:nvSpPr>
              <p:spPr>
                <a:xfrm>
                  <a:off x="6168703" y="3232244"/>
                  <a:ext cx="25413" cy="25414"/>
                </a:xfrm>
                <a:custGeom>
                  <a:avLst/>
                  <a:gdLst>
                    <a:gd name="connsiteX0" fmla="*/ 11885 w 25413"/>
                    <a:gd name="connsiteY0" fmla="*/ 25397 h 25414"/>
                    <a:gd name="connsiteX1" fmla="*/ 18 w 25413"/>
                    <a:gd name="connsiteY1" fmla="*/ 11886 h 25414"/>
                    <a:gd name="connsiteX2" fmla="*/ 13529 w 25413"/>
                    <a:gd name="connsiteY2" fmla="*/ 18 h 25414"/>
                    <a:gd name="connsiteX3" fmla="*/ 25396 w 25413"/>
                    <a:gd name="connsiteY3" fmla="*/ 13529 h 25414"/>
                    <a:gd name="connsiteX4" fmla="*/ 11885 w 25413"/>
                    <a:gd name="connsiteY4" fmla="*/ 25397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3" h="25414">
                      <a:moveTo>
                        <a:pt x="11885" y="25397"/>
                      </a:moveTo>
                      <a:cubicBezTo>
                        <a:pt x="4947" y="24849"/>
                        <a:pt x="-348" y="18824"/>
                        <a:pt x="18" y="11886"/>
                      </a:cubicBezTo>
                      <a:cubicBezTo>
                        <a:pt x="565" y="4948"/>
                        <a:pt x="6591" y="-347"/>
                        <a:pt x="13529" y="18"/>
                      </a:cubicBezTo>
                      <a:cubicBezTo>
                        <a:pt x="20467" y="383"/>
                        <a:pt x="25761" y="6591"/>
                        <a:pt x="25396" y="13529"/>
                      </a:cubicBezTo>
                      <a:cubicBezTo>
                        <a:pt x="24849" y="20467"/>
                        <a:pt x="18823" y="25762"/>
                        <a:pt x="11885" y="25397"/>
                      </a:cubicBezTo>
                      <a:close/>
                    </a:path>
                  </a:pathLst>
                </a:custGeom>
                <a:solidFill>
                  <a:srgbClr val="FFFFFF"/>
                </a:solidFill>
                <a:ln w="182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8F570A0-EC5B-B499-A687-6069CC2842F5}"/>
                    </a:ext>
                  </a:extLst>
                </p:cNvPr>
                <p:cNvSpPr/>
                <p:nvPr/>
              </p:nvSpPr>
              <p:spPr>
                <a:xfrm>
                  <a:off x="6060979" y="3319883"/>
                  <a:ext cx="25414" cy="25414"/>
                </a:xfrm>
                <a:custGeom>
                  <a:avLst/>
                  <a:gdLst>
                    <a:gd name="connsiteX0" fmla="*/ 11886 w 25414"/>
                    <a:gd name="connsiteY0" fmla="*/ 25397 h 25414"/>
                    <a:gd name="connsiteX1" fmla="*/ 18 w 25414"/>
                    <a:gd name="connsiteY1" fmla="*/ 11886 h 25414"/>
                    <a:gd name="connsiteX2" fmla="*/ 13529 w 25414"/>
                    <a:gd name="connsiteY2" fmla="*/ 18 h 25414"/>
                    <a:gd name="connsiteX3" fmla="*/ 25397 w 25414"/>
                    <a:gd name="connsiteY3" fmla="*/ 13529 h 25414"/>
                    <a:gd name="connsiteX4" fmla="*/ 11886 w 25414"/>
                    <a:gd name="connsiteY4" fmla="*/ 25397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1886" y="25397"/>
                      </a:moveTo>
                      <a:cubicBezTo>
                        <a:pt x="4948" y="24849"/>
                        <a:pt x="-348" y="18824"/>
                        <a:pt x="18" y="11886"/>
                      </a:cubicBezTo>
                      <a:cubicBezTo>
                        <a:pt x="566" y="4947"/>
                        <a:pt x="6591" y="-347"/>
                        <a:pt x="13529" y="18"/>
                      </a:cubicBezTo>
                      <a:cubicBezTo>
                        <a:pt x="20467" y="566"/>
                        <a:pt x="25762" y="6591"/>
                        <a:pt x="25397" y="13529"/>
                      </a:cubicBezTo>
                      <a:cubicBezTo>
                        <a:pt x="24849" y="20467"/>
                        <a:pt x="18824" y="25762"/>
                        <a:pt x="11886" y="25397"/>
                      </a:cubicBezTo>
                      <a:close/>
                    </a:path>
                  </a:pathLst>
                </a:custGeom>
                <a:solidFill>
                  <a:srgbClr val="FFFFFF"/>
                </a:solidFill>
                <a:ln w="182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97D8519D-3313-DF8D-C5D5-920996EF5D01}"/>
                    </a:ext>
                  </a:extLst>
                </p:cNvPr>
                <p:cNvSpPr/>
                <p:nvPr/>
              </p:nvSpPr>
              <p:spPr>
                <a:xfrm>
                  <a:off x="6120684" y="3286288"/>
                  <a:ext cx="25414" cy="25414"/>
                </a:xfrm>
                <a:custGeom>
                  <a:avLst/>
                  <a:gdLst>
                    <a:gd name="connsiteX0" fmla="*/ 11885 w 25414"/>
                    <a:gd name="connsiteY0" fmla="*/ 25397 h 25414"/>
                    <a:gd name="connsiteX1" fmla="*/ 18 w 25414"/>
                    <a:gd name="connsiteY1" fmla="*/ 11886 h 25414"/>
                    <a:gd name="connsiteX2" fmla="*/ 13529 w 25414"/>
                    <a:gd name="connsiteY2" fmla="*/ 18 h 25414"/>
                    <a:gd name="connsiteX3" fmla="*/ 25397 w 25414"/>
                    <a:gd name="connsiteY3" fmla="*/ 13529 h 25414"/>
                    <a:gd name="connsiteX4" fmla="*/ 11885 w 25414"/>
                    <a:gd name="connsiteY4" fmla="*/ 25397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1885" y="25397"/>
                      </a:moveTo>
                      <a:cubicBezTo>
                        <a:pt x="4947" y="24849"/>
                        <a:pt x="-348" y="18824"/>
                        <a:pt x="18" y="11886"/>
                      </a:cubicBezTo>
                      <a:cubicBezTo>
                        <a:pt x="565" y="4948"/>
                        <a:pt x="6591" y="-347"/>
                        <a:pt x="13529" y="18"/>
                      </a:cubicBezTo>
                      <a:cubicBezTo>
                        <a:pt x="20467" y="566"/>
                        <a:pt x="25761" y="6591"/>
                        <a:pt x="25397" y="13529"/>
                      </a:cubicBezTo>
                      <a:cubicBezTo>
                        <a:pt x="25031" y="20467"/>
                        <a:pt x="18823" y="25762"/>
                        <a:pt x="11885" y="25397"/>
                      </a:cubicBezTo>
                      <a:close/>
                    </a:path>
                  </a:pathLst>
                </a:custGeom>
                <a:solidFill>
                  <a:srgbClr val="FFFFFF"/>
                </a:solidFill>
                <a:ln w="182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35B9FF73-EE32-0823-CE54-7A04BFF50CF5}"/>
                    </a:ext>
                  </a:extLst>
                </p:cNvPr>
                <p:cNvSpPr/>
                <p:nvPr/>
              </p:nvSpPr>
              <p:spPr>
                <a:xfrm>
                  <a:off x="5993789" y="3336498"/>
                  <a:ext cx="25414" cy="25414"/>
                </a:xfrm>
                <a:custGeom>
                  <a:avLst/>
                  <a:gdLst>
                    <a:gd name="connsiteX0" fmla="*/ 11886 w 25414"/>
                    <a:gd name="connsiteY0" fmla="*/ 25397 h 25414"/>
                    <a:gd name="connsiteX1" fmla="*/ 18 w 25414"/>
                    <a:gd name="connsiteY1" fmla="*/ 11886 h 25414"/>
                    <a:gd name="connsiteX2" fmla="*/ 13529 w 25414"/>
                    <a:gd name="connsiteY2" fmla="*/ 18 h 25414"/>
                    <a:gd name="connsiteX3" fmla="*/ 25397 w 25414"/>
                    <a:gd name="connsiteY3" fmla="*/ 13529 h 25414"/>
                    <a:gd name="connsiteX4" fmla="*/ 11886 w 25414"/>
                    <a:gd name="connsiteY4" fmla="*/ 25397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1886" y="25397"/>
                      </a:moveTo>
                      <a:cubicBezTo>
                        <a:pt x="4948" y="24849"/>
                        <a:pt x="-348" y="18824"/>
                        <a:pt x="18" y="11886"/>
                      </a:cubicBezTo>
                      <a:cubicBezTo>
                        <a:pt x="566" y="4948"/>
                        <a:pt x="6591" y="-347"/>
                        <a:pt x="13529" y="18"/>
                      </a:cubicBezTo>
                      <a:cubicBezTo>
                        <a:pt x="20467" y="566"/>
                        <a:pt x="25761" y="6591"/>
                        <a:pt x="25397" y="13529"/>
                      </a:cubicBezTo>
                      <a:cubicBezTo>
                        <a:pt x="24849" y="20467"/>
                        <a:pt x="18824" y="25762"/>
                        <a:pt x="11886" y="25397"/>
                      </a:cubicBezTo>
                      <a:close/>
                    </a:path>
                  </a:pathLst>
                </a:custGeom>
                <a:solidFill>
                  <a:srgbClr val="FFFFFF"/>
                </a:solidFill>
                <a:ln w="182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55BC03BC-74F5-EC51-7C20-4215C7680342}"/>
                    </a:ext>
                  </a:extLst>
                </p:cNvPr>
                <p:cNvSpPr/>
                <p:nvPr/>
              </p:nvSpPr>
              <p:spPr>
                <a:xfrm>
                  <a:off x="5910115" y="3328413"/>
                  <a:ext cx="25335" cy="25335"/>
                </a:xfrm>
                <a:custGeom>
                  <a:avLst/>
                  <a:gdLst>
                    <a:gd name="connsiteX0" fmla="*/ 69 w 25335"/>
                    <a:gd name="connsiteY0" fmla="*/ 11389 h 25335"/>
                    <a:gd name="connsiteX1" fmla="*/ 13946 w 25335"/>
                    <a:gd name="connsiteY1" fmla="*/ 69 h 25335"/>
                    <a:gd name="connsiteX2" fmla="*/ 25266 w 25335"/>
                    <a:gd name="connsiteY2" fmla="*/ 13946 h 25335"/>
                    <a:gd name="connsiteX3" fmla="*/ 11389 w 25335"/>
                    <a:gd name="connsiteY3" fmla="*/ 25266 h 25335"/>
                    <a:gd name="connsiteX4" fmla="*/ 69 w 25335"/>
                    <a:gd name="connsiteY4" fmla="*/ 11389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69" y="11389"/>
                      </a:moveTo>
                      <a:cubicBezTo>
                        <a:pt x="800" y="4451"/>
                        <a:pt x="7008" y="-661"/>
                        <a:pt x="13946" y="69"/>
                      </a:cubicBezTo>
                      <a:cubicBezTo>
                        <a:pt x="20884" y="800"/>
                        <a:pt x="25997" y="7008"/>
                        <a:pt x="25266" y="13946"/>
                      </a:cubicBezTo>
                      <a:cubicBezTo>
                        <a:pt x="24536" y="20884"/>
                        <a:pt x="18328" y="25996"/>
                        <a:pt x="11389" y="25266"/>
                      </a:cubicBezTo>
                      <a:cubicBezTo>
                        <a:pt x="4451" y="24535"/>
                        <a:pt x="-661" y="18328"/>
                        <a:pt x="69" y="11389"/>
                      </a:cubicBezTo>
                      <a:close/>
                    </a:path>
                  </a:pathLst>
                </a:custGeom>
                <a:solidFill>
                  <a:srgbClr val="FFFFFF"/>
                </a:solidFill>
                <a:ln w="182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D9E78F11-7186-BCD4-CC20-39140451D40E}"/>
                    </a:ext>
                  </a:extLst>
                </p:cNvPr>
                <p:cNvSpPr/>
                <p:nvPr/>
              </p:nvSpPr>
              <p:spPr>
                <a:xfrm>
                  <a:off x="5840551" y="3296096"/>
                  <a:ext cx="25335" cy="25335"/>
                </a:xfrm>
                <a:custGeom>
                  <a:avLst/>
                  <a:gdLst>
                    <a:gd name="connsiteX0" fmla="*/ 69 w 25335"/>
                    <a:gd name="connsiteY0" fmla="*/ 11390 h 25335"/>
                    <a:gd name="connsiteX1" fmla="*/ 13946 w 25335"/>
                    <a:gd name="connsiteY1" fmla="*/ 69 h 25335"/>
                    <a:gd name="connsiteX2" fmla="*/ 25266 w 25335"/>
                    <a:gd name="connsiteY2" fmla="*/ 13946 h 25335"/>
                    <a:gd name="connsiteX3" fmla="*/ 11389 w 25335"/>
                    <a:gd name="connsiteY3" fmla="*/ 25266 h 25335"/>
                    <a:gd name="connsiteX4" fmla="*/ 69 w 25335"/>
                    <a:gd name="connsiteY4" fmla="*/ 11390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69" y="11390"/>
                      </a:moveTo>
                      <a:cubicBezTo>
                        <a:pt x="800" y="4452"/>
                        <a:pt x="7008" y="-661"/>
                        <a:pt x="13946" y="69"/>
                      </a:cubicBezTo>
                      <a:cubicBezTo>
                        <a:pt x="20884" y="800"/>
                        <a:pt x="25997" y="7008"/>
                        <a:pt x="25266" y="13946"/>
                      </a:cubicBezTo>
                      <a:cubicBezTo>
                        <a:pt x="24536" y="20884"/>
                        <a:pt x="18328" y="25996"/>
                        <a:pt x="11389" y="25266"/>
                      </a:cubicBezTo>
                      <a:cubicBezTo>
                        <a:pt x="4451" y="24536"/>
                        <a:pt x="-661" y="18328"/>
                        <a:pt x="69" y="11390"/>
                      </a:cubicBezTo>
                      <a:close/>
                    </a:path>
                  </a:pathLst>
                </a:custGeom>
                <a:solidFill>
                  <a:srgbClr val="FFFFFF"/>
                </a:solidFill>
                <a:ln w="182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3FF91979-F674-CE03-983D-3C7B0996A8BE}"/>
                    </a:ext>
                  </a:extLst>
                </p:cNvPr>
                <p:cNvSpPr/>
                <p:nvPr/>
              </p:nvSpPr>
              <p:spPr>
                <a:xfrm>
                  <a:off x="5756381" y="3185816"/>
                  <a:ext cx="25335" cy="25335"/>
                </a:xfrm>
                <a:custGeom>
                  <a:avLst/>
                  <a:gdLst>
                    <a:gd name="connsiteX0" fmla="*/ 69 w 25335"/>
                    <a:gd name="connsiteY0" fmla="*/ 11390 h 25335"/>
                    <a:gd name="connsiteX1" fmla="*/ 13946 w 25335"/>
                    <a:gd name="connsiteY1" fmla="*/ 69 h 25335"/>
                    <a:gd name="connsiteX2" fmla="*/ 25266 w 25335"/>
                    <a:gd name="connsiteY2" fmla="*/ 13946 h 25335"/>
                    <a:gd name="connsiteX3" fmla="*/ 11389 w 25335"/>
                    <a:gd name="connsiteY3" fmla="*/ 25266 h 25335"/>
                    <a:gd name="connsiteX4" fmla="*/ 69 w 25335"/>
                    <a:gd name="connsiteY4" fmla="*/ 11390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69" y="11390"/>
                      </a:moveTo>
                      <a:cubicBezTo>
                        <a:pt x="799" y="4451"/>
                        <a:pt x="7008" y="-661"/>
                        <a:pt x="13946" y="69"/>
                      </a:cubicBezTo>
                      <a:cubicBezTo>
                        <a:pt x="20884" y="800"/>
                        <a:pt x="25996" y="7008"/>
                        <a:pt x="25266" y="13946"/>
                      </a:cubicBezTo>
                      <a:cubicBezTo>
                        <a:pt x="24536" y="20884"/>
                        <a:pt x="18328" y="25996"/>
                        <a:pt x="11389" y="25266"/>
                      </a:cubicBezTo>
                      <a:cubicBezTo>
                        <a:pt x="4451" y="24535"/>
                        <a:pt x="-661" y="18328"/>
                        <a:pt x="69" y="11390"/>
                      </a:cubicBezTo>
                      <a:close/>
                    </a:path>
                  </a:pathLst>
                </a:custGeom>
                <a:solidFill>
                  <a:srgbClr val="FFFFFF"/>
                </a:solidFill>
                <a:ln w="182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ADE1F029-A64E-2EF8-AE2C-EF4B358391A2}"/>
                    </a:ext>
                  </a:extLst>
                </p:cNvPr>
                <p:cNvSpPr/>
                <p:nvPr/>
              </p:nvSpPr>
              <p:spPr>
                <a:xfrm>
                  <a:off x="5787968" y="3246433"/>
                  <a:ext cx="25335" cy="25335"/>
                </a:xfrm>
                <a:custGeom>
                  <a:avLst/>
                  <a:gdLst>
                    <a:gd name="connsiteX0" fmla="*/ 69 w 25335"/>
                    <a:gd name="connsiteY0" fmla="*/ 11390 h 25335"/>
                    <a:gd name="connsiteX1" fmla="*/ 13946 w 25335"/>
                    <a:gd name="connsiteY1" fmla="*/ 69 h 25335"/>
                    <a:gd name="connsiteX2" fmla="*/ 25266 w 25335"/>
                    <a:gd name="connsiteY2" fmla="*/ 13946 h 25335"/>
                    <a:gd name="connsiteX3" fmla="*/ 11389 w 25335"/>
                    <a:gd name="connsiteY3" fmla="*/ 25266 h 25335"/>
                    <a:gd name="connsiteX4" fmla="*/ 69 w 25335"/>
                    <a:gd name="connsiteY4" fmla="*/ 11390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69" y="11390"/>
                      </a:moveTo>
                      <a:cubicBezTo>
                        <a:pt x="800" y="4452"/>
                        <a:pt x="7008" y="-661"/>
                        <a:pt x="13946" y="69"/>
                      </a:cubicBezTo>
                      <a:cubicBezTo>
                        <a:pt x="20884" y="800"/>
                        <a:pt x="25997" y="7008"/>
                        <a:pt x="25266" y="13946"/>
                      </a:cubicBezTo>
                      <a:cubicBezTo>
                        <a:pt x="24536" y="20884"/>
                        <a:pt x="18328" y="25996"/>
                        <a:pt x="11389" y="25266"/>
                      </a:cubicBezTo>
                      <a:cubicBezTo>
                        <a:pt x="4451" y="24536"/>
                        <a:pt x="-661" y="18328"/>
                        <a:pt x="69" y="11390"/>
                      </a:cubicBezTo>
                      <a:close/>
                    </a:path>
                  </a:pathLst>
                </a:custGeom>
                <a:solidFill>
                  <a:srgbClr val="FFFFFF"/>
                </a:solidFill>
                <a:ln w="182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E4E0D423-5446-2D69-A5F9-12320A3FD639}"/>
                    </a:ext>
                  </a:extLst>
                </p:cNvPr>
                <p:cNvSpPr/>
                <p:nvPr/>
              </p:nvSpPr>
              <p:spPr>
                <a:xfrm>
                  <a:off x="5741592" y="3118078"/>
                  <a:ext cx="25335" cy="25335"/>
                </a:xfrm>
                <a:custGeom>
                  <a:avLst/>
                  <a:gdLst>
                    <a:gd name="connsiteX0" fmla="*/ 69 w 25335"/>
                    <a:gd name="connsiteY0" fmla="*/ 11390 h 25335"/>
                    <a:gd name="connsiteX1" fmla="*/ 13946 w 25335"/>
                    <a:gd name="connsiteY1" fmla="*/ 69 h 25335"/>
                    <a:gd name="connsiteX2" fmla="*/ 25266 w 25335"/>
                    <a:gd name="connsiteY2" fmla="*/ 13946 h 25335"/>
                    <a:gd name="connsiteX3" fmla="*/ 11389 w 25335"/>
                    <a:gd name="connsiteY3" fmla="*/ 25266 h 25335"/>
                    <a:gd name="connsiteX4" fmla="*/ 69 w 25335"/>
                    <a:gd name="connsiteY4" fmla="*/ 11390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69" y="11390"/>
                      </a:moveTo>
                      <a:cubicBezTo>
                        <a:pt x="799" y="4451"/>
                        <a:pt x="7008" y="-661"/>
                        <a:pt x="13946" y="69"/>
                      </a:cubicBezTo>
                      <a:cubicBezTo>
                        <a:pt x="20884" y="800"/>
                        <a:pt x="25996" y="7008"/>
                        <a:pt x="25266" y="13946"/>
                      </a:cubicBezTo>
                      <a:cubicBezTo>
                        <a:pt x="24536" y="20884"/>
                        <a:pt x="18328" y="25996"/>
                        <a:pt x="11389" y="25266"/>
                      </a:cubicBezTo>
                      <a:cubicBezTo>
                        <a:pt x="4451" y="24535"/>
                        <a:pt x="-661" y="18328"/>
                        <a:pt x="69" y="11390"/>
                      </a:cubicBezTo>
                      <a:close/>
                    </a:path>
                  </a:pathLst>
                </a:custGeom>
                <a:solidFill>
                  <a:srgbClr val="FFFFFF"/>
                </a:solidFill>
                <a:ln w="18253"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E1DB8CA-4F80-D762-22CE-0D1F28A0A621}"/>
                    </a:ext>
                  </a:extLst>
                </p:cNvPr>
                <p:cNvSpPr/>
                <p:nvPr/>
              </p:nvSpPr>
              <p:spPr>
                <a:xfrm>
                  <a:off x="5747669" y="3050940"/>
                  <a:ext cx="25413" cy="25414"/>
                </a:xfrm>
                <a:custGeom>
                  <a:avLst/>
                  <a:gdLst>
                    <a:gd name="connsiteX0" fmla="*/ 13529 w 25413"/>
                    <a:gd name="connsiteY0" fmla="*/ 18 h 25414"/>
                    <a:gd name="connsiteX1" fmla="*/ 25396 w 25413"/>
                    <a:gd name="connsiteY1" fmla="*/ 13529 h 25414"/>
                    <a:gd name="connsiteX2" fmla="*/ 11885 w 25413"/>
                    <a:gd name="connsiteY2" fmla="*/ 25397 h 25414"/>
                    <a:gd name="connsiteX3" fmla="*/ 18 w 25413"/>
                    <a:gd name="connsiteY3" fmla="*/ 11886 h 25414"/>
                    <a:gd name="connsiteX4" fmla="*/ 13529 w 25413"/>
                    <a:gd name="connsiteY4" fmla="*/ 18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3" h="25414">
                      <a:moveTo>
                        <a:pt x="13529" y="18"/>
                      </a:moveTo>
                      <a:cubicBezTo>
                        <a:pt x="20467" y="566"/>
                        <a:pt x="25761" y="6591"/>
                        <a:pt x="25396" y="13529"/>
                      </a:cubicBezTo>
                      <a:cubicBezTo>
                        <a:pt x="24849" y="20467"/>
                        <a:pt x="18823" y="25762"/>
                        <a:pt x="11885" y="25397"/>
                      </a:cubicBezTo>
                      <a:cubicBezTo>
                        <a:pt x="4947" y="24849"/>
                        <a:pt x="-348" y="18824"/>
                        <a:pt x="18" y="11886"/>
                      </a:cubicBezTo>
                      <a:cubicBezTo>
                        <a:pt x="565" y="4948"/>
                        <a:pt x="6591" y="-347"/>
                        <a:pt x="13529" y="18"/>
                      </a:cubicBezTo>
                      <a:close/>
                    </a:path>
                  </a:pathLst>
                </a:custGeom>
                <a:solidFill>
                  <a:srgbClr val="FFFFFF"/>
                </a:solidFill>
                <a:ln w="18253"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DF9774CD-D1AC-1BF1-6293-A3F96D219797}"/>
                    </a:ext>
                  </a:extLst>
                </p:cNvPr>
                <p:cNvSpPr/>
                <p:nvPr/>
              </p:nvSpPr>
              <p:spPr>
                <a:xfrm>
                  <a:off x="5777977" y="2980463"/>
                  <a:ext cx="25414" cy="25414"/>
                </a:xfrm>
                <a:custGeom>
                  <a:avLst/>
                  <a:gdLst>
                    <a:gd name="connsiteX0" fmla="*/ 13529 w 25414"/>
                    <a:gd name="connsiteY0" fmla="*/ 18 h 25414"/>
                    <a:gd name="connsiteX1" fmla="*/ 25397 w 25414"/>
                    <a:gd name="connsiteY1" fmla="*/ 13529 h 25414"/>
                    <a:gd name="connsiteX2" fmla="*/ 11886 w 25414"/>
                    <a:gd name="connsiteY2" fmla="*/ 25397 h 25414"/>
                    <a:gd name="connsiteX3" fmla="*/ 18 w 25414"/>
                    <a:gd name="connsiteY3" fmla="*/ 11886 h 25414"/>
                    <a:gd name="connsiteX4" fmla="*/ 13529 w 25414"/>
                    <a:gd name="connsiteY4" fmla="*/ 18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3529" y="18"/>
                      </a:moveTo>
                      <a:cubicBezTo>
                        <a:pt x="20467" y="566"/>
                        <a:pt x="25762" y="6591"/>
                        <a:pt x="25397" y="13529"/>
                      </a:cubicBezTo>
                      <a:cubicBezTo>
                        <a:pt x="24849" y="20467"/>
                        <a:pt x="18824" y="25762"/>
                        <a:pt x="11886" y="25397"/>
                      </a:cubicBezTo>
                      <a:cubicBezTo>
                        <a:pt x="4948" y="24849"/>
                        <a:pt x="-348" y="18824"/>
                        <a:pt x="18" y="11886"/>
                      </a:cubicBezTo>
                      <a:cubicBezTo>
                        <a:pt x="566" y="4948"/>
                        <a:pt x="6591" y="-347"/>
                        <a:pt x="13529" y="18"/>
                      </a:cubicBezTo>
                      <a:close/>
                    </a:path>
                  </a:pathLst>
                </a:custGeom>
                <a:solidFill>
                  <a:srgbClr val="FFFFFF"/>
                </a:solidFill>
                <a:ln w="18253"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D0BEC33-7EA1-B1F0-F076-12673C022043}"/>
                    </a:ext>
                  </a:extLst>
                </p:cNvPr>
                <p:cNvSpPr/>
                <p:nvPr/>
              </p:nvSpPr>
              <p:spPr>
                <a:xfrm>
                  <a:off x="5885701" y="2892824"/>
                  <a:ext cx="25413" cy="25414"/>
                </a:xfrm>
                <a:custGeom>
                  <a:avLst/>
                  <a:gdLst>
                    <a:gd name="connsiteX0" fmla="*/ 13529 w 25413"/>
                    <a:gd name="connsiteY0" fmla="*/ 18 h 25414"/>
                    <a:gd name="connsiteX1" fmla="*/ 25396 w 25413"/>
                    <a:gd name="connsiteY1" fmla="*/ 13529 h 25414"/>
                    <a:gd name="connsiteX2" fmla="*/ 11885 w 25413"/>
                    <a:gd name="connsiteY2" fmla="*/ 25397 h 25414"/>
                    <a:gd name="connsiteX3" fmla="*/ 18 w 25413"/>
                    <a:gd name="connsiteY3" fmla="*/ 11886 h 25414"/>
                    <a:gd name="connsiteX4" fmla="*/ 13529 w 25413"/>
                    <a:gd name="connsiteY4" fmla="*/ 18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3" h="25414">
                      <a:moveTo>
                        <a:pt x="13529" y="18"/>
                      </a:moveTo>
                      <a:cubicBezTo>
                        <a:pt x="20467" y="566"/>
                        <a:pt x="25761" y="6591"/>
                        <a:pt x="25396" y="13529"/>
                      </a:cubicBezTo>
                      <a:cubicBezTo>
                        <a:pt x="24849" y="20467"/>
                        <a:pt x="18823" y="25762"/>
                        <a:pt x="11885" y="25397"/>
                      </a:cubicBezTo>
                      <a:cubicBezTo>
                        <a:pt x="4947" y="24849"/>
                        <a:pt x="-348" y="18824"/>
                        <a:pt x="18" y="11886"/>
                      </a:cubicBezTo>
                      <a:cubicBezTo>
                        <a:pt x="565" y="4947"/>
                        <a:pt x="6591" y="-347"/>
                        <a:pt x="13529" y="18"/>
                      </a:cubicBezTo>
                      <a:close/>
                    </a:path>
                  </a:pathLst>
                </a:custGeom>
                <a:solidFill>
                  <a:srgbClr val="FFFFFF"/>
                </a:solidFill>
                <a:ln w="18253"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9E852D72-9CE0-911C-8A5E-2518541EFA28}"/>
                    </a:ext>
                  </a:extLst>
                </p:cNvPr>
                <p:cNvSpPr/>
                <p:nvPr/>
              </p:nvSpPr>
              <p:spPr>
                <a:xfrm>
                  <a:off x="5825996" y="2926419"/>
                  <a:ext cx="25414" cy="25414"/>
                </a:xfrm>
                <a:custGeom>
                  <a:avLst/>
                  <a:gdLst>
                    <a:gd name="connsiteX0" fmla="*/ 13529 w 25414"/>
                    <a:gd name="connsiteY0" fmla="*/ 18 h 25414"/>
                    <a:gd name="connsiteX1" fmla="*/ 25397 w 25414"/>
                    <a:gd name="connsiteY1" fmla="*/ 13529 h 25414"/>
                    <a:gd name="connsiteX2" fmla="*/ 11886 w 25414"/>
                    <a:gd name="connsiteY2" fmla="*/ 25397 h 25414"/>
                    <a:gd name="connsiteX3" fmla="*/ 18 w 25414"/>
                    <a:gd name="connsiteY3" fmla="*/ 11886 h 25414"/>
                    <a:gd name="connsiteX4" fmla="*/ 13529 w 25414"/>
                    <a:gd name="connsiteY4" fmla="*/ 18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3529" y="18"/>
                      </a:moveTo>
                      <a:cubicBezTo>
                        <a:pt x="20467" y="566"/>
                        <a:pt x="25761" y="6591"/>
                        <a:pt x="25397" y="13529"/>
                      </a:cubicBezTo>
                      <a:cubicBezTo>
                        <a:pt x="24849" y="20467"/>
                        <a:pt x="18824" y="25762"/>
                        <a:pt x="11886" y="25397"/>
                      </a:cubicBezTo>
                      <a:cubicBezTo>
                        <a:pt x="4948" y="24849"/>
                        <a:pt x="-348" y="18824"/>
                        <a:pt x="18" y="11886"/>
                      </a:cubicBezTo>
                      <a:cubicBezTo>
                        <a:pt x="566" y="4947"/>
                        <a:pt x="6591" y="-347"/>
                        <a:pt x="13529" y="18"/>
                      </a:cubicBezTo>
                      <a:close/>
                    </a:path>
                  </a:pathLst>
                </a:custGeom>
                <a:solidFill>
                  <a:srgbClr val="FFFFFF"/>
                </a:solidFill>
                <a:ln w="18253"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9B52A842-B77F-768F-AC6E-841BB114910D}"/>
                    </a:ext>
                  </a:extLst>
                </p:cNvPr>
                <p:cNvSpPr/>
                <p:nvPr/>
              </p:nvSpPr>
              <p:spPr>
                <a:xfrm>
                  <a:off x="5952891" y="2876209"/>
                  <a:ext cx="25414" cy="25414"/>
                </a:xfrm>
                <a:custGeom>
                  <a:avLst/>
                  <a:gdLst>
                    <a:gd name="connsiteX0" fmla="*/ 13529 w 25414"/>
                    <a:gd name="connsiteY0" fmla="*/ 18 h 25414"/>
                    <a:gd name="connsiteX1" fmla="*/ 25397 w 25414"/>
                    <a:gd name="connsiteY1" fmla="*/ 13529 h 25414"/>
                    <a:gd name="connsiteX2" fmla="*/ 11885 w 25414"/>
                    <a:gd name="connsiteY2" fmla="*/ 25397 h 25414"/>
                    <a:gd name="connsiteX3" fmla="*/ 18 w 25414"/>
                    <a:gd name="connsiteY3" fmla="*/ 11886 h 25414"/>
                    <a:gd name="connsiteX4" fmla="*/ 13529 w 25414"/>
                    <a:gd name="connsiteY4" fmla="*/ 18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3529" y="18"/>
                      </a:moveTo>
                      <a:cubicBezTo>
                        <a:pt x="20467" y="566"/>
                        <a:pt x="25761" y="6591"/>
                        <a:pt x="25397" y="13529"/>
                      </a:cubicBezTo>
                      <a:cubicBezTo>
                        <a:pt x="24849" y="20467"/>
                        <a:pt x="18823" y="25762"/>
                        <a:pt x="11885" y="25397"/>
                      </a:cubicBezTo>
                      <a:cubicBezTo>
                        <a:pt x="4948" y="24849"/>
                        <a:pt x="-348" y="18824"/>
                        <a:pt x="18" y="11886"/>
                      </a:cubicBezTo>
                      <a:cubicBezTo>
                        <a:pt x="383" y="4947"/>
                        <a:pt x="6591" y="-347"/>
                        <a:pt x="13529" y="18"/>
                      </a:cubicBezTo>
                      <a:close/>
                    </a:path>
                  </a:pathLst>
                </a:custGeom>
                <a:solidFill>
                  <a:srgbClr val="FFFFFF"/>
                </a:solidFill>
                <a:ln w="18253"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3336609339"/>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75000">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14:bounceEnd="75000">
                                          <p:cBhvr additive="base">
                                            <p:cTn id="7" dur="2000" fill="hold"/>
                                            <p:tgtEl>
                                              <p:spTgt spid="74"/>
                                            </p:tgtEl>
                                            <p:attrNameLst>
                                              <p:attrName>ppt_x</p:attrName>
                                            </p:attrNameLst>
                                          </p:cBhvr>
                                          <p:tavLst>
                                            <p:tav tm="0">
                                              <p:val>
                                                <p:strVal val="1+#ppt_w/2"/>
                                              </p:val>
                                            </p:tav>
                                            <p:tav tm="100000">
                                              <p:val>
                                                <p:strVal val="#ppt_x"/>
                                              </p:val>
                                            </p:tav>
                                          </p:tavLst>
                                        </p:anim>
                                        <p:anim calcmode="lin" valueType="num" p14:bounceEnd="75000">
                                          <p:cBhvr additive="base">
                                            <p:cTn id="8" dur="2000" fill="hold"/>
                                            <p:tgtEl>
                                              <p:spTgt spid="7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14:presetBounceEnd="75000">
                                      <p:stCondLst>
                                        <p:cond delay="1000"/>
                                      </p:stCondLst>
                                      <p:childTnLst>
                                        <p:set>
                                          <p:cBhvr>
                                            <p:cTn id="10" dur="1" fill="hold">
                                              <p:stCondLst>
                                                <p:cond delay="0"/>
                                              </p:stCondLst>
                                            </p:cTn>
                                            <p:tgtEl>
                                              <p:spTgt spid="75"/>
                                            </p:tgtEl>
                                            <p:attrNameLst>
                                              <p:attrName>style.visibility</p:attrName>
                                            </p:attrNameLst>
                                          </p:cBhvr>
                                          <p:to>
                                            <p:strVal val="visible"/>
                                          </p:to>
                                        </p:set>
                                        <p:anim calcmode="lin" valueType="num" p14:bounceEnd="75000">
                                          <p:cBhvr additive="base">
                                            <p:cTn id="11" dur="2000" fill="hold"/>
                                            <p:tgtEl>
                                              <p:spTgt spid="75"/>
                                            </p:tgtEl>
                                            <p:attrNameLst>
                                              <p:attrName>ppt_x</p:attrName>
                                            </p:attrNameLst>
                                          </p:cBhvr>
                                          <p:tavLst>
                                            <p:tav tm="0">
                                              <p:val>
                                                <p:strVal val="0-#ppt_w/2"/>
                                              </p:val>
                                            </p:tav>
                                            <p:tav tm="100000">
                                              <p:val>
                                                <p:strVal val="#ppt_x"/>
                                              </p:val>
                                            </p:tav>
                                          </p:tavLst>
                                        </p:anim>
                                        <p:anim calcmode="lin" valueType="num" p14:bounceEnd="75000">
                                          <p:cBhvr additive="base">
                                            <p:cTn id="12" dur="2000" fill="hold"/>
                                            <p:tgtEl>
                                              <p:spTgt spid="7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7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2000" fill="hold"/>
                                            <p:tgtEl>
                                              <p:spTgt spid="74"/>
                                            </p:tgtEl>
                                            <p:attrNameLst>
                                              <p:attrName>ppt_x</p:attrName>
                                            </p:attrNameLst>
                                          </p:cBhvr>
                                          <p:tavLst>
                                            <p:tav tm="0">
                                              <p:val>
                                                <p:strVal val="1+#ppt_w/2"/>
                                              </p:val>
                                            </p:tav>
                                            <p:tav tm="100000">
                                              <p:val>
                                                <p:strVal val="#ppt_x"/>
                                              </p:val>
                                            </p:tav>
                                          </p:tavLst>
                                        </p:anim>
                                        <p:anim calcmode="lin" valueType="num">
                                          <p:cBhvr additive="base">
                                            <p:cTn id="8" dur="2000" fill="hold"/>
                                            <p:tgtEl>
                                              <p:spTgt spid="7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1000"/>
                                      </p:stCondLst>
                                      <p:childTnLst>
                                        <p:set>
                                          <p:cBhvr>
                                            <p:cTn id="10" dur="1" fill="hold">
                                              <p:stCondLst>
                                                <p:cond delay="0"/>
                                              </p:stCondLst>
                                            </p:cTn>
                                            <p:tgtEl>
                                              <p:spTgt spid="75"/>
                                            </p:tgtEl>
                                            <p:attrNameLst>
                                              <p:attrName>style.visibility</p:attrName>
                                            </p:attrNameLst>
                                          </p:cBhvr>
                                          <p:to>
                                            <p:strVal val="visible"/>
                                          </p:to>
                                        </p:set>
                                        <p:anim calcmode="lin" valueType="num">
                                          <p:cBhvr additive="base">
                                            <p:cTn id="11" dur="2000" fill="hold"/>
                                            <p:tgtEl>
                                              <p:spTgt spid="75"/>
                                            </p:tgtEl>
                                            <p:attrNameLst>
                                              <p:attrName>ppt_x</p:attrName>
                                            </p:attrNameLst>
                                          </p:cBhvr>
                                          <p:tavLst>
                                            <p:tav tm="0">
                                              <p:val>
                                                <p:strVal val="0-#ppt_w/2"/>
                                              </p:val>
                                            </p:tav>
                                            <p:tav tm="100000">
                                              <p:val>
                                                <p:strVal val="#ppt_x"/>
                                              </p:val>
                                            </p:tav>
                                          </p:tavLst>
                                        </p:anim>
                                        <p:anim calcmode="lin" valueType="num">
                                          <p:cBhvr additive="base">
                                            <p:cTn id="12" dur="2000" fill="hold"/>
                                            <p:tgtEl>
                                              <p:spTgt spid="75"/>
                                            </p:tgtEl>
                                            <p:attrNameLst>
                                              <p:attrName>ppt_y</p:attrName>
                                            </p:attrNameLst>
                                          </p:cBhvr>
                                          <p:tavLst>
                                            <p:tav tm="0">
                                              <p:val>
                                                <p:strVal val="#ppt_y"/>
                                              </p:val>
                                            </p:tav>
                                            <p:tav tm="100000">
                                              <p:val>
                                                <p:strVal val="#ppt_y"/>
                                              </p:val>
                                            </p:tav>
                                          </p:tavLst>
                                        </p:anim>
                                      </p:childTnLst>
                                    </p:cTn>
                                  </p:par>
                                  <p:par>
                                    <p:cTn id="13" presetID="32" presetClass="emph" presetSubtype="0" fill="hold" nodeType="withEffect">
                                      <p:stCondLst>
                                        <p:cond delay="0"/>
                                      </p:stCondLst>
                                      <p:childTnLst>
                                        <p:animRot by="120000">
                                          <p:cBhvr>
                                            <p:cTn id="14" dur="100" fill="hold">
                                              <p:stCondLst>
                                                <p:cond delay="0"/>
                                              </p:stCondLst>
                                            </p:cTn>
                                            <p:tgtEl>
                                              <p:spTgt spid="80"/>
                                            </p:tgtEl>
                                            <p:attrNameLst>
                                              <p:attrName>r</p:attrName>
                                            </p:attrNameLst>
                                          </p:cBhvr>
                                        </p:animRot>
                                        <p:animRot by="-240000">
                                          <p:cBhvr>
                                            <p:cTn id="15" dur="200" fill="hold">
                                              <p:stCondLst>
                                                <p:cond delay="200"/>
                                              </p:stCondLst>
                                            </p:cTn>
                                            <p:tgtEl>
                                              <p:spTgt spid="80"/>
                                            </p:tgtEl>
                                            <p:attrNameLst>
                                              <p:attrName>r</p:attrName>
                                            </p:attrNameLst>
                                          </p:cBhvr>
                                        </p:animRot>
                                        <p:animRot by="240000">
                                          <p:cBhvr>
                                            <p:cTn id="16" dur="200" fill="hold">
                                              <p:stCondLst>
                                                <p:cond delay="400"/>
                                              </p:stCondLst>
                                            </p:cTn>
                                            <p:tgtEl>
                                              <p:spTgt spid="80"/>
                                            </p:tgtEl>
                                            <p:attrNameLst>
                                              <p:attrName>r</p:attrName>
                                            </p:attrNameLst>
                                          </p:cBhvr>
                                        </p:animRot>
                                        <p:animRot by="-240000">
                                          <p:cBhvr>
                                            <p:cTn id="17" dur="200" fill="hold">
                                              <p:stCondLst>
                                                <p:cond delay="600"/>
                                              </p:stCondLst>
                                            </p:cTn>
                                            <p:tgtEl>
                                              <p:spTgt spid="80"/>
                                            </p:tgtEl>
                                            <p:attrNameLst>
                                              <p:attrName>r</p:attrName>
                                            </p:attrNameLst>
                                          </p:cBhvr>
                                        </p:animRot>
                                        <p:animRot by="120000">
                                          <p:cBhvr>
                                            <p:cTn id="18" dur="200" fill="hold">
                                              <p:stCondLst>
                                                <p:cond delay="800"/>
                                              </p:stCondLst>
                                            </p:cTn>
                                            <p:tgtEl>
                                              <p:spTgt spid="80"/>
                                            </p:tgtEl>
                                            <p:attrNameLst>
                                              <p:attrName>r</p:attrName>
                                            </p:attrNameLst>
                                          </p:cBhvr>
                                        </p:animRot>
                                      </p:childTnLst>
                                    </p:cTn>
                                  </p:par>
                                  <p:par>
                                    <p:cTn id="19" presetID="32" presetClass="emph" presetSubtype="0" fill="hold" nodeType="withEffect">
                                      <p:stCondLst>
                                        <p:cond delay="0"/>
                                      </p:stCondLst>
                                      <p:childTnLst>
                                        <p:animRot by="120000">
                                          <p:cBhvr>
                                            <p:cTn id="20" dur="100" fill="hold">
                                              <p:stCondLst>
                                                <p:cond delay="0"/>
                                              </p:stCondLst>
                                            </p:cTn>
                                            <p:tgtEl>
                                              <p:spTgt spid="76"/>
                                            </p:tgtEl>
                                            <p:attrNameLst>
                                              <p:attrName>r</p:attrName>
                                            </p:attrNameLst>
                                          </p:cBhvr>
                                        </p:animRot>
                                        <p:animRot by="-240000">
                                          <p:cBhvr>
                                            <p:cTn id="21" dur="200" fill="hold">
                                              <p:stCondLst>
                                                <p:cond delay="200"/>
                                              </p:stCondLst>
                                            </p:cTn>
                                            <p:tgtEl>
                                              <p:spTgt spid="76"/>
                                            </p:tgtEl>
                                            <p:attrNameLst>
                                              <p:attrName>r</p:attrName>
                                            </p:attrNameLst>
                                          </p:cBhvr>
                                        </p:animRot>
                                        <p:animRot by="240000">
                                          <p:cBhvr>
                                            <p:cTn id="22" dur="200" fill="hold">
                                              <p:stCondLst>
                                                <p:cond delay="400"/>
                                              </p:stCondLst>
                                            </p:cTn>
                                            <p:tgtEl>
                                              <p:spTgt spid="76"/>
                                            </p:tgtEl>
                                            <p:attrNameLst>
                                              <p:attrName>r</p:attrName>
                                            </p:attrNameLst>
                                          </p:cBhvr>
                                        </p:animRot>
                                        <p:animRot by="-240000">
                                          <p:cBhvr>
                                            <p:cTn id="23" dur="200" fill="hold">
                                              <p:stCondLst>
                                                <p:cond delay="600"/>
                                              </p:stCondLst>
                                            </p:cTn>
                                            <p:tgtEl>
                                              <p:spTgt spid="76"/>
                                            </p:tgtEl>
                                            <p:attrNameLst>
                                              <p:attrName>r</p:attrName>
                                            </p:attrNameLst>
                                          </p:cBhvr>
                                        </p:animRot>
                                        <p:animRot by="120000">
                                          <p:cBhvr>
                                            <p:cTn id="24" dur="200" fill="hold">
                                              <p:stCondLst>
                                                <p:cond delay="800"/>
                                              </p:stCondLst>
                                            </p:cTn>
                                            <p:tgtEl>
                                              <p:spTgt spid="7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86"/>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86"/>
                                            </p:tgtEl>
                                          </p:cBhvr>
                                        </p:cmd>
                                      </p:childTnLst>
                                    </p:cTn>
                                  </p:par>
                                </p:childTnLst>
                              </p:cTn>
                            </p:par>
                          </p:childTnLst>
                        </p:cTn>
                      </p:par>
                    </p:childTnLst>
                  </p:cTn>
                  <p:nextCondLst>
                    <p:cond evt="onClick" delay="0">
                      <p:tgtEl>
                        <p:spTgt spid="86"/>
                      </p:tgtEl>
                    </p:cond>
                  </p:nextCondLst>
                </p:seq>
                <p:video>
                  <p:cMediaNode vol="80000">
                    <p:cTn id="30" fill="hold" display="0">
                      <p:stCondLst>
                        <p:cond delay="indefinite"/>
                      </p:stCondLst>
                    </p:cTn>
                    <p:tgtEl>
                      <p:spTgt spid="86"/>
                    </p:tgtEl>
                  </p:cMediaNode>
                </p:video>
              </p:childTnLst>
            </p:cTn>
          </p:par>
        </p:tnLst>
        <p:bldLst>
          <p:bldP spid="74" grpId="0"/>
          <p:bldP spid="75" grpId="0"/>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8C2D"/>
        </a:solidFill>
        <a:effectLst/>
      </p:bgPr>
    </p:bg>
    <p:spTree>
      <p:nvGrpSpPr>
        <p:cNvPr id="1" name=""/>
        <p:cNvGrpSpPr/>
        <p:nvPr/>
      </p:nvGrpSpPr>
      <p:grpSpPr>
        <a:xfrm>
          <a:off x="0" y="0"/>
          <a:ext cx="0" cy="0"/>
          <a:chOff x="0" y="0"/>
          <a:chExt cx="0" cy="0"/>
        </a:xfrm>
      </p:grpSpPr>
      <p:pic>
        <p:nvPicPr>
          <p:cNvPr id="164" name="Picture 163" descr="A cartoon of a person talking on a cell phone&#10;&#10;AI-generated content may be incorrect.">
            <a:extLst>
              <a:ext uri="{FF2B5EF4-FFF2-40B4-BE49-F238E27FC236}">
                <a16:creationId xmlns:a16="http://schemas.microsoft.com/office/drawing/2014/main" id="{56C88808-1C5E-BD39-9E25-43A0B05F58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0557933" y="3093720"/>
            <a:ext cx="1534585" cy="3631220"/>
          </a:xfrm>
          <a:prstGeom prst="rect">
            <a:avLst/>
          </a:prstGeom>
        </p:spPr>
      </p:pic>
      <p:pic>
        <p:nvPicPr>
          <p:cNvPr id="166" name="Graphic 165">
            <a:extLst>
              <a:ext uri="{FF2B5EF4-FFF2-40B4-BE49-F238E27FC236}">
                <a16:creationId xmlns:a16="http://schemas.microsoft.com/office/drawing/2014/main" id="{5F7A02AF-3F5C-FA5E-06F5-5B97DC3433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748433" y="206754"/>
            <a:ext cx="1153585" cy="1163066"/>
          </a:xfrm>
          <a:prstGeom prst="rect">
            <a:avLst/>
          </a:prstGeom>
        </p:spPr>
      </p:pic>
      <p:pic>
        <p:nvPicPr>
          <p:cNvPr id="168" name="Graphic 167">
            <a:extLst>
              <a:ext uri="{FF2B5EF4-FFF2-40B4-BE49-F238E27FC236}">
                <a16:creationId xmlns:a16="http://schemas.microsoft.com/office/drawing/2014/main" id="{2CD4A436-FAC7-911F-05CF-03C8C230994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61948" y="385490"/>
            <a:ext cx="944880" cy="1015678"/>
          </a:xfrm>
          <a:prstGeom prst="rect">
            <a:avLst/>
          </a:prstGeom>
        </p:spPr>
      </p:pic>
      <p:pic>
        <p:nvPicPr>
          <p:cNvPr id="169" name="07-Maede-91-LQ">
            <a:hlinkClick r:id="" action="ppaction://media"/>
            <a:extLst>
              <a:ext uri="{FF2B5EF4-FFF2-40B4-BE49-F238E27FC236}">
                <a16:creationId xmlns:a16="http://schemas.microsoft.com/office/drawing/2014/main" id="{4099428C-88CA-6F16-BF7A-F35B957D317A}"/>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1588141" y="893329"/>
            <a:ext cx="9015718" cy="5071341"/>
          </a:xfrm>
          <a:prstGeom prst="roundRect">
            <a:avLst>
              <a:gd name="adj" fmla="val 5385"/>
            </a:avLst>
          </a:prstGeom>
          <a:ln w="76200">
            <a:solidFill>
              <a:schemeClr val="bg1"/>
            </a:solidFill>
          </a:ln>
        </p:spPr>
      </p:pic>
      <p:pic>
        <p:nvPicPr>
          <p:cNvPr id="172" name="Graphic 171">
            <a:extLst>
              <a:ext uri="{FF2B5EF4-FFF2-40B4-BE49-F238E27FC236}">
                <a16:creationId xmlns:a16="http://schemas.microsoft.com/office/drawing/2014/main" id="{D720C616-3541-07BF-BB48-B9CF217CBF6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1948" y="4953000"/>
            <a:ext cx="1561724" cy="1624552"/>
          </a:xfrm>
          <a:prstGeom prst="rect">
            <a:avLst/>
          </a:prstGeom>
        </p:spPr>
      </p:pic>
    </p:spTree>
    <p:extLst>
      <p:ext uri="{BB962C8B-B14F-4D97-AF65-F5344CB8AC3E}">
        <p14:creationId xmlns:p14="http://schemas.microsoft.com/office/powerpoint/2010/main" val="33261043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4000" fill="hold" nodeType="withEffect">
                                  <p:stCondLst>
                                    <p:cond delay="0"/>
                                  </p:stCondLst>
                                  <p:childTnLst>
                                    <p:animEffect transition="out" filter="fade">
                                      <p:cBhvr>
                                        <p:cTn id="6" dur="500" tmFilter="0, 0; .2, .5; .8, .5; 1, 0"/>
                                        <p:tgtEl>
                                          <p:spTgt spid="164"/>
                                        </p:tgtEl>
                                      </p:cBhvr>
                                    </p:animEffect>
                                    <p:animScale>
                                      <p:cBhvr>
                                        <p:cTn id="7" dur="250" autoRev="1" fill="hold"/>
                                        <p:tgtEl>
                                          <p:spTgt spid="164"/>
                                        </p:tgtEl>
                                      </p:cBhvr>
                                      <p:by x="105000" y="105000"/>
                                    </p:animScale>
                                  </p:childTnLst>
                                </p:cTn>
                              </p:par>
                              <p:par>
                                <p:cTn id="8" presetID="32" presetClass="emph" presetSubtype="0" repeatCount="4000" fill="hold" nodeType="withEffect">
                                  <p:stCondLst>
                                    <p:cond delay="3000"/>
                                  </p:stCondLst>
                                  <p:childTnLst>
                                    <p:animRot by="120000">
                                      <p:cBhvr>
                                        <p:cTn id="9" dur="100" fill="hold">
                                          <p:stCondLst>
                                            <p:cond delay="0"/>
                                          </p:stCondLst>
                                        </p:cTn>
                                        <p:tgtEl>
                                          <p:spTgt spid="166"/>
                                        </p:tgtEl>
                                        <p:attrNameLst>
                                          <p:attrName>r</p:attrName>
                                        </p:attrNameLst>
                                      </p:cBhvr>
                                    </p:animRot>
                                    <p:animRot by="-240000">
                                      <p:cBhvr>
                                        <p:cTn id="10" dur="200" fill="hold">
                                          <p:stCondLst>
                                            <p:cond delay="200"/>
                                          </p:stCondLst>
                                        </p:cTn>
                                        <p:tgtEl>
                                          <p:spTgt spid="166"/>
                                        </p:tgtEl>
                                        <p:attrNameLst>
                                          <p:attrName>r</p:attrName>
                                        </p:attrNameLst>
                                      </p:cBhvr>
                                    </p:animRot>
                                    <p:animRot by="240000">
                                      <p:cBhvr>
                                        <p:cTn id="11" dur="200" fill="hold">
                                          <p:stCondLst>
                                            <p:cond delay="400"/>
                                          </p:stCondLst>
                                        </p:cTn>
                                        <p:tgtEl>
                                          <p:spTgt spid="166"/>
                                        </p:tgtEl>
                                        <p:attrNameLst>
                                          <p:attrName>r</p:attrName>
                                        </p:attrNameLst>
                                      </p:cBhvr>
                                    </p:animRot>
                                    <p:animRot by="-240000">
                                      <p:cBhvr>
                                        <p:cTn id="12" dur="200" fill="hold">
                                          <p:stCondLst>
                                            <p:cond delay="600"/>
                                          </p:stCondLst>
                                        </p:cTn>
                                        <p:tgtEl>
                                          <p:spTgt spid="166"/>
                                        </p:tgtEl>
                                        <p:attrNameLst>
                                          <p:attrName>r</p:attrName>
                                        </p:attrNameLst>
                                      </p:cBhvr>
                                    </p:animRot>
                                    <p:animRot by="120000">
                                      <p:cBhvr>
                                        <p:cTn id="13" dur="200" fill="hold">
                                          <p:stCondLst>
                                            <p:cond delay="800"/>
                                          </p:stCondLst>
                                        </p:cTn>
                                        <p:tgtEl>
                                          <p:spTgt spid="166"/>
                                        </p:tgtEl>
                                        <p:attrNameLst>
                                          <p:attrName>r</p:attrName>
                                        </p:attrNameLst>
                                      </p:cBhvr>
                                    </p:animRot>
                                  </p:childTnLst>
                                </p:cTn>
                              </p:par>
                              <p:par>
                                <p:cTn id="14" presetID="32" presetClass="emph" presetSubtype="0" repeatCount="3000" fill="hold" nodeType="withEffect">
                                  <p:stCondLst>
                                    <p:cond delay="1700"/>
                                  </p:stCondLst>
                                  <p:childTnLst>
                                    <p:animRot by="120000">
                                      <p:cBhvr>
                                        <p:cTn id="15" dur="100" fill="hold">
                                          <p:stCondLst>
                                            <p:cond delay="0"/>
                                          </p:stCondLst>
                                        </p:cTn>
                                        <p:tgtEl>
                                          <p:spTgt spid="168"/>
                                        </p:tgtEl>
                                        <p:attrNameLst>
                                          <p:attrName>r</p:attrName>
                                        </p:attrNameLst>
                                      </p:cBhvr>
                                    </p:animRot>
                                    <p:animRot by="-240000">
                                      <p:cBhvr>
                                        <p:cTn id="16" dur="200" fill="hold">
                                          <p:stCondLst>
                                            <p:cond delay="200"/>
                                          </p:stCondLst>
                                        </p:cTn>
                                        <p:tgtEl>
                                          <p:spTgt spid="168"/>
                                        </p:tgtEl>
                                        <p:attrNameLst>
                                          <p:attrName>r</p:attrName>
                                        </p:attrNameLst>
                                      </p:cBhvr>
                                    </p:animRot>
                                    <p:animRot by="240000">
                                      <p:cBhvr>
                                        <p:cTn id="17" dur="200" fill="hold">
                                          <p:stCondLst>
                                            <p:cond delay="400"/>
                                          </p:stCondLst>
                                        </p:cTn>
                                        <p:tgtEl>
                                          <p:spTgt spid="168"/>
                                        </p:tgtEl>
                                        <p:attrNameLst>
                                          <p:attrName>r</p:attrName>
                                        </p:attrNameLst>
                                      </p:cBhvr>
                                    </p:animRot>
                                    <p:animRot by="-240000">
                                      <p:cBhvr>
                                        <p:cTn id="18" dur="200" fill="hold">
                                          <p:stCondLst>
                                            <p:cond delay="600"/>
                                          </p:stCondLst>
                                        </p:cTn>
                                        <p:tgtEl>
                                          <p:spTgt spid="168"/>
                                        </p:tgtEl>
                                        <p:attrNameLst>
                                          <p:attrName>r</p:attrName>
                                        </p:attrNameLst>
                                      </p:cBhvr>
                                    </p:animRot>
                                    <p:animRot by="120000">
                                      <p:cBhvr>
                                        <p:cTn id="19" dur="200" fill="hold">
                                          <p:stCondLst>
                                            <p:cond delay="800"/>
                                          </p:stCondLst>
                                        </p:cTn>
                                        <p:tgtEl>
                                          <p:spTgt spid="168"/>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106048" fill="hold"/>
                                        <p:tgtEl>
                                          <p:spTgt spid="169"/>
                                        </p:tgtEl>
                                      </p:cBhvr>
                                    </p:cmd>
                                  </p:childTnLst>
                                </p:cTn>
                              </p:par>
                              <p:par>
                                <p:cTn id="24" presetID="32" presetClass="emph" presetSubtype="0" repeatCount="4000" fill="hold" nodeType="withEffect">
                                  <p:stCondLst>
                                    <p:cond delay="5200"/>
                                  </p:stCondLst>
                                  <p:childTnLst>
                                    <p:animRot by="120000">
                                      <p:cBhvr>
                                        <p:cTn id="25" dur="100" fill="hold">
                                          <p:stCondLst>
                                            <p:cond delay="0"/>
                                          </p:stCondLst>
                                        </p:cTn>
                                        <p:tgtEl>
                                          <p:spTgt spid="172"/>
                                        </p:tgtEl>
                                        <p:attrNameLst>
                                          <p:attrName>r</p:attrName>
                                        </p:attrNameLst>
                                      </p:cBhvr>
                                    </p:animRot>
                                    <p:animRot by="-240000">
                                      <p:cBhvr>
                                        <p:cTn id="26" dur="200" fill="hold">
                                          <p:stCondLst>
                                            <p:cond delay="200"/>
                                          </p:stCondLst>
                                        </p:cTn>
                                        <p:tgtEl>
                                          <p:spTgt spid="172"/>
                                        </p:tgtEl>
                                        <p:attrNameLst>
                                          <p:attrName>r</p:attrName>
                                        </p:attrNameLst>
                                      </p:cBhvr>
                                    </p:animRot>
                                    <p:animRot by="240000">
                                      <p:cBhvr>
                                        <p:cTn id="27" dur="200" fill="hold">
                                          <p:stCondLst>
                                            <p:cond delay="400"/>
                                          </p:stCondLst>
                                        </p:cTn>
                                        <p:tgtEl>
                                          <p:spTgt spid="172"/>
                                        </p:tgtEl>
                                        <p:attrNameLst>
                                          <p:attrName>r</p:attrName>
                                        </p:attrNameLst>
                                      </p:cBhvr>
                                    </p:animRot>
                                    <p:animRot by="-240000">
                                      <p:cBhvr>
                                        <p:cTn id="28" dur="200" fill="hold">
                                          <p:stCondLst>
                                            <p:cond delay="600"/>
                                          </p:stCondLst>
                                        </p:cTn>
                                        <p:tgtEl>
                                          <p:spTgt spid="172"/>
                                        </p:tgtEl>
                                        <p:attrNameLst>
                                          <p:attrName>r</p:attrName>
                                        </p:attrNameLst>
                                      </p:cBhvr>
                                    </p:animRot>
                                    <p:animRot by="120000">
                                      <p:cBhvr>
                                        <p:cTn id="29" dur="200" fill="hold">
                                          <p:stCondLst>
                                            <p:cond delay="800"/>
                                          </p:stCondLst>
                                        </p:cTn>
                                        <p:tgtEl>
                                          <p:spTgt spid="17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0" fill="hold" display="0">
                  <p:stCondLst>
                    <p:cond delay="indefinite"/>
                  </p:stCondLst>
                </p:cTn>
                <p:tgtEl>
                  <p:spTgt spid="169"/>
                </p:tgtEl>
              </p:cMediaNode>
            </p:video>
            <p:seq concurrent="1" nextAc="seek">
              <p:cTn id="31" restart="whenNotActive" fill="hold" evtFilter="cancelBubble" nodeType="interactiveSeq">
                <p:stCondLst>
                  <p:cond evt="onClick" delay="0">
                    <p:tgtEl>
                      <p:spTgt spid="169"/>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169"/>
                                        </p:tgtEl>
                                      </p:cBhvr>
                                    </p:cmd>
                                  </p:childTnLst>
                                </p:cTn>
                              </p:par>
                            </p:childTnLst>
                          </p:cTn>
                        </p:par>
                      </p:childTnLst>
                    </p:cTn>
                  </p:par>
                </p:childTnLst>
              </p:cTn>
              <p:nextCondLst>
                <p:cond evt="onClick" delay="0">
                  <p:tgtEl>
                    <p:spTgt spid="169"/>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9C867-B4AC-A646-66A5-57B1BEB23EB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BBF81C6-64BB-4F7B-7D9A-8C05E30C68F5}"/>
              </a:ext>
            </a:extLst>
          </p:cNvPr>
          <p:cNvSpPr txBox="1"/>
          <p:nvPr/>
        </p:nvSpPr>
        <p:spPr>
          <a:xfrm>
            <a:off x="2468880" y="2590744"/>
            <a:ext cx="3478306" cy="769441"/>
          </a:xfrm>
          <a:prstGeom prst="rect">
            <a:avLst/>
          </a:prstGeom>
          <a:noFill/>
        </p:spPr>
        <p:txBody>
          <a:bodyPr wrap="square" rtlCol="1">
            <a:spAutoFit/>
          </a:bodyPr>
          <a:lstStyle/>
          <a:p>
            <a:pPr algn="ct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عمداً پاس نداد!</a:t>
            </a:r>
          </a:p>
        </p:txBody>
      </p:sp>
      <p:sp>
        <p:nvSpPr>
          <p:cNvPr id="178" name="Rectangle 177">
            <a:extLst>
              <a:ext uri="{FF2B5EF4-FFF2-40B4-BE49-F238E27FC236}">
                <a16:creationId xmlns:a16="http://schemas.microsoft.com/office/drawing/2014/main" id="{B0553653-B858-045D-D42B-902506DBCAC8}"/>
              </a:ext>
            </a:extLst>
          </p:cNvPr>
          <p:cNvSpPr/>
          <p:nvPr/>
        </p:nvSpPr>
        <p:spPr>
          <a:xfrm>
            <a:off x="-1" y="-499486"/>
            <a:ext cx="12192001"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4F42D710-7A24-86BE-5606-41D17238299C}"/>
              </a:ext>
            </a:extLst>
          </p:cNvPr>
          <p:cNvSpPr txBox="1"/>
          <p:nvPr/>
        </p:nvSpPr>
        <p:spPr>
          <a:xfrm>
            <a:off x="1568150" y="3625323"/>
            <a:ext cx="4429400"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نشون بده با کی طرفه!</a:t>
            </a:r>
          </a:p>
        </p:txBody>
      </p:sp>
      <p:pic>
        <p:nvPicPr>
          <p:cNvPr id="11" name="Picture 10" descr="A green circle with white lines&#10;&#10;AI-generated content may be incorrect.">
            <a:extLst>
              <a:ext uri="{FF2B5EF4-FFF2-40B4-BE49-F238E27FC236}">
                <a16:creationId xmlns:a16="http://schemas.microsoft.com/office/drawing/2014/main" id="{B4E255CA-2648-4906-74AF-71FE75A168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9301" y="4414881"/>
            <a:ext cx="3472980" cy="1889582"/>
          </a:xfrm>
          <a:prstGeom prst="rect">
            <a:avLst/>
          </a:prstGeom>
        </p:spPr>
      </p:pic>
      <p:pic>
        <p:nvPicPr>
          <p:cNvPr id="8" name="Picture 7" descr="Cartoon of a person with arms crossed&#10;&#10;AI-generated content may be incorrect.">
            <a:extLst>
              <a:ext uri="{FF2B5EF4-FFF2-40B4-BE49-F238E27FC236}">
                <a16:creationId xmlns:a16="http://schemas.microsoft.com/office/drawing/2014/main" id="{0568FA5E-CD3E-6786-D197-FBC58A8006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09541" y="1333636"/>
            <a:ext cx="1305360" cy="4638377"/>
          </a:xfrm>
          <a:prstGeom prst="rect">
            <a:avLst/>
          </a:prstGeom>
        </p:spPr>
      </p:pic>
      <p:pic>
        <p:nvPicPr>
          <p:cNvPr id="15" name="Picture 14" descr="A close up of a football ball&#10;&#10;AI-generated content may be incorrect.">
            <a:extLst>
              <a:ext uri="{FF2B5EF4-FFF2-40B4-BE49-F238E27FC236}">
                <a16:creationId xmlns:a16="http://schemas.microsoft.com/office/drawing/2014/main" id="{5FE6B93A-5575-5280-BCFF-7C3B958964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87687" y="4462313"/>
            <a:ext cx="435215" cy="423762"/>
          </a:xfrm>
          <a:prstGeom prst="rect">
            <a:avLst/>
          </a:prstGeom>
        </p:spPr>
      </p:pic>
      <p:pic>
        <p:nvPicPr>
          <p:cNvPr id="13" name="Picture 12" descr="A cartoon of a child&#10;&#10;AI-generated content may be incorrect.">
            <a:extLst>
              <a:ext uri="{FF2B5EF4-FFF2-40B4-BE49-F238E27FC236}">
                <a16:creationId xmlns:a16="http://schemas.microsoft.com/office/drawing/2014/main" id="{1BE22C60-BAE4-4236-42AD-83D8398159D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87469" y="2590744"/>
            <a:ext cx="1305360" cy="2295331"/>
          </a:xfrm>
          <a:prstGeom prst="rect">
            <a:avLst/>
          </a:prstGeom>
        </p:spPr>
      </p:pic>
      <p:pic>
        <p:nvPicPr>
          <p:cNvPr id="17" name="Picture 16" descr="A fist in a thought bubble&#10;&#10;AI-generated content may be incorrect.">
            <a:extLst>
              <a:ext uri="{FF2B5EF4-FFF2-40B4-BE49-F238E27FC236}">
                <a16:creationId xmlns:a16="http://schemas.microsoft.com/office/drawing/2014/main" id="{F651DCEA-548E-8CC5-7987-163588AE68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51980" y="822173"/>
            <a:ext cx="1162561" cy="1162561"/>
          </a:xfrm>
          <a:prstGeom prst="rect">
            <a:avLst/>
          </a:prstGeom>
        </p:spPr>
      </p:pic>
      <p:pic>
        <p:nvPicPr>
          <p:cNvPr id="19" name="Picture 18">
            <a:extLst>
              <a:ext uri="{FF2B5EF4-FFF2-40B4-BE49-F238E27FC236}">
                <a16:creationId xmlns:a16="http://schemas.microsoft.com/office/drawing/2014/main" id="{48FA79CF-664E-9E87-4F11-47DDBBFE610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09541" y="703021"/>
            <a:ext cx="202326" cy="596330"/>
          </a:xfrm>
          <a:prstGeom prst="rect">
            <a:avLst/>
          </a:prstGeom>
        </p:spPr>
      </p:pic>
      <p:pic>
        <p:nvPicPr>
          <p:cNvPr id="21" name="Picture 20" descr="A black rectangular object with a black background&#10;&#10;AI-generated content may be incorrect.">
            <a:extLst>
              <a:ext uri="{FF2B5EF4-FFF2-40B4-BE49-F238E27FC236}">
                <a16:creationId xmlns:a16="http://schemas.microsoft.com/office/drawing/2014/main" id="{A0D6E100-4CFE-D45E-44F8-A54B9DDBE15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90159" y="790388"/>
            <a:ext cx="292841" cy="575033"/>
          </a:xfrm>
          <a:prstGeom prst="rect">
            <a:avLst/>
          </a:prstGeom>
        </p:spPr>
      </p:pic>
    </p:spTree>
    <p:extLst>
      <p:ext uri="{BB962C8B-B14F-4D97-AF65-F5344CB8AC3E}">
        <p14:creationId xmlns:p14="http://schemas.microsoft.com/office/powerpoint/2010/main" val="12155804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ppt_x"/>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8" fill="hold" grpId="0" nodeType="withEffect" p14:presetBounceEnd="50000">
                                      <p:stCondLst>
                                        <p:cond delay="4000"/>
                                      </p:stCondLst>
                                      <p:childTnLst>
                                        <p:set>
                                          <p:cBhvr>
                                            <p:cTn id="10" dur="1" fill="hold">
                                              <p:stCondLst>
                                                <p:cond delay="0"/>
                                              </p:stCondLst>
                                            </p:cTn>
                                            <p:tgtEl>
                                              <p:spTgt spid="3"/>
                                            </p:tgtEl>
                                            <p:attrNameLst>
                                              <p:attrName>style.visibility</p:attrName>
                                            </p:attrNameLst>
                                          </p:cBhvr>
                                          <p:to>
                                            <p:strVal val="visible"/>
                                          </p:to>
                                        </p:set>
                                        <p:anim calcmode="lin" valueType="num" p14:bounceEnd="50000">
                                          <p:cBhvr additive="base">
                                            <p:cTn id="11" dur="2000" fill="hold"/>
                                            <p:tgtEl>
                                              <p:spTgt spid="3"/>
                                            </p:tgtEl>
                                            <p:attrNameLst>
                                              <p:attrName>ppt_x</p:attrName>
                                            </p:attrNameLst>
                                          </p:cBhvr>
                                          <p:tavLst>
                                            <p:tav tm="0">
                                              <p:val>
                                                <p:strVal val="0-#ppt_w/2"/>
                                              </p:val>
                                            </p:tav>
                                            <p:tav tm="100000">
                                              <p:val>
                                                <p:strVal val="#ppt_x"/>
                                              </p:val>
                                            </p:tav>
                                          </p:tavLst>
                                        </p:anim>
                                        <p:anim calcmode="lin" valueType="num" p14:bounceEnd="50000">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6" fill="hold" nodeType="withEffect" p14:presetBounceEnd="50000">
                                      <p:stCondLst>
                                        <p:cond delay="1000"/>
                                      </p:stCondLst>
                                      <p:childTnLst>
                                        <p:set>
                                          <p:cBhvr>
                                            <p:cTn id="14" dur="1" fill="hold">
                                              <p:stCondLst>
                                                <p:cond delay="0"/>
                                              </p:stCondLst>
                                            </p:cTn>
                                            <p:tgtEl>
                                              <p:spTgt spid="8"/>
                                            </p:tgtEl>
                                            <p:attrNameLst>
                                              <p:attrName>style.visibility</p:attrName>
                                            </p:attrNameLst>
                                          </p:cBhvr>
                                          <p:to>
                                            <p:strVal val="visible"/>
                                          </p:to>
                                        </p:set>
                                        <p:anim calcmode="lin" valueType="num" p14:bounceEnd="50000">
                                          <p:cBhvr additive="base">
                                            <p:cTn id="15" dur="2000" fill="hold"/>
                                            <p:tgtEl>
                                              <p:spTgt spid="8"/>
                                            </p:tgtEl>
                                            <p:attrNameLst>
                                              <p:attrName>ppt_x</p:attrName>
                                            </p:attrNameLst>
                                          </p:cBhvr>
                                          <p:tavLst>
                                            <p:tav tm="0">
                                              <p:val>
                                                <p:strVal val="1+#ppt_w/2"/>
                                              </p:val>
                                            </p:tav>
                                            <p:tav tm="100000">
                                              <p:val>
                                                <p:strVal val="#ppt_x"/>
                                              </p:val>
                                            </p:tav>
                                          </p:tavLst>
                                        </p:anim>
                                        <p:anim calcmode="lin" valueType="num" p14:bounceEnd="50000">
                                          <p:cBhvr additive="base">
                                            <p:cTn id="16" dur="20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8" fill="hold" nodeType="withEffect" p14:presetBounceEnd="50000">
                                      <p:stCondLst>
                                        <p:cond delay="1000"/>
                                      </p:stCondLst>
                                      <p:childTnLst>
                                        <p:set>
                                          <p:cBhvr>
                                            <p:cTn id="18" dur="1" fill="hold">
                                              <p:stCondLst>
                                                <p:cond delay="0"/>
                                              </p:stCondLst>
                                            </p:cTn>
                                            <p:tgtEl>
                                              <p:spTgt spid="13"/>
                                            </p:tgtEl>
                                            <p:attrNameLst>
                                              <p:attrName>style.visibility</p:attrName>
                                            </p:attrNameLst>
                                          </p:cBhvr>
                                          <p:to>
                                            <p:strVal val="visible"/>
                                          </p:to>
                                        </p:set>
                                        <p:anim calcmode="lin" valueType="num" p14:bounceEnd="50000">
                                          <p:cBhvr additive="base">
                                            <p:cTn id="19" dur="2000" fill="hold"/>
                                            <p:tgtEl>
                                              <p:spTgt spid="13"/>
                                            </p:tgtEl>
                                            <p:attrNameLst>
                                              <p:attrName>ppt_x</p:attrName>
                                            </p:attrNameLst>
                                          </p:cBhvr>
                                          <p:tavLst>
                                            <p:tav tm="0">
                                              <p:val>
                                                <p:strVal val="0-#ppt_w/2"/>
                                              </p:val>
                                            </p:tav>
                                            <p:tav tm="100000">
                                              <p:val>
                                                <p:strVal val="#ppt_x"/>
                                              </p:val>
                                            </p:tav>
                                          </p:tavLst>
                                        </p:anim>
                                        <p:anim calcmode="lin" valueType="num" p14:bounceEnd="50000">
                                          <p:cBhvr additive="base">
                                            <p:cTn id="20" dur="2000" fill="hold"/>
                                            <p:tgtEl>
                                              <p:spTgt spid="13"/>
                                            </p:tgtEl>
                                            <p:attrNameLst>
                                              <p:attrName>ppt_y</p:attrName>
                                            </p:attrNameLst>
                                          </p:cBhvr>
                                          <p:tavLst>
                                            <p:tav tm="0">
                                              <p:val>
                                                <p:strVal val="#ppt_y"/>
                                              </p:val>
                                            </p:tav>
                                            <p:tav tm="100000">
                                              <p:val>
                                                <p:strVal val="#ppt_y"/>
                                              </p:val>
                                            </p:tav>
                                          </p:tavLst>
                                        </p:anim>
                                      </p:childTnLst>
                                    </p:cTn>
                                  </p:par>
                                  <p:par>
                                    <p:cTn id="21" presetID="2" presetClass="entr" presetSubtype="6" fill="hold" nodeType="withEffect" p14:presetBounceEnd="50000">
                                      <p:stCondLst>
                                        <p:cond delay="1000"/>
                                      </p:stCondLst>
                                      <p:childTnLst>
                                        <p:set>
                                          <p:cBhvr>
                                            <p:cTn id="22" dur="1" fill="hold">
                                              <p:stCondLst>
                                                <p:cond delay="0"/>
                                              </p:stCondLst>
                                            </p:cTn>
                                            <p:tgtEl>
                                              <p:spTgt spid="11"/>
                                            </p:tgtEl>
                                            <p:attrNameLst>
                                              <p:attrName>style.visibility</p:attrName>
                                            </p:attrNameLst>
                                          </p:cBhvr>
                                          <p:to>
                                            <p:strVal val="visible"/>
                                          </p:to>
                                        </p:set>
                                        <p:anim calcmode="lin" valueType="num" p14:bounceEnd="50000">
                                          <p:cBhvr additive="base">
                                            <p:cTn id="23" dur="2000" fill="hold"/>
                                            <p:tgtEl>
                                              <p:spTgt spid="11"/>
                                            </p:tgtEl>
                                            <p:attrNameLst>
                                              <p:attrName>ppt_x</p:attrName>
                                            </p:attrNameLst>
                                          </p:cBhvr>
                                          <p:tavLst>
                                            <p:tav tm="0">
                                              <p:val>
                                                <p:strVal val="1+#ppt_w/2"/>
                                              </p:val>
                                            </p:tav>
                                            <p:tav tm="100000">
                                              <p:val>
                                                <p:strVal val="#ppt_x"/>
                                              </p:val>
                                            </p:tav>
                                          </p:tavLst>
                                        </p:anim>
                                        <p:anim calcmode="lin" valueType="num" p14:bounceEnd="50000">
                                          <p:cBhvr additive="base">
                                            <p:cTn id="24" dur="20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9" fill="hold" nodeType="withEffect" p14:presetBounceEnd="50000">
                                      <p:stCondLst>
                                        <p:cond delay="1000"/>
                                      </p:stCondLst>
                                      <p:childTnLst>
                                        <p:set>
                                          <p:cBhvr>
                                            <p:cTn id="26" dur="1" fill="hold">
                                              <p:stCondLst>
                                                <p:cond delay="0"/>
                                              </p:stCondLst>
                                            </p:cTn>
                                            <p:tgtEl>
                                              <p:spTgt spid="15"/>
                                            </p:tgtEl>
                                            <p:attrNameLst>
                                              <p:attrName>style.visibility</p:attrName>
                                            </p:attrNameLst>
                                          </p:cBhvr>
                                          <p:to>
                                            <p:strVal val="visible"/>
                                          </p:to>
                                        </p:set>
                                        <p:anim calcmode="lin" valueType="num" p14:bounceEnd="50000">
                                          <p:cBhvr additive="base">
                                            <p:cTn id="27" dur="2000" fill="hold"/>
                                            <p:tgtEl>
                                              <p:spTgt spid="15"/>
                                            </p:tgtEl>
                                            <p:attrNameLst>
                                              <p:attrName>ppt_x</p:attrName>
                                            </p:attrNameLst>
                                          </p:cBhvr>
                                          <p:tavLst>
                                            <p:tav tm="0">
                                              <p:val>
                                                <p:strVal val="0-#ppt_w/2"/>
                                              </p:val>
                                            </p:tav>
                                            <p:tav tm="100000">
                                              <p:val>
                                                <p:strVal val="#ppt_x"/>
                                              </p:val>
                                            </p:tav>
                                          </p:tavLst>
                                        </p:anim>
                                        <p:anim calcmode="lin" valueType="num" p14:bounceEnd="50000">
                                          <p:cBhvr additive="base">
                                            <p:cTn id="28" dur="2000" fill="hold"/>
                                            <p:tgtEl>
                                              <p:spTgt spid="15"/>
                                            </p:tgtEl>
                                            <p:attrNameLst>
                                              <p:attrName>ppt_y</p:attrName>
                                            </p:attrNameLst>
                                          </p:cBhvr>
                                          <p:tavLst>
                                            <p:tav tm="0">
                                              <p:val>
                                                <p:strVal val="0-#ppt_h/2"/>
                                              </p:val>
                                            </p:tav>
                                            <p:tav tm="100000">
                                              <p:val>
                                                <p:strVal val="#ppt_y"/>
                                              </p:val>
                                            </p:tav>
                                          </p:tavLst>
                                        </p:anim>
                                      </p:childTnLst>
                                    </p:cTn>
                                  </p:par>
                                  <p:par>
                                    <p:cTn id="29" presetID="26" presetClass="entr" presetSubtype="0" fill="hold" nodeType="withEffect">
                                      <p:stCondLst>
                                        <p:cond delay="3400"/>
                                      </p:stCondLst>
                                      <p:childTnLst>
                                        <p:set>
                                          <p:cBhvr>
                                            <p:cTn id="30" dur="1" fill="hold">
                                              <p:stCondLst>
                                                <p:cond delay="0"/>
                                              </p:stCondLst>
                                            </p:cTn>
                                            <p:tgtEl>
                                              <p:spTgt spid="17"/>
                                            </p:tgtEl>
                                            <p:attrNameLst>
                                              <p:attrName>style.visibility</p:attrName>
                                            </p:attrNameLst>
                                          </p:cBhvr>
                                          <p:to>
                                            <p:strVal val="visible"/>
                                          </p:to>
                                        </p:set>
                                        <p:animEffect transition="in" filter="wipe(down)">
                                          <p:cBhvr>
                                            <p:cTn id="31" dur="580">
                                              <p:stCondLst>
                                                <p:cond delay="0"/>
                                              </p:stCondLst>
                                            </p:cTn>
                                            <p:tgtEl>
                                              <p:spTgt spid="17"/>
                                            </p:tgtEl>
                                          </p:cBhvr>
                                        </p:animEffect>
                                        <p:anim calcmode="lin" valueType="num">
                                          <p:cBhvr>
                                            <p:cTn id="32"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37" dur="26">
                                              <p:stCondLst>
                                                <p:cond delay="650"/>
                                              </p:stCondLst>
                                            </p:cTn>
                                            <p:tgtEl>
                                              <p:spTgt spid="17"/>
                                            </p:tgtEl>
                                          </p:cBhvr>
                                          <p:to x="100000" y="60000"/>
                                        </p:animScale>
                                        <p:animScale>
                                          <p:cBhvr>
                                            <p:cTn id="38" dur="166" decel="50000">
                                              <p:stCondLst>
                                                <p:cond delay="676"/>
                                              </p:stCondLst>
                                            </p:cTn>
                                            <p:tgtEl>
                                              <p:spTgt spid="17"/>
                                            </p:tgtEl>
                                          </p:cBhvr>
                                          <p:to x="100000" y="100000"/>
                                        </p:animScale>
                                        <p:animScale>
                                          <p:cBhvr>
                                            <p:cTn id="39" dur="26">
                                              <p:stCondLst>
                                                <p:cond delay="1312"/>
                                              </p:stCondLst>
                                            </p:cTn>
                                            <p:tgtEl>
                                              <p:spTgt spid="17"/>
                                            </p:tgtEl>
                                          </p:cBhvr>
                                          <p:to x="100000" y="80000"/>
                                        </p:animScale>
                                        <p:animScale>
                                          <p:cBhvr>
                                            <p:cTn id="40" dur="166" decel="50000">
                                              <p:stCondLst>
                                                <p:cond delay="1338"/>
                                              </p:stCondLst>
                                            </p:cTn>
                                            <p:tgtEl>
                                              <p:spTgt spid="17"/>
                                            </p:tgtEl>
                                          </p:cBhvr>
                                          <p:to x="100000" y="100000"/>
                                        </p:animScale>
                                        <p:animScale>
                                          <p:cBhvr>
                                            <p:cTn id="41" dur="26">
                                              <p:stCondLst>
                                                <p:cond delay="1642"/>
                                              </p:stCondLst>
                                            </p:cTn>
                                            <p:tgtEl>
                                              <p:spTgt spid="17"/>
                                            </p:tgtEl>
                                          </p:cBhvr>
                                          <p:to x="100000" y="90000"/>
                                        </p:animScale>
                                        <p:animScale>
                                          <p:cBhvr>
                                            <p:cTn id="42" dur="166" decel="50000">
                                              <p:stCondLst>
                                                <p:cond delay="1668"/>
                                              </p:stCondLst>
                                            </p:cTn>
                                            <p:tgtEl>
                                              <p:spTgt spid="17"/>
                                            </p:tgtEl>
                                          </p:cBhvr>
                                          <p:to x="100000" y="100000"/>
                                        </p:animScale>
                                        <p:animScale>
                                          <p:cBhvr>
                                            <p:cTn id="43" dur="26">
                                              <p:stCondLst>
                                                <p:cond delay="1808"/>
                                              </p:stCondLst>
                                            </p:cTn>
                                            <p:tgtEl>
                                              <p:spTgt spid="17"/>
                                            </p:tgtEl>
                                          </p:cBhvr>
                                          <p:to x="100000" y="95000"/>
                                        </p:animScale>
                                        <p:animScale>
                                          <p:cBhvr>
                                            <p:cTn id="44" dur="166" decel="50000">
                                              <p:stCondLst>
                                                <p:cond delay="1834"/>
                                              </p:stCondLst>
                                            </p:cTn>
                                            <p:tgtEl>
                                              <p:spTgt spid="17"/>
                                            </p:tgtEl>
                                          </p:cBhvr>
                                          <p:to x="100000" y="100000"/>
                                        </p:animScale>
                                      </p:childTnLst>
                                    </p:cTn>
                                  </p:par>
                                  <p:par>
                                    <p:cTn id="45" presetID="26" presetClass="entr" presetSubtype="0" fill="hold" nodeType="withEffect">
                                      <p:stCondLst>
                                        <p:cond delay="2800"/>
                                      </p:stCondLst>
                                      <p:childTnLst>
                                        <p:set>
                                          <p:cBhvr>
                                            <p:cTn id="46" dur="1" fill="hold">
                                              <p:stCondLst>
                                                <p:cond delay="0"/>
                                              </p:stCondLst>
                                            </p:cTn>
                                            <p:tgtEl>
                                              <p:spTgt spid="19"/>
                                            </p:tgtEl>
                                            <p:attrNameLst>
                                              <p:attrName>style.visibility</p:attrName>
                                            </p:attrNameLst>
                                          </p:cBhvr>
                                          <p:to>
                                            <p:strVal val="visible"/>
                                          </p:to>
                                        </p:set>
                                        <p:animEffect transition="in" filter="wipe(down)">
                                          <p:cBhvr>
                                            <p:cTn id="47" dur="580">
                                              <p:stCondLst>
                                                <p:cond delay="0"/>
                                              </p:stCondLst>
                                            </p:cTn>
                                            <p:tgtEl>
                                              <p:spTgt spid="19"/>
                                            </p:tgtEl>
                                          </p:cBhvr>
                                        </p:animEffect>
                                        <p:anim calcmode="lin" valueType="num">
                                          <p:cBhvr>
                                            <p:cTn id="4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53" dur="26">
                                              <p:stCondLst>
                                                <p:cond delay="650"/>
                                              </p:stCondLst>
                                            </p:cTn>
                                            <p:tgtEl>
                                              <p:spTgt spid="19"/>
                                            </p:tgtEl>
                                          </p:cBhvr>
                                          <p:to x="100000" y="60000"/>
                                        </p:animScale>
                                        <p:animScale>
                                          <p:cBhvr>
                                            <p:cTn id="54" dur="166" decel="50000">
                                              <p:stCondLst>
                                                <p:cond delay="676"/>
                                              </p:stCondLst>
                                            </p:cTn>
                                            <p:tgtEl>
                                              <p:spTgt spid="19"/>
                                            </p:tgtEl>
                                          </p:cBhvr>
                                          <p:to x="100000" y="100000"/>
                                        </p:animScale>
                                        <p:animScale>
                                          <p:cBhvr>
                                            <p:cTn id="55" dur="26">
                                              <p:stCondLst>
                                                <p:cond delay="1312"/>
                                              </p:stCondLst>
                                            </p:cTn>
                                            <p:tgtEl>
                                              <p:spTgt spid="19"/>
                                            </p:tgtEl>
                                          </p:cBhvr>
                                          <p:to x="100000" y="80000"/>
                                        </p:animScale>
                                        <p:animScale>
                                          <p:cBhvr>
                                            <p:cTn id="56" dur="166" decel="50000">
                                              <p:stCondLst>
                                                <p:cond delay="1338"/>
                                              </p:stCondLst>
                                            </p:cTn>
                                            <p:tgtEl>
                                              <p:spTgt spid="19"/>
                                            </p:tgtEl>
                                          </p:cBhvr>
                                          <p:to x="100000" y="100000"/>
                                        </p:animScale>
                                        <p:animScale>
                                          <p:cBhvr>
                                            <p:cTn id="57" dur="26">
                                              <p:stCondLst>
                                                <p:cond delay="1642"/>
                                              </p:stCondLst>
                                            </p:cTn>
                                            <p:tgtEl>
                                              <p:spTgt spid="19"/>
                                            </p:tgtEl>
                                          </p:cBhvr>
                                          <p:to x="100000" y="90000"/>
                                        </p:animScale>
                                        <p:animScale>
                                          <p:cBhvr>
                                            <p:cTn id="58" dur="166" decel="50000">
                                              <p:stCondLst>
                                                <p:cond delay="1668"/>
                                              </p:stCondLst>
                                            </p:cTn>
                                            <p:tgtEl>
                                              <p:spTgt spid="19"/>
                                            </p:tgtEl>
                                          </p:cBhvr>
                                          <p:to x="100000" y="100000"/>
                                        </p:animScale>
                                        <p:animScale>
                                          <p:cBhvr>
                                            <p:cTn id="59" dur="26">
                                              <p:stCondLst>
                                                <p:cond delay="1808"/>
                                              </p:stCondLst>
                                            </p:cTn>
                                            <p:tgtEl>
                                              <p:spTgt spid="19"/>
                                            </p:tgtEl>
                                          </p:cBhvr>
                                          <p:to x="100000" y="95000"/>
                                        </p:animScale>
                                        <p:animScale>
                                          <p:cBhvr>
                                            <p:cTn id="60" dur="166" decel="50000">
                                              <p:stCondLst>
                                                <p:cond delay="1834"/>
                                              </p:stCondLst>
                                            </p:cTn>
                                            <p:tgtEl>
                                              <p:spTgt spid="19"/>
                                            </p:tgtEl>
                                          </p:cBhvr>
                                          <p:to x="100000" y="100000"/>
                                        </p:animScale>
                                      </p:childTnLst>
                                    </p:cTn>
                                  </p:par>
                                  <p:par>
                                    <p:cTn id="61" presetID="26" presetClass="entr" presetSubtype="0" fill="hold" nodeType="withEffect">
                                      <p:stCondLst>
                                        <p:cond delay="1900"/>
                                      </p:stCondLst>
                                      <p:childTnLst>
                                        <p:set>
                                          <p:cBhvr>
                                            <p:cTn id="62" dur="1" fill="hold">
                                              <p:stCondLst>
                                                <p:cond delay="0"/>
                                              </p:stCondLst>
                                            </p:cTn>
                                            <p:tgtEl>
                                              <p:spTgt spid="21"/>
                                            </p:tgtEl>
                                            <p:attrNameLst>
                                              <p:attrName>style.visibility</p:attrName>
                                            </p:attrNameLst>
                                          </p:cBhvr>
                                          <p:to>
                                            <p:strVal val="visible"/>
                                          </p:to>
                                        </p:set>
                                        <p:animEffect transition="in" filter="wipe(down)">
                                          <p:cBhvr>
                                            <p:cTn id="63" dur="580">
                                              <p:stCondLst>
                                                <p:cond delay="0"/>
                                              </p:stCondLst>
                                            </p:cTn>
                                            <p:tgtEl>
                                              <p:spTgt spid="21"/>
                                            </p:tgtEl>
                                          </p:cBhvr>
                                        </p:animEffect>
                                        <p:anim calcmode="lin" valueType="num">
                                          <p:cBhvr>
                                            <p:cTn id="6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69" dur="26">
                                              <p:stCondLst>
                                                <p:cond delay="650"/>
                                              </p:stCondLst>
                                            </p:cTn>
                                            <p:tgtEl>
                                              <p:spTgt spid="21"/>
                                            </p:tgtEl>
                                          </p:cBhvr>
                                          <p:to x="100000" y="60000"/>
                                        </p:animScale>
                                        <p:animScale>
                                          <p:cBhvr>
                                            <p:cTn id="70" dur="166" decel="50000">
                                              <p:stCondLst>
                                                <p:cond delay="676"/>
                                              </p:stCondLst>
                                            </p:cTn>
                                            <p:tgtEl>
                                              <p:spTgt spid="21"/>
                                            </p:tgtEl>
                                          </p:cBhvr>
                                          <p:to x="100000" y="100000"/>
                                        </p:animScale>
                                        <p:animScale>
                                          <p:cBhvr>
                                            <p:cTn id="71" dur="26">
                                              <p:stCondLst>
                                                <p:cond delay="1312"/>
                                              </p:stCondLst>
                                            </p:cTn>
                                            <p:tgtEl>
                                              <p:spTgt spid="21"/>
                                            </p:tgtEl>
                                          </p:cBhvr>
                                          <p:to x="100000" y="80000"/>
                                        </p:animScale>
                                        <p:animScale>
                                          <p:cBhvr>
                                            <p:cTn id="72" dur="166" decel="50000">
                                              <p:stCondLst>
                                                <p:cond delay="1338"/>
                                              </p:stCondLst>
                                            </p:cTn>
                                            <p:tgtEl>
                                              <p:spTgt spid="21"/>
                                            </p:tgtEl>
                                          </p:cBhvr>
                                          <p:to x="100000" y="100000"/>
                                        </p:animScale>
                                        <p:animScale>
                                          <p:cBhvr>
                                            <p:cTn id="73" dur="26">
                                              <p:stCondLst>
                                                <p:cond delay="1642"/>
                                              </p:stCondLst>
                                            </p:cTn>
                                            <p:tgtEl>
                                              <p:spTgt spid="21"/>
                                            </p:tgtEl>
                                          </p:cBhvr>
                                          <p:to x="100000" y="90000"/>
                                        </p:animScale>
                                        <p:animScale>
                                          <p:cBhvr>
                                            <p:cTn id="74" dur="166" decel="50000">
                                              <p:stCondLst>
                                                <p:cond delay="1668"/>
                                              </p:stCondLst>
                                            </p:cTn>
                                            <p:tgtEl>
                                              <p:spTgt spid="21"/>
                                            </p:tgtEl>
                                          </p:cBhvr>
                                          <p:to x="100000" y="100000"/>
                                        </p:animScale>
                                        <p:animScale>
                                          <p:cBhvr>
                                            <p:cTn id="75" dur="26">
                                              <p:stCondLst>
                                                <p:cond delay="1808"/>
                                              </p:stCondLst>
                                            </p:cTn>
                                            <p:tgtEl>
                                              <p:spTgt spid="21"/>
                                            </p:tgtEl>
                                          </p:cBhvr>
                                          <p:to x="100000" y="95000"/>
                                        </p:animScale>
                                        <p:animScale>
                                          <p:cBhvr>
                                            <p:cTn id="76" dur="166" decel="50000">
                                              <p:stCondLst>
                                                <p:cond delay="1834"/>
                                              </p:stCondLst>
                                            </p:cTn>
                                            <p:tgtEl>
                                              <p:spTgt spid="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8" fill="hold" grpId="0" nodeType="withEffect">
                                      <p:stCondLst>
                                        <p:cond delay="40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0-#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6" fill="hold" nodeType="withEffect">
                                      <p:stCondLst>
                                        <p:cond delay="100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2000" fill="hold"/>
                                            <p:tgtEl>
                                              <p:spTgt spid="8"/>
                                            </p:tgtEl>
                                            <p:attrNameLst>
                                              <p:attrName>ppt_x</p:attrName>
                                            </p:attrNameLst>
                                          </p:cBhvr>
                                          <p:tavLst>
                                            <p:tav tm="0">
                                              <p:val>
                                                <p:strVal val="1+#ppt_w/2"/>
                                              </p:val>
                                            </p:tav>
                                            <p:tav tm="100000">
                                              <p:val>
                                                <p:strVal val="#ppt_x"/>
                                              </p:val>
                                            </p:tav>
                                          </p:tavLst>
                                        </p:anim>
                                        <p:anim calcmode="lin" valueType="num">
                                          <p:cBhvr additive="base">
                                            <p:cTn id="16" dur="20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8" fill="hold" nodeType="withEffect">
                                      <p:stCondLst>
                                        <p:cond delay="100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2000" fill="hold"/>
                                            <p:tgtEl>
                                              <p:spTgt spid="13"/>
                                            </p:tgtEl>
                                            <p:attrNameLst>
                                              <p:attrName>ppt_x</p:attrName>
                                            </p:attrNameLst>
                                          </p:cBhvr>
                                          <p:tavLst>
                                            <p:tav tm="0">
                                              <p:val>
                                                <p:strVal val="0-#ppt_w/2"/>
                                              </p:val>
                                            </p:tav>
                                            <p:tav tm="100000">
                                              <p:val>
                                                <p:strVal val="#ppt_x"/>
                                              </p:val>
                                            </p:tav>
                                          </p:tavLst>
                                        </p:anim>
                                        <p:anim calcmode="lin" valueType="num">
                                          <p:cBhvr additive="base">
                                            <p:cTn id="20" dur="2000" fill="hold"/>
                                            <p:tgtEl>
                                              <p:spTgt spid="13"/>
                                            </p:tgtEl>
                                            <p:attrNameLst>
                                              <p:attrName>ppt_y</p:attrName>
                                            </p:attrNameLst>
                                          </p:cBhvr>
                                          <p:tavLst>
                                            <p:tav tm="0">
                                              <p:val>
                                                <p:strVal val="#ppt_y"/>
                                              </p:val>
                                            </p:tav>
                                            <p:tav tm="100000">
                                              <p:val>
                                                <p:strVal val="#ppt_y"/>
                                              </p:val>
                                            </p:tav>
                                          </p:tavLst>
                                        </p:anim>
                                      </p:childTnLst>
                                    </p:cTn>
                                  </p:par>
                                  <p:par>
                                    <p:cTn id="21" presetID="2" presetClass="entr" presetSubtype="6" fill="hold" nodeType="withEffect">
                                      <p:stCondLst>
                                        <p:cond delay="100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2000" fill="hold"/>
                                            <p:tgtEl>
                                              <p:spTgt spid="11"/>
                                            </p:tgtEl>
                                            <p:attrNameLst>
                                              <p:attrName>ppt_x</p:attrName>
                                            </p:attrNameLst>
                                          </p:cBhvr>
                                          <p:tavLst>
                                            <p:tav tm="0">
                                              <p:val>
                                                <p:strVal val="1+#ppt_w/2"/>
                                              </p:val>
                                            </p:tav>
                                            <p:tav tm="100000">
                                              <p:val>
                                                <p:strVal val="#ppt_x"/>
                                              </p:val>
                                            </p:tav>
                                          </p:tavLst>
                                        </p:anim>
                                        <p:anim calcmode="lin" valueType="num">
                                          <p:cBhvr additive="base">
                                            <p:cTn id="24" dur="20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9" fill="hold" nodeType="withEffect">
                                      <p:stCondLst>
                                        <p:cond delay="100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2000" fill="hold"/>
                                            <p:tgtEl>
                                              <p:spTgt spid="15"/>
                                            </p:tgtEl>
                                            <p:attrNameLst>
                                              <p:attrName>ppt_x</p:attrName>
                                            </p:attrNameLst>
                                          </p:cBhvr>
                                          <p:tavLst>
                                            <p:tav tm="0">
                                              <p:val>
                                                <p:strVal val="0-#ppt_w/2"/>
                                              </p:val>
                                            </p:tav>
                                            <p:tav tm="100000">
                                              <p:val>
                                                <p:strVal val="#ppt_x"/>
                                              </p:val>
                                            </p:tav>
                                          </p:tavLst>
                                        </p:anim>
                                        <p:anim calcmode="lin" valueType="num">
                                          <p:cBhvr additive="base">
                                            <p:cTn id="28" dur="2000" fill="hold"/>
                                            <p:tgtEl>
                                              <p:spTgt spid="15"/>
                                            </p:tgtEl>
                                            <p:attrNameLst>
                                              <p:attrName>ppt_y</p:attrName>
                                            </p:attrNameLst>
                                          </p:cBhvr>
                                          <p:tavLst>
                                            <p:tav tm="0">
                                              <p:val>
                                                <p:strVal val="0-#ppt_h/2"/>
                                              </p:val>
                                            </p:tav>
                                            <p:tav tm="100000">
                                              <p:val>
                                                <p:strVal val="#ppt_y"/>
                                              </p:val>
                                            </p:tav>
                                          </p:tavLst>
                                        </p:anim>
                                      </p:childTnLst>
                                    </p:cTn>
                                  </p:par>
                                  <p:par>
                                    <p:cTn id="29" presetID="26" presetClass="entr" presetSubtype="0" fill="hold" nodeType="withEffect">
                                      <p:stCondLst>
                                        <p:cond delay="3400"/>
                                      </p:stCondLst>
                                      <p:childTnLst>
                                        <p:set>
                                          <p:cBhvr>
                                            <p:cTn id="30" dur="1" fill="hold">
                                              <p:stCondLst>
                                                <p:cond delay="0"/>
                                              </p:stCondLst>
                                            </p:cTn>
                                            <p:tgtEl>
                                              <p:spTgt spid="17"/>
                                            </p:tgtEl>
                                            <p:attrNameLst>
                                              <p:attrName>style.visibility</p:attrName>
                                            </p:attrNameLst>
                                          </p:cBhvr>
                                          <p:to>
                                            <p:strVal val="visible"/>
                                          </p:to>
                                        </p:set>
                                        <p:animEffect transition="in" filter="wipe(down)">
                                          <p:cBhvr>
                                            <p:cTn id="31" dur="580">
                                              <p:stCondLst>
                                                <p:cond delay="0"/>
                                              </p:stCondLst>
                                            </p:cTn>
                                            <p:tgtEl>
                                              <p:spTgt spid="17"/>
                                            </p:tgtEl>
                                          </p:cBhvr>
                                        </p:animEffect>
                                        <p:anim calcmode="lin" valueType="num">
                                          <p:cBhvr>
                                            <p:cTn id="32"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37" dur="26">
                                              <p:stCondLst>
                                                <p:cond delay="650"/>
                                              </p:stCondLst>
                                            </p:cTn>
                                            <p:tgtEl>
                                              <p:spTgt spid="17"/>
                                            </p:tgtEl>
                                          </p:cBhvr>
                                          <p:to x="100000" y="60000"/>
                                        </p:animScale>
                                        <p:animScale>
                                          <p:cBhvr>
                                            <p:cTn id="38" dur="166" decel="50000">
                                              <p:stCondLst>
                                                <p:cond delay="676"/>
                                              </p:stCondLst>
                                            </p:cTn>
                                            <p:tgtEl>
                                              <p:spTgt spid="17"/>
                                            </p:tgtEl>
                                          </p:cBhvr>
                                          <p:to x="100000" y="100000"/>
                                        </p:animScale>
                                        <p:animScale>
                                          <p:cBhvr>
                                            <p:cTn id="39" dur="26">
                                              <p:stCondLst>
                                                <p:cond delay="1312"/>
                                              </p:stCondLst>
                                            </p:cTn>
                                            <p:tgtEl>
                                              <p:spTgt spid="17"/>
                                            </p:tgtEl>
                                          </p:cBhvr>
                                          <p:to x="100000" y="80000"/>
                                        </p:animScale>
                                        <p:animScale>
                                          <p:cBhvr>
                                            <p:cTn id="40" dur="166" decel="50000">
                                              <p:stCondLst>
                                                <p:cond delay="1338"/>
                                              </p:stCondLst>
                                            </p:cTn>
                                            <p:tgtEl>
                                              <p:spTgt spid="17"/>
                                            </p:tgtEl>
                                          </p:cBhvr>
                                          <p:to x="100000" y="100000"/>
                                        </p:animScale>
                                        <p:animScale>
                                          <p:cBhvr>
                                            <p:cTn id="41" dur="26">
                                              <p:stCondLst>
                                                <p:cond delay="1642"/>
                                              </p:stCondLst>
                                            </p:cTn>
                                            <p:tgtEl>
                                              <p:spTgt spid="17"/>
                                            </p:tgtEl>
                                          </p:cBhvr>
                                          <p:to x="100000" y="90000"/>
                                        </p:animScale>
                                        <p:animScale>
                                          <p:cBhvr>
                                            <p:cTn id="42" dur="166" decel="50000">
                                              <p:stCondLst>
                                                <p:cond delay="1668"/>
                                              </p:stCondLst>
                                            </p:cTn>
                                            <p:tgtEl>
                                              <p:spTgt spid="17"/>
                                            </p:tgtEl>
                                          </p:cBhvr>
                                          <p:to x="100000" y="100000"/>
                                        </p:animScale>
                                        <p:animScale>
                                          <p:cBhvr>
                                            <p:cTn id="43" dur="26">
                                              <p:stCondLst>
                                                <p:cond delay="1808"/>
                                              </p:stCondLst>
                                            </p:cTn>
                                            <p:tgtEl>
                                              <p:spTgt spid="17"/>
                                            </p:tgtEl>
                                          </p:cBhvr>
                                          <p:to x="100000" y="95000"/>
                                        </p:animScale>
                                        <p:animScale>
                                          <p:cBhvr>
                                            <p:cTn id="44" dur="166" decel="50000">
                                              <p:stCondLst>
                                                <p:cond delay="1834"/>
                                              </p:stCondLst>
                                            </p:cTn>
                                            <p:tgtEl>
                                              <p:spTgt spid="17"/>
                                            </p:tgtEl>
                                          </p:cBhvr>
                                          <p:to x="100000" y="100000"/>
                                        </p:animScale>
                                      </p:childTnLst>
                                    </p:cTn>
                                  </p:par>
                                  <p:par>
                                    <p:cTn id="45" presetID="26" presetClass="entr" presetSubtype="0" fill="hold" nodeType="withEffect">
                                      <p:stCondLst>
                                        <p:cond delay="2800"/>
                                      </p:stCondLst>
                                      <p:childTnLst>
                                        <p:set>
                                          <p:cBhvr>
                                            <p:cTn id="46" dur="1" fill="hold">
                                              <p:stCondLst>
                                                <p:cond delay="0"/>
                                              </p:stCondLst>
                                            </p:cTn>
                                            <p:tgtEl>
                                              <p:spTgt spid="19"/>
                                            </p:tgtEl>
                                            <p:attrNameLst>
                                              <p:attrName>style.visibility</p:attrName>
                                            </p:attrNameLst>
                                          </p:cBhvr>
                                          <p:to>
                                            <p:strVal val="visible"/>
                                          </p:to>
                                        </p:set>
                                        <p:animEffect transition="in" filter="wipe(down)">
                                          <p:cBhvr>
                                            <p:cTn id="47" dur="580">
                                              <p:stCondLst>
                                                <p:cond delay="0"/>
                                              </p:stCondLst>
                                            </p:cTn>
                                            <p:tgtEl>
                                              <p:spTgt spid="19"/>
                                            </p:tgtEl>
                                          </p:cBhvr>
                                        </p:animEffect>
                                        <p:anim calcmode="lin" valueType="num">
                                          <p:cBhvr>
                                            <p:cTn id="4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53" dur="26">
                                              <p:stCondLst>
                                                <p:cond delay="650"/>
                                              </p:stCondLst>
                                            </p:cTn>
                                            <p:tgtEl>
                                              <p:spTgt spid="19"/>
                                            </p:tgtEl>
                                          </p:cBhvr>
                                          <p:to x="100000" y="60000"/>
                                        </p:animScale>
                                        <p:animScale>
                                          <p:cBhvr>
                                            <p:cTn id="54" dur="166" decel="50000">
                                              <p:stCondLst>
                                                <p:cond delay="676"/>
                                              </p:stCondLst>
                                            </p:cTn>
                                            <p:tgtEl>
                                              <p:spTgt spid="19"/>
                                            </p:tgtEl>
                                          </p:cBhvr>
                                          <p:to x="100000" y="100000"/>
                                        </p:animScale>
                                        <p:animScale>
                                          <p:cBhvr>
                                            <p:cTn id="55" dur="26">
                                              <p:stCondLst>
                                                <p:cond delay="1312"/>
                                              </p:stCondLst>
                                            </p:cTn>
                                            <p:tgtEl>
                                              <p:spTgt spid="19"/>
                                            </p:tgtEl>
                                          </p:cBhvr>
                                          <p:to x="100000" y="80000"/>
                                        </p:animScale>
                                        <p:animScale>
                                          <p:cBhvr>
                                            <p:cTn id="56" dur="166" decel="50000">
                                              <p:stCondLst>
                                                <p:cond delay="1338"/>
                                              </p:stCondLst>
                                            </p:cTn>
                                            <p:tgtEl>
                                              <p:spTgt spid="19"/>
                                            </p:tgtEl>
                                          </p:cBhvr>
                                          <p:to x="100000" y="100000"/>
                                        </p:animScale>
                                        <p:animScale>
                                          <p:cBhvr>
                                            <p:cTn id="57" dur="26">
                                              <p:stCondLst>
                                                <p:cond delay="1642"/>
                                              </p:stCondLst>
                                            </p:cTn>
                                            <p:tgtEl>
                                              <p:spTgt spid="19"/>
                                            </p:tgtEl>
                                          </p:cBhvr>
                                          <p:to x="100000" y="90000"/>
                                        </p:animScale>
                                        <p:animScale>
                                          <p:cBhvr>
                                            <p:cTn id="58" dur="166" decel="50000">
                                              <p:stCondLst>
                                                <p:cond delay="1668"/>
                                              </p:stCondLst>
                                            </p:cTn>
                                            <p:tgtEl>
                                              <p:spTgt spid="19"/>
                                            </p:tgtEl>
                                          </p:cBhvr>
                                          <p:to x="100000" y="100000"/>
                                        </p:animScale>
                                        <p:animScale>
                                          <p:cBhvr>
                                            <p:cTn id="59" dur="26">
                                              <p:stCondLst>
                                                <p:cond delay="1808"/>
                                              </p:stCondLst>
                                            </p:cTn>
                                            <p:tgtEl>
                                              <p:spTgt spid="19"/>
                                            </p:tgtEl>
                                          </p:cBhvr>
                                          <p:to x="100000" y="95000"/>
                                        </p:animScale>
                                        <p:animScale>
                                          <p:cBhvr>
                                            <p:cTn id="60" dur="166" decel="50000">
                                              <p:stCondLst>
                                                <p:cond delay="1834"/>
                                              </p:stCondLst>
                                            </p:cTn>
                                            <p:tgtEl>
                                              <p:spTgt spid="19"/>
                                            </p:tgtEl>
                                          </p:cBhvr>
                                          <p:to x="100000" y="100000"/>
                                        </p:animScale>
                                      </p:childTnLst>
                                    </p:cTn>
                                  </p:par>
                                  <p:par>
                                    <p:cTn id="61" presetID="26" presetClass="entr" presetSubtype="0" fill="hold" nodeType="withEffect">
                                      <p:stCondLst>
                                        <p:cond delay="1900"/>
                                      </p:stCondLst>
                                      <p:childTnLst>
                                        <p:set>
                                          <p:cBhvr>
                                            <p:cTn id="62" dur="1" fill="hold">
                                              <p:stCondLst>
                                                <p:cond delay="0"/>
                                              </p:stCondLst>
                                            </p:cTn>
                                            <p:tgtEl>
                                              <p:spTgt spid="21"/>
                                            </p:tgtEl>
                                            <p:attrNameLst>
                                              <p:attrName>style.visibility</p:attrName>
                                            </p:attrNameLst>
                                          </p:cBhvr>
                                          <p:to>
                                            <p:strVal val="visible"/>
                                          </p:to>
                                        </p:set>
                                        <p:animEffect transition="in" filter="wipe(down)">
                                          <p:cBhvr>
                                            <p:cTn id="63" dur="580">
                                              <p:stCondLst>
                                                <p:cond delay="0"/>
                                              </p:stCondLst>
                                            </p:cTn>
                                            <p:tgtEl>
                                              <p:spTgt spid="21"/>
                                            </p:tgtEl>
                                          </p:cBhvr>
                                        </p:animEffect>
                                        <p:anim calcmode="lin" valueType="num">
                                          <p:cBhvr>
                                            <p:cTn id="6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69" dur="26">
                                              <p:stCondLst>
                                                <p:cond delay="650"/>
                                              </p:stCondLst>
                                            </p:cTn>
                                            <p:tgtEl>
                                              <p:spTgt spid="21"/>
                                            </p:tgtEl>
                                          </p:cBhvr>
                                          <p:to x="100000" y="60000"/>
                                        </p:animScale>
                                        <p:animScale>
                                          <p:cBhvr>
                                            <p:cTn id="70" dur="166" decel="50000">
                                              <p:stCondLst>
                                                <p:cond delay="676"/>
                                              </p:stCondLst>
                                            </p:cTn>
                                            <p:tgtEl>
                                              <p:spTgt spid="21"/>
                                            </p:tgtEl>
                                          </p:cBhvr>
                                          <p:to x="100000" y="100000"/>
                                        </p:animScale>
                                        <p:animScale>
                                          <p:cBhvr>
                                            <p:cTn id="71" dur="26">
                                              <p:stCondLst>
                                                <p:cond delay="1312"/>
                                              </p:stCondLst>
                                            </p:cTn>
                                            <p:tgtEl>
                                              <p:spTgt spid="21"/>
                                            </p:tgtEl>
                                          </p:cBhvr>
                                          <p:to x="100000" y="80000"/>
                                        </p:animScale>
                                        <p:animScale>
                                          <p:cBhvr>
                                            <p:cTn id="72" dur="166" decel="50000">
                                              <p:stCondLst>
                                                <p:cond delay="1338"/>
                                              </p:stCondLst>
                                            </p:cTn>
                                            <p:tgtEl>
                                              <p:spTgt spid="21"/>
                                            </p:tgtEl>
                                          </p:cBhvr>
                                          <p:to x="100000" y="100000"/>
                                        </p:animScale>
                                        <p:animScale>
                                          <p:cBhvr>
                                            <p:cTn id="73" dur="26">
                                              <p:stCondLst>
                                                <p:cond delay="1642"/>
                                              </p:stCondLst>
                                            </p:cTn>
                                            <p:tgtEl>
                                              <p:spTgt spid="21"/>
                                            </p:tgtEl>
                                          </p:cBhvr>
                                          <p:to x="100000" y="90000"/>
                                        </p:animScale>
                                        <p:animScale>
                                          <p:cBhvr>
                                            <p:cTn id="74" dur="166" decel="50000">
                                              <p:stCondLst>
                                                <p:cond delay="1668"/>
                                              </p:stCondLst>
                                            </p:cTn>
                                            <p:tgtEl>
                                              <p:spTgt spid="21"/>
                                            </p:tgtEl>
                                          </p:cBhvr>
                                          <p:to x="100000" y="100000"/>
                                        </p:animScale>
                                        <p:animScale>
                                          <p:cBhvr>
                                            <p:cTn id="75" dur="26">
                                              <p:stCondLst>
                                                <p:cond delay="1808"/>
                                              </p:stCondLst>
                                            </p:cTn>
                                            <p:tgtEl>
                                              <p:spTgt spid="21"/>
                                            </p:tgtEl>
                                          </p:cBhvr>
                                          <p:to x="100000" y="95000"/>
                                        </p:animScale>
                                        <p:animScale>
                                          <p:cBhvr>
                                            <p:cTn id="76" dur="166" decel="50000">
                                              <p:stCondLst>
                                                <p:cond delay="1834"/>
                                              </p:stCondLst>
                                            </p:cTn>
                                            <p:tgtEl>
                                              <p:spTgt spid="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3A875-976C-5650-7DFC-577EEAAA92D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B135C24-AE7A-B06A-0E84-0B0F2049D891}"/>
              </a:ext>
            </a:extLst>
          </p:cNvPr>
          <p:cNvSpPr txBox="1"/>
          <p:nvPr/>
        </p:nvSpPr>
        <p:spPr>
          <a:xfrm>
            <a:off x="6145059" y="1803514"/>
            <a:ext cx="4838642" cy="2123658"/>
          </a:xfrm>
          <a:prstGeom prst="rect">
            <a:avLst/>
          </a:prstGeom>
          <a:noFill/>
        </p:spPr>
        <p:txBody>
          <a:bodyPr wrap="square" rtlCol="1">
            <a:spAutoFit/>
          </a:bodyPr>
          <a:lstStyle/>
          <a:p>
            <a:pPr algn="r" rtl="1">
              <a:lnSpc>
                <a:spcPct val="150000"/>
              </a:lnSpc>
            </a:pPr>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این صدای ریز </a:t>
            </a:r>
          </a:p>
          <a:p>
            <a:pPr algn="r" rtl="1">
              <a:lnSpc>
                <a:spcPct val="150000"/>
              </a:lnSpc>
            </a:pPr>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چه‌طوری کار می‌کنه؟!</a:t>
            </a:r>
          </a:p>
        </p:txBody>
      </p:sp>
      <p:sp>
        <p:nvSpPr>
          <p:cNvPr id="178" name="Rectangle 177">
            <a:extLst>
              <a:ext uri="{FF2B5EF4-FFF2-40B4-BE49-F238E27FC236}">
                <a16:creationId xmlns:a16="http://schemas.microsoft.com/office/drawing/2014/main" id="{3715BF59-A961-39E9-02EF-5174934A7446}"/>
              </a:ext>
            </a:extLst>
          </p:cNvPr>
          <p:cNvSpPr/>
          <p:nvPr/>
        </p:nvSpPr>
        <p:spPr>
          <a:xfrm>
            <a:off x="-1" y="5704176"/>
            <a:ext cx="12192001"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pic>
        <p:nvPicPr>
          <p:cNvPr id="16" name="Picture 15" descr="A black and white image of ghosts in a cloud&#10;&#10;AI-generated content may be incorrect.">
            <a:extLst>
              <a:ext uri="{FF2B5EF4-FFF2-40B4-BE49-F238E27FC236}">
                <a16:creationId xmlns:a16="http://schemas.microsoft.com/office/drawing/2014/main" id="{D7A353DD-7890-50EE-18F3-7DC0CDB748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807" y="457612"/>
            <a:ext cx="5639557" cy="4697420"/>
          </a:xfrm>
          <a:prstGeom prst="rect">
            <a:avLst/>
          </a:prstGeom>
        </p:spPr>
      </p:pic>
      <p:pic>
        <p:nvPicPr>
          <p:cNvPr id="12" name="Picture 11" descr="A cartoon of a person saluting&#10;&#10;AI-generated content may be incorrect.">
            <a:extLst>
              <a:ext uri="{FF2B5EF4-FFF2-40B4-BE49-F238E27FC236}">
                <a16:creationId xmlns:a16="http://schemas.microsoft.com/office/drawing/2014/main" id="{62CDF02C-ABB0-553B-D3AD-2561EBC821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75574" y="1936377"/>
            <a:ext cx="1944565" cy="4461060"/>
          </a:xfrm>
          <a:prstGeom prst="rect">
            <a:avLst/>
          </a:prstGeom>
        </p:spPr>
      </p:pic>
      <p:pic>
        <p:nvPicPr>
          <p:cNvPr id="20" name="Picture 19" descr="A grey ghost with a sad face&#10;&#10;AI-generated content may be incorrect.">
            <a:extLst>
              <a:ext uri="{FF2B5EF4-FFF2-40B4-BE49-F238E27FC236}">
                <a16:creationId xmlns:a16="http://schemas.microsoft.com/office/drawing/2014/main" id="{CFBF9078-83A6-81DE-6D74-EDC5F40244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3341" y="786640"/>
            <a:ext cx="1104716" cy="673607"/>
          </a:xfrm>
          <a:prstGeom prst="rect">
            <a:avLst/>
          </a:prstGeom>
        </p:spPr>
      </p:pic>
      <p:pic>
        <p:nvPicPr>
          <p:cNvPr id="22" name="Picture 21" descr="A grey ghost with a sad face&#10;&#10;AI-generated content may be incorrect.">
            <a:extLst>
              <a:ext uri="{FF2B5EF4-FFF2-40B4-BE49-F238E27FC236}">
                <a16:creationId xmlns:a16="http://schemas.microsoft.com/office/drawing/2014/main" id="{F178603E-5EA6-FD3C-A65D-6118E1504D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4367507" y="1584777"/>
            <a:ext cx="1000854" cy="610276"/>
          </a:xfrm>
          <a:prstGeom prst="rect">
            <a:avLst/>
          </a:prstGeom>
        </p:spPr>
      </p:pic>
      <p:pic>
        <p:nvPicPr>
          <p:cNvPr id="24" name="Picture 23" descr="A white circle with a question mark in it&#10;&#10;AI-generated content may be incorrect.">
            <a:extLst>
              <a:ext uri="{FF2B5EF4-FFF2-40B4-BE49-F238E27FC236}">
                <a16:creationId xmlns:a16="http://schemas.microsoft.com/office/drawing/2014/main" id="{43EA81DB-AB9C-4EC1-B0A4-78B9C64D06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72631" y="2682415"/>
            <a:ext cx="370869" cy="365857"/>
          </a:xfrm>
          <a:prstGeom prst="rect">
            <a:avLst/>
          </a:prstGeom>
        </p:spPr>
      </p:pic>
      <p:pic>
        <p:nvPicPr>
          <p:cNvPr id="25" name="Picture 24" descr="A white circle with a question mark in it&#10;&#10;AI-generated content may be incorrect.">
            <a:extLst>
              <a:ext uri="{FF2B5EF4-FFF2-40B4-BE49-F238E27FC236}">
                <a16:creationId xmlns:a16="http://schemas.microsoft.com/office/drawing/2014/main" id="{FCB252A3-3144-5612-037E-8774097630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7382" y="1820932"/>
            <a:ext cx="370869" cy="365857"/>
          </a:xfrm>
          <a:prstGeom prst="rect">
            <a:avLst/>
          </a:prstGeom>
        </p:spPr>
      </p:pic>
      <p:pic>
        <p:nvPicPr>
          <p:cNvPr id="27" name="Picture 26" descr="A white speech bubble with a exclamation mark&#10;&#10;AI-generated content may be incorrect.">
            <a:extLst>
              <a:ext uri="{FF2B5EF4-FFF2-40B4-BE49-F238E27FC236}">
                <a16:creationId xmlns:a16="http://schemas.microsoft.com/office/drawing/2014/main" id="{BB3D0557-E179-F44E-514B-1DC14AA9B3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53540" y="1129697"/>
            <a:ext cx="338214" cy="346887"/>
          </a:xfrm>
          <a:prstGeom prst="rect">
            <a:avLst/>
          </a:prstGeom>
        </p:spPr>
      </p:pic>
      <p:pic>
        <p:nvPicPr>
          <p:cNvPr id="28" name="Picture 27" descr="A white speech bubble with a exclamation mark&#10;&#10;AI-generated content may be incorrect.">
            <a:extLst>
              <a:ext uri="{FF2B5EF4-FFF2-40B4-BE49-F238E27FC236}">
                <a16:creationId xmlns:a16="http://schemas.microsoft.com/office/drawing/2014/main" id="{451C2973-C2B6-17DF-C28E-2E7C6C718B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6181" y="2102511"/>
            <a:ext cx="338214" cy="346887"/>
          </a:xfrm>
          <a:prstGeom prst="rect">
            <a:avLst/>
          </a:prstGeom>
        </p:spPr>
      </p:pic>
      <p:pic>
        <p:nvPicPr>
          <p:cNvPr id="30" name="Picture 29" descr="A white speech bubble with a exclamation mark&#10;&#10;AI-generated content may be incorrect.">
            <a:extLst>
              <a:ext uri="{FF2B5EF4-FFF2-40B4-BE49-F238E27FC236}">
                <a16:creationId xmlns:a16="http://schemas.microsoft.com/office/drawing/2014/main" id="{212842AC-45B4-87E4-CE8F-98B7721430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97485" y="3191667"/>
            <a:ext cx="338214" cy="346887"/>
          </a:xfrm>
          <a:prstGeom prst="rect">
            <a:avLst/>
          </a:prstGeom>
        </p:spPr>
      </p:pic>
      <p:pic>
        <p:nvPicPr>
          <p:cNvPr id="31" name="Picture 30" descr="A white speech bubble with a exclamation mark&#10;&#10;AI-generated content may be incorrect.">
            <a:extLst>
              <a:ext uri="{FF2B5EF4-FFF2-40B4-BE49-F238E27FC236}">
                <a16:creationId xmlns:a16="http://schemas.microsoft.com/office/drawing/2014/main" id="{29FD1A35-4085-DE42-E734-8A24082AA61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926080" y="839549"/>
            <a:ext cx="338214" cy="346887"/>
          </a:xfrm>
          <a:prstGeom prst="rect">
            <a:avLst/>
          </a:prstGeom>
        </p:spPr>
      </p:pic>
    </p:spTree>
    <p:extLst>
      <p:ext uri="{BB962C8B-B14F-4D97-AF65-F5344CB8AC3E}">
        <p14:creationId xmlns:p14="http://schemas.microsoft.com/office/powerpoint/2010/main" val="38704484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par>
                                    <p:cTn id="11" presetID="2" presetClass="entr" presetSubtype="8" fill="hold" nodeType="withEffect" p14:presetBounceEnd="50000">
                                      <p:stCondLst>
                                        <p:cond delay="500"/>
                                      </p:stCondLst>
                                      <p:childTnLst>
                                        <p:set>
                                          <p:cBhvr>
                                            <p:cTn id="12" dur="1" fill="hold">
                                              <p:stCondLst>
                                                <p:cond delay="0"/>
                                              </p:stCondLst>
                                            </p:cTn>
                                            <p:tgtEl>
                                              <p:spTgt spid="12"/>
                                            </p:tgtEl>
                                            <p:attrNameLst>
                                              <p:attrName>style.visibility</p:attrName>
                                            </p:attrNameLst>
                                          </p:cBhvr>
                                          <p:to>
                                            <p:strVal val="visible"/>
                                          </p:to>
                                        </p:set>
                                        <p:anim calcmode="lin" valueType="num" p14:bounceEnd="50000">
                                          <p:cBhvr additive="base">
                                            <p:cTn id="13" dur="20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14" dur="2000" fill="hold"/>
                                            <p:tgtEl>
                                              <p:spTgt spid="12"/>
                                            </p:tgtEl>
                                            <p:attrNameLst>
                                              <p:attrName>ppt_y</p:attrName>
                                            </p:attrNameLst>
                                          </p:cBhvr>
                                          <p:tavLst>
                                            <p:tav tm="0">
                                              <p:val>
                                                <p:strVal val="#ppt_y"/>
                                              </p:val>
                                            </p:tav>
                                            <p:tav tm="100000">
                                              <p:val>
                                                <p:strVal val="#ppt_y"/>
                                              </p:val>
                                            </p:tav>
                                          </p:tavLst>
                                        </p:anim>
                                      </p:childTnLst>
                                    </p:cTn>
                                  </p:par>
                                  <p:par>
                                    <p:cTn id="15" presetID="14" presetClass="entr" presetSubtype="10" fill="hold" nodeType="withEffect">
                                      <p:stCondLst>
                                        <p:cond delay="700"/>
                                      </p:stCondLst>
                                      <p:childTnLst>
                                        <p:set>
                                          <p:cBhvr>
                                            <p:cTn id="16" dur="1" fill="hold">
                                              <p:stCondLst>
                                                <p:cond delay="0"/>
                                              </p:stCondLst>
                                            </p:cTn>
                                            <p:tgtEl>
                                              <p:spTgt spid="16"/>
                                            </p:tgtEl>
                                            <p:attrNameLst>
                                              <p:attrName>style.visibility</p:attrName>
                                            </p:attrNameLst>
                                          </p:cBhvr>
                                          <p:to>
                                            <p:strVal val="visible"/>
                                          </p:to>
                                        </p:set>
                                        <p:animEffect transition="in" filter="randombar(horizontal)">
                                          <p:cBhvr>
                                            <p:cTn id="17" dur="500"/>
                                            <p:tgtEl>
                                              <p:spTgt spid="16"/>
                                            </p:tgtEl>
                                          </p:cBhvr>
                                        </p:animEffect>
                                      </p:childTnLst>
                                    </p:cTn>
                                  </p:par>
                                  <p:par>
                                    <p:cTn id="18" presetID="26" presetClass="entr" presetSubtype="0" fill="hold" nodeType="withEffect">
                                      <p:stCondLst>
                                        <p:cond delay="1200"/>
                                      </p:stCondLst>
                                      <p:childTnLst>
                                        <p:set>
                                          <p:cBhvr>
                                            <p:cTn id="19" dur="1" fill="hold">
                                              <p:stCondLst>
                                                <p:cond delay="0"/>
                                              </p:stCondLst>
                                            </p:cTn>
                                            <p:tgtEl>
                                              <p:spTgt spid="25"/>
                                            </p:tgtEl>
                                            <p:attrNameLst>
                                              <p:attrName>style.visibility</p:attrName>
                                            </p:attrNameLst>
                                          </p:cBhvr>
                                          <p:to>
                                            <p:strVal val="visible"/>
                                          </p:to>
                                        </p:set>
                                        <p:animEffect transition="in" filter="wipe(down)">
                                          <p:cBhvr>
                                            <p:cTn id="20" dur="580">
                                              <p:stCondLst>
                                                <p:cond delay="0"/>
                                              </p:stCondLst>
                                            </p:cTn>
                                            <p:tgtEl>
                                              <p:spTgt spid="25"/>
                                            </p:tgtEl>
                                          </p:cBhvr>
                                        </p:animEffect>
                                        <p:anim calcmode="lin" valueType="num">
                                          <p:cBhvr>
                                            <p:cTn id="21"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26" dur="26">
                                              <p:stCondLst>
                                                <p:cond delay="650"/>
                                              </p:stCondLst>
                                            </p:cTn>
                                            <p:tgtEl>
                                              <p:spTgt spid="25"/>
                                            </p:tgtEl>
                                          </p:cBhvr>
                                          <p:to x="100000" y="60000"/>
                                        </p:animScale>
                                        <p:animScale>
                                          <p:cBhvr>
                                            <p:cTn id="27" dur="166" decel="50000">
                                              <p:stCondLst>
                                                <p:cond delay="676"/>
                                              </p:stCondLst>
                                            </p:cTn>
                                            <p:tgtEl>
                                              <p:spTgt spid="25"/>
                                            </p:tgtEl>
                                          </p:cBhvr>
                                          <p:to x="100000" y="100000"/>
                                        </p:animScale>
                                        <p:animScale>
                                          <p:cBhvr>
                                            <p:cTn id="28" dur="26">
                                              <p:stCondLst>
                                                <p:cond delay="1312"/>
                                              </p:stCondLst>
                                            </p:cTn>
                                            <p:tgtEl>
                                              <p:spTgt spid="25"/>
                                            </p:tgtEl>
                                          </p:cBhvr>
                                          <p:to x="100000" y="80000"/>
                                        </p:animScale>
                                        <p:animScale>
                                          <p:cBhvr>
                                            <p:cTn id="29" dur="166" decel="50000">
                                              <p:stCondLst>
                                                <p:cond delay="1338"/>
                                              </p:stCondLst>
                                            </p:cTn>
                                            <p:tgtEl>
                                              <p:spTgt spid="25"/>
                                            </p:tgtEl>
                                          </p:cBhvr>
                                          <p:to x="100000" y="100000"/>
                                        </p:animScale>
                                        <p:animScale>
                                          <p:cBhvr>
                                            <p:cTn id="30" dur="26">
                                              <p:stCondLst>
                                                <p:cond delay="1642"/>
                                              </p:stCondLst>
                                            </p:cTn>
                                            <p:tgtEl>
                                              <p:spTgt spid="25"/>
                                            </p:tgtEl>
                                          </p:cBhvr>
                                          <p:to x="100000" y="90000"/>
                                        </p:animScale>
                                        <p:animScale>
                                          <p:cBhvr>
                                            <p:cTn id="31" dur="166" decel="50000">
                                              <p:stCondLst>
                                                <p:cond delay="1668"/>
                                              </p:stCondLst>
                                            </p:cTn>
                                            <p:tgtEl>
                                              <p:spTgt spid="25"/>
                                            </p:tgtEl>
                                          </p:cBhvr>
                                          <p:to x="100000" y="100000"/>
                                        </p:animScale>
                                        <p:animScale>
                                          <p:cBhvr>
                                            <p:cTn id="32" dur="26">
                                              <p:stCondLst>
                                                <p:cond delay="1808"/>
                                              </p:stCondLst>
                                            </p:cTn>
                                            <p:tgtEl>
                                              <p:spTgt spid="25"/>
                                            </p:tgtEl>
                                          </p:cBhvr>
                                          <p:to x="100000" y="95000"/>
                                        </p:animScale>
                                        <p:animScale>
                                          <p:cBhvr>
                                            <p:cTn id="33" dur="166" decel="50000">
                                              <p:stCondLst>
                                                <p:cond delay="1834"/>
                                              </p:stCondLst>
                                            </p:cTn>
                                            <p:tgtEl>
                                              <p:spTgt spid="25"/>
                                            </p:tgtEl>
                                          </p:cBhvr>
                                          <p:to x="100000" y="100000"/>
                                        </p:animScale>
                                      </p:childTnLst>
                                    </p:cTn>
                                  </p:par>
                                  <p:par>
                                    <p:cTn id="34" presetID="26" presetClass="entr" presetSubtype="0" fill="hold" nodeType="withEffect">
                                      <p:stCondLst>
                                        <p:cond delay="1400"/>
                                      </p:stCondLst>
                                      <p:childTnLst>
                                        <p:set>
                                          <p:cBhvr>
                                            <p:cTn id="35" dur="1" fill="hold">
                                              <p:stCondLst>
                                                <p:cond delay="0"/>
                                              </p:stCondLst>
                                            </p:cTn>
                                            <p:tgtEl>
                                              <p:spTgt spid="31"/>
                                            </p:tgtEl>
                                            <p:attrNameLst>
                                              <p:attrName>style.visibility</p:attrName>
                                            </p:attrNameLst>
                                          </p:cBhvr>
                                          <p:to>
                                            <p:strVal val="visible"/>
                                          </p:to>
                                        </p:set>
                                        <p:animEffect transition="in" filter="wipe(down)">
                                          <p:cBhvr>
                                            <p:cTn id="36" dur="580">
                                              <p:stCondLst>
                                                <p:cond delay="0"/>
                                              </p:stCondLst>
                                            </p:cTn>
                                            <p:tgtEl>
                                              <p:spTgt spid="31"/>
                                            </p:tgtEl>
                                          </p:cBhvr>
                                        </p:animEffect>
                                        <p:anim calcmode="lin" valueType="num">
                                          <p:cBhvr>
                                            <p:cTn id="37"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42" dur="26">
                                              <p:stCondLst>
                                                <p:cond delay="650"/>
                                              </p:stCondLst>
                                            </p:cTn>
                                            <p:tgtEl>
                                              <p:spTgt spid="31"/>
                                            </p:tgtEl>
                                          </p:cBhvr>
                                          <p:to x="100000" y="60000"/>
                                        </p:animScale>
                                        <p:animScale>
                                          <p:cBhvr>
                                            <p:cTn id="43" dur="166" decel="50000">
                                              <p:stCondLst>
                                                <p:cond delay="676"/>
                                              </p:stCondLst>
                                            </p:cTn>
                                            <p:tgtEl>
                                              <p:spTgt spid="31"/>
                                            </p:tgtEl>
                                          </p:cBhvr>
                                          <p:to x="100000" y="100000"/>
                                        </p:animScale>
                                        <p:animScale>
                                          <p:cBhvr>
                                            <p:cTn id="44" dur="26">
                                              <p:stCondLst>
                                                <p:cond delay="1312"/>
                                              </p:stCondLst>
                                            </p:cTn>
                                            <p:tgtEl>
                                              <p:spTgt spid="31"/>
                                            </p:tgtEl>
                                          </p:cBhvr>
                                          <p:to x="100000" y="80000"/>
                                        </p:animScale>
                                        <p:animScale>
                                          <p:cBhvr>
                                            <p:cTn id="45" dur="166" decel="50000">
                                              <p:stCondLst>
                                                <p:cond delay="1338"/>
                                              </p:stCondLst>
                                            </p:cTn>
                                            <p:tgtEl>
                                              <p:spTgt spid="31"/>
                                            </p:tgtEl>
                                          </p:cBhvr>
                                          <p:to x="100000" y="100000"/>
                                        </p:animScale>
                                        <p:animScale>
                                          <p:cBhvr>
                                            <p:cTn id="46" dur="26">
                                              <p:stCondLst>
                                                <p:cond delay="1642"/>
                                              </p:stCondLst>
                                            </p:cTn>
                                            <p:tgtEl>
                                              <p:spTgt spid="31"/>
                                            </p:tgtEl>
                                          </p:cBhvr>
                                          <p:to x="100000" y="90000"/>
                                        </p:animScale>
                                        <p:animScale>
                                          <p:cBhvr>
                                            <p:cTn id="47" dur="166" decel="50000">
                                              <p:stCondLst>
                                                <p:cond delay="1668"/>
                                              </p:stCondLst>
                                            </p:cTn>
                                            <p:tgtEl>
                                              <p:spTgt spid="31"/>
                                            </p:tgtEl>
                                          </p:cBhvr>
                                          <p:to x="100000" y="100000"/>
                                        </p:animScale>
                                        <p:animScale>
                                          <p:cBhvr>
                                            <p:cTn id="48" dur="26">
                                              <p:stCondLst>
                                                <p:cond delay="1808"/>
                                              </p:stCondLst>
                                            </p:cTn>
                                            <p:tgtEl>
                                              <p:spTgt spid="31"/>
                                            </p:tgtEl>
                                          </p:cBhvr>
                                          <p:to x="100000" y="95000"/>
                                        </p:animScale>
                                        <p:animScale>
                                          <p:cBhvr>
                                            <p:cTn id="49" dur="166" decel="50000">
                                              <p:stCondLst>
                                                <p:cond delay="1834"/>
                                              </p:stCondLst>
                                            </p:cTn>
                                            <p:tgtEl>
                                              <p:spTgt spid="31"/>
                                            </p:tgtEl>
                                          </p:cBhvr>
                                          <p:to x="100000" y="100000"/>
                                        </p:animScale>
                                      </p:childTnLst>
                                    </p:cTn>
                                  </p:par>
                                  <p:par>
                                    <p:cTn id="50" presetID="26" presetClass="entr" presetSubtype="0" fill="hold" nodeType="withEffect">
                                      <p:stCondLst>
                                        <p:cond delay="1600"/>
                                      </p:stCondLst>
                                      <p:childTnLst>
                                        <p:set>
                                          <p:cBhvr>
                                            <p:cTn id="51" dur="1" fill="hold">
                                              <p:stCondLst>
                                                <p:cond delay="0"/>
                                              </p:stCondLst>
                                            </p:cTn>
                                            <p:tgtEl>
                                              <p:spTgt spid="27"/>
                                            </p:tgtEl>
                                            <p:attrNameLst>
                                              <p:attrName>style.visibility</p:attrName>
                                            </p:attrNameLst>
                                          </p:cBhvr>
                                          <p:to>
                                            <p:strVal val="visible"/>
                                          </p:to>
                                        </p:set>
                                        <p:animEffect transition="in" filter="wipe(down)">
                                          <p:cBhvr>
                                            <p:cTn id="52" dur="580">
                                              <p:stCondLst>
                                                <p:cond delay="0"/>
                                              </p:stCondLst>
                                            </p:cTn>
                                            <p:tgtEl>
                                              <p:spTgt spid="27"/>
                                            </p:tgtEl>
                                          </p:cBhvr>
                                        </p:animEffect>
                                        <p:anim calcmode="lin" valueType="num">
                                          <p:cBhvr>
                                            <p:cTn id="53"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58" dur="26">
                                              <p:stCondLst>
                                                <p:cond delay="650"/>
                                              </p:stCondLst>
                                            </p:cTn>
                                            <p:tgtEl>
                                              <p:spTgt spid="27"/>
                                            </p:tgtEl>
                                          </p:cBhvr>
                                          <p:to x="100000" y="60000"/>
                                        </p:animScale>
                                        <p:animScale>
                                          <p:cBhvr>
                                            <p:cTn id="59" dur="166" decel="50000">
                                              <p:stCondLst>
                                                <p:cond delay="676"/>
                                              </p:stCondLst>
                                            </p:cTn>
                                            <p:tgtEl>
                                              <p:spTgt spid="27"/>
                                            </p:tgtEl>
                                          </p:cBhvr>
                                          <p:to x="100000" y="100000"/>
                                        </p:animScale>
                                        <p:animScale>
                                          <p:cBhvr>
                                            <p:cTn id="60" dur="26">
                                              <p:stCondLst>
                                                <p:cond delay="1312"/>
                                              </p:stCondLst>
                                            </p:cTn>
                                            <p:tgtEl>
                                              <p:spTgt spid="27"/>
                                            </p:tgtEl>
                                          </p:cBhvr>
                                          <p:to x="100000" y="80000"/>
                                        </p:animScale>
                                        <p:animScale>
                                          <p:cBhvr>
                                            <p:cTn id="61" dur="166" decel="50000">
                                              <p:stCondLst>
                                                <p:cond delay="1338"/>
                                              </p:stCondLst>
                                            </p:cTn>
                                            <p:tgtEl>
                                              <p:spTgt spid="27"/>
                                            </p:tgtEl>
                                          </p:cBhvr>
                                          <p:to x="100000" y="100000"/>
                                        </p:animScale>
                                        <p:animScale>
                                          <p:cBhvr>
                                            <p:cTn id="62" dur="26">
                                              <p:stCondLst>
                                                <p:cond delay="1642"/>
                                              </p:stCondLst>
                                            </p:cTn>
                                            <p:tgtEl>
                                              <p:spTgt spid="27"/>
                                            </p:tgtEl>
                                          </p:cBhvr>
                                          <p:to x="100000" y="90000"/>
                                        </p:animScale>
                                        <p:animScale>
                                          <p:cBhvr>
                                            <p:cTn id="63" dur="166" decel="50000">
                                              <p:stCondLst>
                                                <p:cond delay="1668"/>
                                              </p:stCondLst>
                                            </p:cTn>
                                            <p:tgtEl>
                                              <p:spTgt spid="27"/>
                                            </p:tgtEl>
                                          </p:cBhvr>
                                          <p:to x="100000" y="100000"/>
                                        </p:animScale>
                                        <p:animScale>
                                          <p:cBhvr>
                                            <p:cTn id="64" dur="26">
                                              <p:stCondLst>
                                                <p:cond delay="1808"/>
                                              </p:stCondLst>
                                            </p:cTn>
                                            <p:tgtEl>
                                              <p:spTgt spid="27"/>
                                            </p:tgtEl>
                                          </p:cBhvr>
                                          <p:to x="100000" y="95000"/>
                                        </p:animScale>
                                        <p:animScale>
                                          <p:cBhvr>
                                            <p:cTn id="65" dur="166" decel="50000">
                                              <p:stCondLst>
                                                <p:cond delay="1834"/>
                                              </p:stCondLst>
                                            </p:cTn>
                                            <p:tgtEl>
                                              <p:spTgt spid="27"/>
                                            </p:tgtEl>
                                          </p:cBhvr>
                                          <p:to x="100000" y="100000"/>
                                        </p:animScale>
                                      </p:childTnLst>
                                    </p:cTn>
                                  </p:par>
                                  <p:par>
                                    <p:cTn id="66" presetID="26" presetClass="entr" presetSubtype="0" fill="hold" nodeType="withEffect">
                                      <p:stCondLst>
                                        <p:cond delay="1800"/>
                                      </p:stCondLst>
                                      <p:childTnLst>
                                        <p:set>
                                          <p:cBhvr>
                                            <p:cTn id="67" dur="1" fill="hold">
                                              <p:stCondLst>
                                                <p:cond delay="0"/>
                                              </p:stCondLst>
                                            </p:cTn>
                                            <p:tgtEl>
                                              <p:spTgt spid="28"/>
                                            </p:tgtEl>
                                            <p:attrNameLst>
                                              <p:attrName>style.visibility</p:attrName>
                                            </p:attrNameLst>
                                          </p:cBhvr>
                                          <p:to>
                                            <p:strVal val="visible"/>
                                          </p:to>
                                        </p:set>
                                        <p:animEffect transition="in" filter="wipe(down)">
                                          <p:cBhvr>
                                            <p:cTn id="68" dur="580">
                                              <p:stCondLst>
                                                <p:cond delay="0"/>
                                              </p:stCondLst>
                                            </p:cTn>
                                            <p:tgtEl>
                                              <p:spTgt spid="28"/>
                                            </p:tgtEl>
                                          </p:cBhvr>
                                        </p:animEffect>
                                        <p:anim calcmode="lin" valueType="num">
                                          <p:cBhvr>
                                            <p:cTn id="69"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74" dur="26">
                                              <p:stCondLst>
                                                <p:cond delay="650"/>
                                              </p:stCondLst>
                                            </p:cTn>
                                            <p:tgtEl>
                                              <p:spTgt spid="28"/>
                                            </p:tgtEl>
                                          </p:cBhvr>
                                          <p:to x="100000" y="60000"/>
                                        </p:animScale>
                                        <p:animScale>
                                          <p:cBhvr>
                                            <p:cTn id="75" dur="166" decel="50000">
                                              <p:stCondLst>
                                                <p:cond delay="676"/>
                                              </p:stCondLst>
                                            </p:cTn>
                                            <p:tgtEl>
                                              <p:spTgt spid="28"/>
                                            </p:tgtEl>
                                          </p:cBhvr>
                                          <p:to x="100000" y="100000"/>
                                        </p:animScale>
                                        <p:animScale>
                                          <p:cBhvr>
                                            <p:cTn id="76" dur="26">
                                              <p:stCondLst>
                                                <p:cond delay="1312"/>
                                              </p:stCondLst>
                                            </p:cTn>
                                            <p:tgtEl>
                                              <p:spTgt spid="28"/>
                                            </p:tgtEl>
                                          </p:cBhvr>
                                          <p:to x="100000" y="80000"/>
                                        </p:animScale>
                                        <p:animScale>
                                          <p:cBhvr>
                                            <p:cTn id="77" dur="166" decel="50000">
                                              <p:stCondLst>
                                                <p:cond delay="1338"/>
                                              </p:stCondLst>
                                            </p:cTn>
                                            <p:tgtEl>
                                              <p:spTgt spid="28"/>
                                            </p:tgtEl>
                                          </p:cBhvr>
                                          <p:to x="100000" y="100000"/>
                                        </p:animScale>
                                        <p:animScale>
                                          <p:cBhvr>
                                            <p:cTn id="78" dur="26">
                                              <p:stCondLst>
                                                <p:cond delay="1642"/>
                                              </p:stCondLst>
                                            </p:cTn>
                                            <p:tgtEl>
                                              <p:spTgt spid="28"/>
                                            </p:tgtEl>
                                          </p:cBhvr>
                                          <p:to x="100000" y="90000"/>
                                        </p:animScale>
                                        <p:animScale>
                                          <p:cBhvr>
                                            <p:cTn id="79" dur="166" decel="50000">
                                              <p:stCondLst>
                                                <p:cond delay="1668"/>
                                              </p:stCondLst>
                                            </p:cTn>
                                            <p:tgtEl>
                                              <p:spTgt spid="28"/>
                                            </p:tgtEl>
                                          </p:cBhvr>
                                          <p:to x="100000" y="100000"/>
                                        </p:animScale>
                                        <p:animScale>
                                          <p:cBhvr>
                                            <p:cTn id="80" dur="26">
                                              <p:stCondLst>
                                                <p:cond delay="1808"/>
                                              </p:stCondLst>
                                            </p:cTn>
                                            <p:tgtEl>
                                              <p:spTgt spid="28"/>
                                            </p:tgtEl>
                                          </p:cBhvr>
                                          <p:to x="100000" y="95000"/>
                                        </p:animScale>
                                        <p:animScale>
                                          <p:cBhvr>
                                            <p:cTn id="81" dur="166" decel="50000">
                                              <p:stCondLst>
                                                <p:cond delay="1834"/>
                                              </p:stCondLst>
                                            </p:cTn>
                                            <p:tgtEl>
                                              <p:spTgt spid="28"/>
                                            </p:tgtEl>
                                          </p:cBhvr>
                                          <p:to x="100000" y="100000"/>
                                        </p:animScale>
                                      </p:childTnLst>
                                    </p:cTn>
                                  </p:par>
                                  <p:par>
                                    <p:cTn id="82" presetID="26" presetClass="entr" presetSubtype="0" fill="hold" nodeType="withEffect">
                                      <p:stCondLst>
                                        <p:cond delay="2000"/>
                                      </p:stCondLst>
                                      <p:childTnLst>
                                        <p:set>
                                          <p:cBhvr>
                                            <p:cTn id="83" dur="1" fill="hold">
                                              <p:stCondLst>
                                                <p:cond delay="0"/>
                                              </p:stCondLst>
                                            </p:cTn>
                                            <p:tgtEl>
                                              <p:spTgt spid="30"/>
                                            </p:tgtEl>
                                            <p:attrNameLst>
                                              <p:attrName>style.visibility</p:attrName>
                                            </p:attrNameLst>
                                          </p:cBhvr>
                                          <p:to>
                                            <p:strVal val="visible"/>
                                          </p:to>
                                        </p:set>
                                        <p:animEffect transition="in" filter="wipe(down)">
                                          <p:cBhvr>
                                            <p:cTn id="84" dur="580">
                                              <p:stCondLst>
                                                <p:cond delay="0"/>
                                              </p:stCondLst>
                                            </p:cTn>
                                            <p:tgtEl>
                                              <p:spTgt spid="30"/>
                                            </p:tgtEl>
                                          </p:cBhvr>
                                        </p:animEffect>
                                        <p:anim calcmode="lin" valueType="num">
                                          <p:cBhvr>
                                            <p:cTn id="85"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90" dur="26">
                                              <p:stCondLst>
                                                <p:cond delay="650"/>
                                              </p:stCondLst>
                                            </p:cTn>
                                            <p:tgtEl>
                                              <p:spTgt spid="30"/>
                                            </p:tgtEl>
                                          </p:cBhvr>
                                          <p:to x="100000" y="60000"/>
                                        </p:animScale>
                                        <p:animScale>
                                          <p:cBhvr>
                                            <p:cTn id="91" dur="166" decel="50000">
                                              <p:stCondLst>
                                                <p:cond delay="676"/>
                                              </p:stCondLst>
                                            </p:cTn>
                                            <p:tgtEl>
                                              <p:spTgt spid="30"/>
                                            </p:tgtEl>
                                          </p:cBhvr>
                                          <p:to x="100000" y="100000"/>
                                        </p:animScale>
                                        <p:animScale>
                                          <p:cBhvr>
                                            <p:cTn id="92" dur="26">
                                              <p:stCondLst>
                                                <p:cond delay="1312"/>
                                              </p:stCondLst>
                                            </p:cTn>
                                            <p:tgtEl>
                                              <p:spTgt spid="30"/>
                                            </p:tgtEl>
                                          </p:cBhvr>
                                          <p:to x="100000" y="80000"/>
                                        </p:animScale>
                                        <p:animScale>
                                          <p:cBhvr>
                                            <p:cTn id="93" dur="166" decel="50000">
                                              <p:stCondLst>
                                                <p:cond delay="1338"/>
                                              </p:stCondLst>
                                            </p:cTn>
                                            <p:tgtEl>
                                              <p:spTgt spid="30"/>
                                            </p:tgtEl>
                                          </p:cBhvr>
                                          <p:to x="100000" y="100000"/>
                                        </p:animScale>
                                        <p:animScale>
                                          <p:cBhvr>
                                            <p:cTn id="94" dur="26">
                                              <p:stCondLst>
                                                <p:cond delay="1642"/>
                                              </p:stCondLst>
                                            </p:cTn>
                                            <p:tgtEl>
                                              <p:spTgt spid="30"/>
                                            </p:tgtEl>
                                          </p:cBhvr>
                                          <p:to x="100000" y="90000"/>
                                        </p:animScale>
                                        <p:animScale>
                                          <p:cBhvr>
                                            <p:cTn id="95" dur="166" decel="50000">
                                              <p:stCondLst>
                                                <p:cond delay="1668"/>
                                              </p:stCondLst>
                                            </p:cTn>
                                            <p:tgtEl>
                                              <p:spTgt spid="30"/>
                                            </p:tgtEl>
                                          </p:cBhvr>
                                          <p:to x="100000" y="100000"/>
                                        </p:animScale>
                                        <p:animScale>
                                          <p:cBhvr>
                                            <p:cTn id="96" dur="26">
                                              <p:stCondLst>
                                                <p:cond delay="1808"/>
                                              </p:stCondLst>
                                            </p:cTn>
                                            <p:tgtEl>
                                              <p:spTgt spid="30"/>
                                            </p:tgtEl>
                                          </p:cBhvr>
                                          <p:to x="100000" y="95000"/>
                                        </p:animScale>
                                        <p:animScale>
                                          <p:cBhvr>
                                            <p:cTn id="97" dur="166" decel="50000">
                                              <p:stCondLst>
                                                <p:cond delay="1834"/>
                                              </p:stCondLst>
                                            </p:cTn>
                                            <p:tgtEl>
                                              <p:spTgt spid="30"/>
                                            </p:tgtEl>
                                          </p:cBhvr>
                                          <p:to x="100000" y="100000"/>
                                        </p:animScale>
                                      </p:childTnLst>
                                    </p:cTn>
                                  </p:par>
                                  <p:par>
                                    <p:cTn id="98" presetID="26" presetClass="entr" presetSubtype="0" fill="hold" nodeType="withEffect">
                                      <p:stCondLst>
                                        <p:cond delay="2100"/>
                                      </p:stCondLst>
                                      <p:childTnLst>
                                        <p:set>
                                          <p:cBhvr>
                                            <p:cTn id="99" dur="1" fill="hold">
                                              <p:stCondLst>
                                                <p:cond delay="0"/>
                                              </p:stCondLst>
                                            </p:cTn>
                                            <p:tgtEl>
                                              <p:spTgt spid="24"/>
                                            </p:tgtEl>
                                            <p:attrNameLst>
                                              <p:attrName>style.visibility</p:attrName>
                                            </p:attrNameLst>
                                          </p:cBhvr>
                                          <p:to>
                                            <p:strVal val="visible"/>
                                          </p:to>
                                        </p:set>
                                        <p:animEffect transition="in" filter="wipe(down)">
                                          <p:cBhvr>
                                            <p:cTn id="100" dur="580">
                                              <p:stCondLst>
                                                <p:cond delay="0"/>
                                              </p:stCondLst>
                                            </p:cTn>
                                            <p:tgtEl>
                                              <p:spTgt spid="24"/>
                                            </p:tgtEl>
                                          </p:cBhvr>
                                        </p:animEffect>
                                        <p:anim calcmode="lin" valueType="num">
                                          <p:cBhvr>
                                            <p:cTn id="101"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02"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3"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04"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05"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06" dur="26">
                                              <p:stCondLst>
                                                <p:cond delay="650"/>
                                              </p:stCondLst>
                                            </p:cTn>
                                            <p:tgtEl>
                                              <p:spTgt spid="24"/>
                                            </p:tgtEl>
                                          </p:cBhvr>
                                          <p:to x="100000" y="60000"/>
                                        </p:animScale>
                                        <p:animScale>
                                          <p:cBhvr>
                                            <p:cTn id="107" dur="166" decel="50000">
                                              <p:stCondLst>
                                                <p:cond delay="676"/>
                                              </p:stCondLst>
                                            </p:cTn>
                                            <p:tgtEl>
                                              <p:spTgt spid="24"/>
                                            </p:tgtEl>
                                          </p:cBhvr>
                                          <p:to x="100000" y="100000"/>
                                        </p:animScale>
                                        <p:animScale>
                                          <p:cBhvr>
                                            <p:cTn id="108" dur="26">
                                              <p:stCondLst>
                                                <p:cond delay="1312"/>
                                              </p:stCondLst>
                                            </p:cTn>
                                            <p:tgtEl>
                                              <p:spTgt spid="24"/>
                                            </p:tgtEl>
                                          </p:cBhvr>
                                          <p:to x="100000" y="80000"/>
                                        </p:animScale>
                                        <p:animScale>
                                          <p:cBhvr>
                                            <p:cTn id="109" dur="166" decel="50000">
                                              <p:stCondLst>
                                                <p:cond delay="1338"/>
                                              </p:stCondLst>
                                            </p:cTn>
                                            <p:tgtEl>
                                              <p:spTgt spid="24"/>
                                            </p:tgtEl>
                                          </p:cBhvr>
                                          <p:to x="100000" y="100000"/>
                                        </p:animScale>
                                        <p:animScale>
                                          <p:cBhvr>
                                            <p:cTn id="110" dur="26">
                                              <p:stCondLst>
                                                <p:cond delay="1642"/>
                                              </p:stCondLst>
                                            </p:cTn>
                                            <p:tgtEl>
                                              <p:spTgt spid="24"/>
                                            </p:tgtEl>
                                          </p:cBhvr>
                                          <p:to x="100000" y="90000"/>
                                        </p:animScale>
                                        <p:animScale>
                                          <p:cBhvr>
                                            <p:cTn id="111" dur="166" decel="50000">
                                              <p:stCondLst>
                                                <p:cond delay="1668"/>
                                              </p:stCondLst>
                                            </p:cTn>
                                            <p:tgtEl>
                                              <p:spTgt spid="24"/>
                                            </p:tgtEl>
                                          </p:cBhvr>
                                          <p:to x="100000" y="100000"/>
                                        </p:animScale>
                                        <p:animScale>
                                          <p:cBhvr>
                                            <p:cTn id="112" dur="26">
                                              <p:stCondLst>
                                                <p:cond delay="1808"/>
                                              </p:stCondLst>
                                            </p:cTn>
                                            <p:tgtEl>
                                              <p:spTgt spid="24"/>
                                            </p:tgtEl>
                                          </p:cBhvr>
                                          <p:to x="100000" y="95000"/>
                                        </p:animScale>
                                        <p:animScale>
                                          <p:cBhvr>
                                            <p:cTn id="113" dur="166" decel="50000">
                                              <p:stCondLst>
                                                <p:cond delay="1834"/>
                                              </p:stCondLst>
                                            </p:cTn>
                                            <p:tgtEl>
                                              <p:spTgt spid="24"/>
                                            </p:tgtEl>
                                          </p:cBhvr>
                                          <p:to x="100000" y="100000"/>
                                        </p:animScale>
                                      </p:childTnLst>
                                    </p:cTn>
                                  </p:par>
                                  <p:par>
                                    <p:cTn id="114" presetID="31" presetClass="entr" presetSubtype="0" fill="hold" nodeType="withEffect">
                                      <p:stCondLst>
                                        <p:cond delay="2400"/>
                                      </p:stCondLst>
                                      <p:childTnLst>
                                        <p:set>
                                          <p:cBhvr>
                                            <p:cTn id="115" dur="1" fill="hold">
                                              <p:stCondLst>
                                                <p:cond delay="0"/>
                                              </p:stCondLst>
                                            </p:cTn>
                                            <p:tgtEl>
                                              <p:spTgt spid="22"/>
                                            </p:tgtEl>
                                            <p:attrNameLst>
                                              <p:attrName>style.visibility</p:attrName>
                                            </p:attrNameLst>
                                          </p:cBhvr>
                                          <p:to>
                                            <p:strVal val="visible"/>
                                          </p:to>
                                        </p:set>
                                        <p:anim calcmode="lin" valueType="num">
                                          <p:cBhvr>
                                            <p:cTn id="116" dur="1000" fill="hold"/>
                                            <p:tgtEl>
                                              <p:spTgt spid="22"/>
                                            </p:tgtEl>
                                            <p:attrNameLst>
                                              <p:attrName>ppt_w</p:attrName>
                                            </p:attrNameLst>
                                          </p:cBhvr>
                                          <p:tavLst>
                                            <p:tav tm="0">
                                              <p:val>
                                                <p:fltVal val="0"/>
                                              </p:val>
                                            </p:tav>
                                            <p:tav tm="100000">
                                              <p:val>
                                                <p:strVal val="#ppt_w"/>
                                              </p:val>
                                            </p:tav>
                                          </p:tavLst>
                                        </p:anim>
                                        <p:anim calcmode="lin" valueType="num">
                                          <p:cBhvr>
                                            <p:cTn id="117" dur="1000" fill="hold"/>
                                            <p:tgtEl>
                                              <p:spTgt spid="22"/>
                                            </p:tgtEl>
                                            <p:attrNameLst>
                                              <p:attrName>ppt_h</p:attrName>
                                            </p:attrNameLst>
                                          </p:cBhvr>
                                          <p:tavLst>
                                            <p:tav tm="0">
                                              <p:val>
                                                <p:fltVal val="0"/>
                                              </p:val>
                                            </p:tav>
                                            <p:tav tm="100000">
                                              <p:val>
                                                <p:strVal val="#ppt_h"/>
                                              </p:val>
                                            </p:tav>
                                          </p:tavLst>
                                        </p:anim>
                                        <p:anim calcmode="lin" valueType="num">
                                          <p:cBhvr>
                                            <p:cTn id="118" dur="1000" fill="hold"/>
                                            <p:tgtEl>
                                              <p:spTgt spid="22"/>
                                            </p:tgtEl>
                                            <p:attrNameLst>
                                              <p:attrName>style.rotation</p:attrName>
                                            </p:attrNameLst>
                                          </p:cBhvr>
                                          <p:tavLst>
                                            <p:tav tm="0">
                                              <p:val>
                                                <p:fltVal val="90"/>
                                              </p:val>
                                            </p:tav>
                                            <p:tav tm="100000">
                                              <p:val>
                                                <p:fltVal val="0"/>
                                              </p:val>
                                            </p:tav>
                                          </p:tavLst>
                                        </p:anim>
                                        <p:animEffect transition="in" filter="fade">
                                          <p:cBhvr>
                                            <p:cTn id="119" dur="1000"/>
                                            <p:tgtEl>
                                              <p:spTgt spid="22"/>
                                            </p:tgtEl>
                                          </p:cBhvr>
                                        </p:animEffect>
                                      </p:childTnLst>
                                    </p:cTn>
                                  </p:par>
                                  <p:par>
                                    <p:cTn id="120" presetID="31" presetClass="entr" presetSubtype="0" fill="hold" nodeType="withEffect">
                                      <p:stCondLst>
                                        <p:cond delay="2600"/>
                                      </p:stCondLst>
                                      <p:childTnLst>
                                        <p:set>
                                          <p:cBhvr>
                                            <p:cTn id="121" dur="1" fill="hold">
                                              <p:stCondLst>
                                                <p:cond delay="0"/>
                                              </p:stCondLst>
                                            </p:cTn>
                                            <p:tgtEl>
                                              <p:spTgt spid="20"/>
                                            </p:tgtEl>
                                            <p:attrNameLst>
                                              <p:attrName>style.visibility</p:attrName>
                                            </p:attrNameLst>
                                          </p:cBhvr>
                                          <p:to>
                                            <p:strVal val="visible"/>
                                          </p:to>
                                        </p:set>
                                        <p:anim calcmode="lin" valueType="num">
                                          <p:cBhvr>
                                            <p:cTn id="122" dur="1000" fill="hold"/>
                                            <p:tgtEl>
                                              <p:spTgt spid="20"/>
                                            </p:tgtEl>
                                            <p:attrNameLst>
                                              <p:attrName>ppt_w</p:attrName>
                                            </p:attrNameLst>
                                          </p:cBhvr>
                                          <p:tavLst>
                                            <p:tav tm="0">
                                              <p:val>
                                                <p:fltVal val="0"/>
                                              </p:val>
                                            </p:tav>
                                            <p:tav tm="100000">
                                              <p:val>
                                                <p:strVal val="#ppt_w"/>
                                              </p:val>
                                            </p:tav>
                                          </p:tavLst>
                                        </p:anim>
                                        <p:anim calcmode="lin" valueType="num">
                                          <p:cBhvr>
                                            <p:cTn id="123" dur="1000" fill="hold"/>
                                            <p:tgtEl>
                                              <p:spTgt spid="20"/>
                                            </p:tgtEl>
                                            <p:attrNameLst>
                                              <p:attrName>ppt_h</p:attrName>
                                            </p:attrNameLst>
                                          </p:cBhvr>
                                          <p:tavLst>
                                            <p:tav tm="0">
                                              <p:val>
                                                <p:fltVal val="0"/>
                                              </p:val>
                                            </p:tav>
                                            <p:tav tm="100000">
                                              <p:val>
                                                <p:strVal val="#ppt_h"/>
                                              </p:val>
                                            </p:tav>
                                          </p:tavLst>
                                        </p:anim>
                                        <p:anim calcmode="lin" valueType="num">
                                          <p:cBhvr>
                                            <p:cTn id="124" dur="1000" fill="hold"/>
                                            <p:tgtEl>
                                              <p:spTgt spid="20"/>
                                            </p:tgtEl>
                                            <p:attrNameLst>
                                              <p:attrName>style.rotation</p:attrName>
                                            </p:attrNameLst>
                                          </p:cBhvr>
                                          <p:tavLst>
                                            <p:tav tm="0">
                                              <p:val>
                                                <p:fltVal val="90"/>
                                              </p:val>
                                            </p:tav>
                                            <p:tav tm="100000">
                                              <p:val>
                                                <p:fltVal val="0"/>
                                              </p:val>
                                            </p:tav>
                                          </p:tavLst>
                                        </p:anim>
                                        <p:animEffect transition="in" filter="fade">
                                          <p:cBhvr>
                                            <p:cTn id="125"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par>
                                    <p:cTn id="11" presetID="2" presetClass="entr" presetSubtype="8" fill="hold" nodeType="withEffect">
                                      <p:stCondLst>
                                        <p:cond delay="50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2000" fill="hold"/>
                                            <p:tgtEl>
                                              <p:spTgt spid="12"/>
                                            </p:tgtEl>
                                            <p:attrNameLst>
                                              <p:attrName>ppt_x</p:attrName>
                                            </p:attrNameLst>
                                          </p:cBhvr>
                                          <p:tavLst>
                                            <p:tav tm="0">
                                              <p:val>
                                                <p:strVal val="0-#ppt_w/2"/>
                                              </p:val>
                                            </p:tav>
                                            <p:tav tm="100000">
                                              <p:val>
                                                <p:strVal val="#ppt_x"/>
                                              </p:val>
                                            </p:tav>
                                          </p:tavLst>
                                        </p:anim>
                                        <p:anim calcmode="lin" valueType="num">
                                          <p:cBhvr additive="base">
                                            <p:cTn id="14" dur="2000" fill="hold"/>
                                            <p:tgtEl>
                                              <p:spTgt spid="12"/>
                                            </p:tgtEl>
                                            <p:attrNameLst>
                                              <p:attrName>ppt_y</p:attrName>
                                            </p:attrNameLst>
                                          </p:cBhvr>
                                          <p:tavLst>
                                            <p:tav tm="0">
                                              <p:val>
                                                <p:strVal val="#ppt_y"/>
                                              </p:val>
                                            </p:tav>
                                            <p:tav tm="100000">
                                              <p:val>
                                                <p:strVal val="#ppt_y"/>
                                              </p:val>
                                            </p:tav>
                                          </p:tavLst>
                                        </p:anim>
                                      </p:childTnLst>
                                    </p:cTn>
                                  </p:par>
                                  <p:par>
                                    <p:cTn id="15" presetID="14" presetClass="entr" presetSubtype="10" fill="hold" nodeType="withEffect">
                                      <p:stCondLst>
                                        <p:cond delay="700"/>
                                      </p:stCondLst>
                                      <p:childTnLst>
                                        <p:set>
                                          <p:cBhvr>
                                            <p:cTn id="16" dur="1" fill="hold">
                                              <p:stCondLst>
                                                <p:cond delay="0"/>
                                              </p:stCondLst>
                                            </p:cTn>
                                            <p:tgtEl>
                                              <p:spTgt spid="16"/>
                                            </p:tgtEl>
                                            <p:attrNameLst>
                                              <p:attrName>style.visibility</p:attrName>
                                            </p:attrNameLst>
                                          </p:cBhvr>
                                          <p:to>
                                            <p:strVal val="visible"/>
                                          </p:to>
                                        </p:set>
                                        <p:animEffect transition="in" filter="randombar(horizontal)">
                                          <p:cBhvr>
                                            <p:cTn id="17" dur="500"/>
                                            <p:tgtEl>
                                              <p:spTgt spid="16"/>
                                            </p:tgtEl>
                                          </p:cBhvr>
                                        </p:animEffect>
                                      </p:childTnLst>
                                    </p:cTn>
                                  </p:par>
                                  <p:par>
                                    <p:cTn id="18" presetID="26" presetClass="entr" presetSubtype="0" fill="hold" nodeType="withEffect">
                                      <p:stCondLst>
                                        <p:cond delay="1200"/>
                                      </p:stCondLst>
                                      <p:childTnLst>
                                        <p:set>
                                          <p:cBhvr>
                                            <p:cTn id="19" dur="1" fill="hold">
                                              <p:stCondLst>
                                                <p:cond delay="0"/>
                                              </p:stCondLst>
                                            </p:cTn>
                                            <p:tgtEl>
                                              <p:spTgt spid="25"/>
                                            </p:tgtEl>
                                            <p:attrNameLst>
                                              <p:attrName>style.visibility</p:attrName>
                                            </p:attrNameLst>
                                          </p:cBhvr>
                                          <p:to>
                                            <p:strVal val="visible"/>
                                          </p:to>
                                        </p:set>
                                        <p:animEffect transition="in" filter="wipe(down)">
                                          <p:cBhvr>
                                            <p:cTn id="20" dur="580">
                                              <p:stCondLst>
                                                <p:cond delay="0"/>
                                              </p:stCondLst>
                                            </p:cTn>
                                            <p:tgtEl>
                                              <p:spTgt spid="25"/>
                                            </p:tgtEl>
                                          </p:cBhvr>
                                        </p:animEffect>
                                        <p:anim calcmode="lin" valueType="num">
                                          <p:cBhvr>
                                            <p:cTn id="21"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26" dur="26">
                                              <p:stCondLst>
                                                <p:cond delay="650"/>
                                              </p:stCondLst>
                                            </p:cTn>
                                            <p:tgtEl>
                                              <p:spTgt spid="25"/>
                                            </p:tgtEl>
                                          </p:cBhvr>
                                          <p:to x="100000" y="60000"/>
                                        </p:animScale>
                                        <p:animScale>
                                          <p:cBhvr>
                                            <p:cTn id="27" dur="166" decel="50000">
                                              <p:stCondLst>
                                                <p:cond delay="676"/>
                                              </p:stCondLst>
                                            </p:cTn>
                                            <p:tgtEl>
                                              <p:spTgt spid="25"/>
                                            </p:tgtEl>
                                          </p:cBhvr>
                                          <p:to x="100000" y="100000"/>
                                        </p:animScale>
                                        <p:animScale>
                                          <p:cBhvr>
                                            <p:cTn id="28" dur="26">
                                              <p:stCondLst>
                                                <p:cond delay="1312"/>
                                              </p:stCondLst>
                                            </p:cTn>
                                            <p:tgtEl>
                                              <p:spTgt spid="25"/>
                                            </p:tgtEl>
                                          </p:cBhvr>
                                          <p:to x="100000" y="80000"/>
                                        </p:animScale>
                                        <p:animScale>
                                          <p:cBhvr>
                                            <p:cTn id="29" dur="166" decel="50000">
                                              <p:stCondLst>
                                                <p:cond delay="1338"/>
                                              </p:stCondLst>
                                            </p:cTn>
                                            <p:tgtEl>
                                              <p:spTgt spid="25"/>
                                            </p:tgtEl>
                                          </p:cBhvr>
                                          <p:to x="100000" y="100000"/>
                                        </p:animScale>
                                        <p:animScale>
                                          <p:cBhvr>
                                            <p:cTn id="30" dur="26">
                                              <p:stCondLst>
                                                <p:cond delay="1642"/>
                                              </p:stCondLst>
                                            </p:cTn>
                                            <p:tgtEl>
                                              <p:spTgt spid="25"/>
                                            </p:tgtEl>
                                          </p:cBhvr>
                                          <p:to x="100000" y="90000"/>
                                        </p:animScale>
                                        <p:animScale>
                                          <p:cBhvr>
                                            <p:cTn id="31" dur="166" decel="50000">
                                              <p:stCondLst>
                                                <p:cond delay="1668"/>
                                              </p:stCondLst>
                                            </p:cTn>
                                            <p:tgtEl>
                                              <p:spTgt spid="25"/>
                                            </p:tgtEl>
                                          </p:cBhvr>
                                          <p:to x="100000" y="100000"/>
                                        </p:animScale>
                                        <p:animScale>
                                          <p:cBhvr>
                                            <p:cTn id="32" dur="26">
                                              <p:stCondLst>
                                                <p:cond delay="1808"/>
                                              </p:stCondLst>
                                            </p:cTn>
                                            <p:tgtEl>
                                              <p:spTgt spid="25"/>
                                            </p:tgtEl>
                                          </p:cBhvr>
                                          <p:to x="100000" y="95000"/>
                                        </p:animScale>
                                        <p:animScale>
                                          <p:cBhvr>
                                            <p:cTn id="33" dur="166" decel="50000">
                                              <p:stCondLst>
                                                <p:cond delay="1834"/>
                                              </p:stCondLst>
                                            </p:cTn>
                                            <p:tgtEl>
                                              <p:spTgt spid="25"/>
                                            </p:tgtEl>
                                          </p:cBhvr>
                                          <p:to x="100000" y="100000"/>
                                        </p:animScale>
                                      </p:childTnLst>
                                    </p:cTn>
                                  </p:par>
                                  <p:par>
                                    <p:cTn id="34" presetID="26" presetClass="entr" presetSubtype="0" fill="hold" nodeType="withEffect">
                                      <p:stCondLst>
                                        <p:cond delay="1400"/>
                                      </p:stCondLst>
                                      <p:childTnLst>
                                        <p:set>
                                          <p:cBhvr>
                                            <p:cTn id="35" dur="1" fill="hold">
                                              <p:stCondLst>
                                                <p:cond delay="0"/>
                                              </p:stCondLst>
                                            </p:cTn>
                                            <p:tgtEl>
                                              <p:spTgt spid="31"/>
                                            </p:tgtEl>
                                            <p:attrNameLst>
                                              <p:attrName>style.visibility</p:attrName>
                                            </p:attrNameLst>
                                          </p:cBhvr>
                                          <p:to>
                                            <p:strVal val="visible"/>
                                          </p:to>
                                        </p:set>
                                        <p:animEffect transition="in" filter="wipe(down)">
                                          <p:cBhvr>
                                            <p:cTn id="36" dur="580">
                                              <p:stCondLst>
                                                <p:cond delay="0"/>
                                              </p:stCondLst>
                                            </p:cTn>
                                            <p:tgtEl>
                                              <p:spTgt spid="31"/>
                                            </p:tgtEl>
                                          </p:cBhvr>
                                        </p:animEffect>
                                        <p:anim calcmode="lin" valueType="num">
                                          <p:cBhvr>
                                            <p:cTn id="37"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42" dur="26">
                                              <p:stCondLst>
                                                <p:cond delay="650"/>
                                              </p:stCondLst>
                                            </p:cTn>
                                            <p:tgtEl>
                                              <p:spTgt spid="31"/>
                                            </p:tgtEl>
                                          </p:cBhvr>
                                          <p:to x="100000" y="60000"/>
                                        </p:animScale>
                                        <p:animScale>
                                          <p:cBhvr>
                                            <p:cTn id="43" dur="166" decel="50000">
                                              <p:stCondLst>
                                                <p:cond delay="676"/>
                                              </p:stCondLst>
                                            </p:cTn>
                                            <p:tgtEl>
                                              <p:spTgt spid="31"/>
                                            </p:tgtEl>
                                          </p:cBhvr>
                                          <p:to x="100000" y="100000"/>
                                        </p:animScale>
                                        <p:animScale>
                                          <p:cBhvr>
                                            <p:cTn id="44" dur="26">
                                              <p:stCondLst>
                                                <p:cond delay="1312"/>
                                              </p:stCondLst>
                                            </p:cTn>
                                            <p:tgtEl>
                                              <p:spTgt spid="31"/>
                                            </p:tgtEl>
                                          </p:cBhvr>
                                          <p:to x="100000" y="80000"/>
                                        </p:animScale>
                                        <p:animScale>
                                          <p:cBhvr>
                                            <p:cTn id="45" dur="166" decel="50000">
                                              <p:stCondLst>
                                                <p:cond delay="1338"/>
                                              </p:stCondLst>
                                            </p:cTn>
                                            <p:tgtEl>
                                              <p:spTgt spid="31"/>
                                            </p:tgtEl>
                                          </p:cBhvr>
                                          <p:to x="100000" y="100000"/>
                                        </p:animScale>
                                        <p:animScale>
                                          <p:cBhvr>
                                            <p:cTn id="46" dur="26">
                                              <p:stCondLst>
                                                <p:cond delay="1642"/>
                                              </p:stCondLst>
                                            </p:cTn>
                                            <p:tgtEl>
                                              <p:spTgt spid="31"/>
                                            </p:tgtEl>
                                          </p:cBhvr>
                                          <p:to x="100000" y="90000"/>
                                        </p:animScale>
                                        <p:animScale>
                                          <p:cBhvr>
                                            <p:cTn id="47" dur="166" decel="50000">
                                              <p:stCondLst>
                                                <p:cond delay="1668"/>
                                              </p:stCondLst>
                                            </p:cTn>
                                            <p:tgtEl>
                                              <p:spTgt spid="31"/>
                                            </p:tgtEl>
                                          </p:cBhvr>
                                          <p:to x="100000" y="100000"/>
                                        </p:animScale>
                                        <p:animScale>
                                          <p:cBhvr>
                                            <p:cTn id="48" dur="26">
                                              <p:stCondLst>
                                                <p:cond delay="1808"/>
                                              </p:stCondLst>
                                            </p:cTn>
                                            <p:tgtEl>
                                              <p:spTgt spid="31"/>
                                            </p:tgtEl>
                                          </p:cBhvr>
                                          <p:to x="100000" y="95000"/>
                                        </p:animScale>
                                        <p:animScale>
                                          <p:cBhvr>
                                            <p:cTn id="49" dur="166" decel="50000">
                                              <p:stCondLst>
                                                <p:cond delay="1834"/>
                                              </p:stCondLst>
                                            </p:cTn>
                                            <p:tgtEl>
                                              <p:spTgt spid="31"/>
                                            </p:tgtEl>
                                          </p:cBhvr>
                                          <p:to x="100000" y="100000"/>
                                        </p:animScale>
                                      </p:childTnLst>
                                    </p:cTn>
                                  </p:par>
                                  <p:par>
                                    <p:cTn id="50" presetID="26" presetClass="entr" presetSubtype="0" fill="hold" nodeType="withEffect">
                                      <p:stCondLst>
                                        <p:cond delay="1600"/>
                                      </p:stCondLst>
                                      <p:childTnLst>
                                        <p:set>
                                          <p:cBhvr>
                                            <p:cTn id="51" dur="1" fill="hold">
                                              <p:stCondLst>
                                                <p:cond delay="0"/>
                                              </p:stCondLst>
                                            </p:cTn>
                                            <p:tgtEl>
                                              <p:spTgt spid="27"/>
                                            </p:tgtEl>
                                            <p:attrNameLst>
                                              <p:attrName>style.visibility</p:attrName>
                                            </p:attrNameLst>
                                          </p:cBhvr>
                                          <p:to>
                                            <p:strVal val="visible"/>
                                          </p:to>
                                        </p:set>
                                        <p:animEffect transition="in" filter="wipe(down)">
                                          <p:cBhvr>
                                            <p:cTn id="52" dur="580">
                                              <p:stCondLst>
                                                <p:cond delay="0"/>
                                              </p:stCondLst>
                                            </p:cTn>
                                            <p:tgtEl>
                                              <p:spTgt spid="27"/>
                                            </p:tgtEl>
                                          </p:cBhvr>
                                        </p:animEffect>
                                        <p:anim calcmode="lin" valueType="num">
                                          <p:cBhvr>
                                            <p:cTn id="53"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58" dur="26">
                                              <p:stCondLst>
                                                <p:cond delay="650"/>
                                              </p:stCondLst>
                                            </p:cTn>
                                            <p:tgtEl>
                                              <p:spTgt spid="27"/>
                                            </p:tgtEl>
                                          </p:cBhvr>
                                          <p:to x="100000" y="60000"/>
                                        </p:animScale>
                                        <p:animScale>
                                          <p:cBhvr>
                                            <p:cTn id="59" dur="166" decel="50000">
                                              <p:stCondLst>
                                                <p:cond delay="676"/>
                                              </p:stCondLst>
                                            </p:cTn>
                                            <p:tgtEl>
                                              <p:spTgt spid="27"/>
                                            </p:tgtEl>
                                          </p:cBhvr>
                                          <p:to x="100000" y="100000"/>
                                        </p:animScale>
                                        <p:animScale>
                                          <p:cBhvr>
                                            <p:cTn id="60" dur="26">
                                              <p:stCondLst>
                                                <p:cond delay="1312"/>
                                              </p:stCondLst>
                                            </p:cTn>
                                            <p:tgtEl>
                                              <p:spTgt spid="27"/>
                                            </p:tgtEl>
                                          </p:cBhvr>
                                          <p:to x="100000" y="80000"/>
                                        </p:animScale>
                                        <p:animScale>
                                          <p:cBhvr>
                                            <p:cTn id="61" dur="166" decel="50000">
                                              <p:stCondLst>
                                                <p:cond delay="1338"/>
                                              </p:stCondLst>
                                            </p:cTn>
                                            <p:tgtEl>
                                              <p:spTgt spid="27"/>
                                            </p:tgtEl>
                                          </p:cBhvr>
                                          <p:to x="100000" y="100000"/>
                                        </p:animScale>
                                        <p:animScale>
                                          <p:cBhvr>
                                            <p:cTn id="62" dur="26">
                                              <p:stCondLst>
                                                <p:cond delay="1642"/>
                                              </p:stCondLst>
                                            </p:cTn>
                                            <p:tgtEl>
                                              <p:spTgt spid="27"/>
                                            </p:tgtEl>
                                          </p:cBhvr>
                                          <p:to x="100000" y="90000"/>
                                        </p:animScale>
                                        <p:animScale>
                                          <p:cBhvr>
                                            <p:cTn id="63" dur="166" decel="50000">
                                              <p:stCondLst>
                                                <p:cond delay="1668"/>
                                              </p:stCondLst>
                                            </p:cTn>
                                            <p:tgtEl>
                                              <p:spTgt spid="27"/>
                                            </p:tgtEl>
                                          </p:cBhvr>
                                          <p:to x="100000" y="100000"/>
                                        </p:animScale>
                                        <p:animScale>
                                          <p:cBhvr>
                                            <p:cTn id="64" dur="26">
                                              <p:stCondLst>
                                                <p:cond delay="1808"/>
                                              </p:stCondLst>
                                            </p:cTn>
                                            <p:tgtEl>
                                              <p:spTgt spid="27"/>
                                            </p:tgtEl>
                                          </p:cBhvr>
                                          <p:to x="100000" y="95000"/>
                                        </p:animScale>
                                        <p:animScale>
                                          <p:cBhvr>
                                            <p:cTn id="65" dur="166" decel="50000">
                                              <p:stCondLst>
                                                <p:cond delay="1834"/>
                                              </p:stCondLst>
                                            </p:cTn>
                                            <p:tgtEl>
                                              <p:spTgt spid="27"/>
                                            </p:tgtEl>
                                          </p:cBhvr>
                                          <p:to x="100000" y="100000"/>
                                        </p:animScale>
                                      </p:childTnLst>
                                    </p:cTn>
                                  </p:par>
                                  <p:par>
                                    <p:cTn id="66" presetID="26" presetClass="entr" presetSubtype="0" fill="hold" nodeType="withEffect">
                                      <p:stCondLst>
                                        <p:cond delay="1800"/>
                                      </p:stCondLst>
                                      <p:childTnLst>
                                        <p:set>
                                          <p:cBhvr>
                                            <p:cTn id="67" dur="1" fill="hold">
                                              <p:stCondLst>
                                                <p:cond delay="0"/>
                                              </p:stCondLst>
                                            </p:cTn>
                                            <p:tgtEl>
                                              <p:spTgt spid="28"/>
                                            </p:tgtEl>
                                            <p:attrNameLst>
                                              <p:attrName>style.visibility</p:attrName>
                                            </p:attrNameLst>
                                          </p:cBhvr>
                                          <p:to>
                                            <p:strVal val="visible"/>
                                          </p:to>
                                        </p:set>
                                        <p:animEffect transition="in" filter="wipe(down)">
                                          <p:cBhvr>
                                            <p:cTn id="68" dur="580">
                                              <p:stCondLst>
                                                <p:cond delay="0"/>
                                              </p:stCondLst>
                                            </p:cTn>
                                            <p:tgtEl>
                                              <p:spTgt spid="28"/>
                                            </p:tgtEl>
                                          </p:cBhvr>
                                        </p:animEffect>
                                        <p:anim calcmode="lin" valueType="num">
                                          <p:cBhvr>
                                            <p:cTn id="69"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74" dur="26">
                                              <p:stCondLst>
                                                <p:cond delay="650"/>
                                              </p:stCondLst>
                                            </p:cTn>
                                            <p:tgtEl>
                                              <p:spTgt spid="28"/>
                                            </p:tgtEl>
                                          </p:cBhvr>
                                          <p:to x="100000" y="60000"/>
                                        </p:animScale>
                                        <p:animScale>
                                          <p:cBhvr>
                                            <p:cTn id="75" dur="166" decel="50000">
                                              <p:stCondLst>
                                                <p:cond delay="676"/>
                                              </p:stCondLst>
                                            </p:cTn>
                                            <p:tgtEl>
                                              <p:spTgt spid="28"/>
                                            </p:tgtEl>
                                          </p:cBhvr>
                                          <p:to x="100000" y="100000"/>
                                        </p:animScale>
                                        <p:animScale>
                                          <p:cBhvr>
                                            <p:cTn id="76" dur="26">
                                              <p:stCondLst>
                                                <p:cond delay="1312"/>
                                              </p:stCondLst>
                                            </p:cTn>
                                            <p:tgtEl>
                                              <p:spTgt spid="28"/>
                                            </p:tgtEl>
                                          </p:cBhvr>
                                          <p:to x="100000" y="80000"/>
                                        </p:animScale>
                                        <p:animScale>
                                          <p:cBhvr>
                                            <p:cTn id="77" dur="166" decel="50000">
                                              <p:stCondLst>
                                                <p:cond delay="1338"/>
                                              </p:stCondLst>
                                            </p:cTn>
                                            <p:tgtEl>
                                              <p:spTgt spid="28"/>
                                            </p:tgtEl>
                                          </p:cBhvr>
                                          <p:to x="100000" y="100000"/>
                                        </p:animScale>
                                        <p:animScale>
                                          <p:cBhvr>
                                            <p:cTn id="78" dur="26">
                                              <p:stCondLst>
                                                <p:cond delay="1642"/>
                                              </p:stCondLst>
                                            </p:cTn>
                                            <p:tgtEl>
                                              <p:spTgt spid="28"/>
                                            </p:tgtEl>
                                          </p:cBhvr>
                                          <p:to x="100000" y="90000"/>
                                        </p:animScale>
                                        <p:animScale>
                                          <p:cBhvr>
                                            <p:cTn id="79" dur="166" decel="50000">
                                              <p:stCondLst>
                                                <p:cond delay="1668"/>
                                              </p:stCondLst>
                                            </p:cTn>
                                            <p:tgtEl>
                                              <p:spTgt spid="28"/>
                                            </p:tgtEl>
                                          </p:cBhvr>
                                          <p:to x="100000" y="100000"/>
                                        </p:animScale>
                                        <p:animScale>
                                          <p:cBhvr>
                                            <p:cTn id="80" dur="26">
                                              <p:stCondLst>
                                                <p:cond delay="1808"/>
                                              </p:stCondLst>
                                            </p:cTn>
                                            <p:tgtEl>
                                              <p:spTgt spid="28"/>
                                            </p:tgtEl>
                                          </p:cBhvr>
                                          <p:to x="100000" y="95000"/>
                                        </p:animScale>
                                        <p:animScale>
                                          <p:cBhvr>
                                            <p:cTn id="81" dur="166" decel="50000">
                                              <p:stCondLst>
                                                <p:cond delay="1834"/>
                                              </p:stCondLst>
                                            </p:cTn>
                                            <p:tgtEl>
                                              <p:spTgt spid="28"/>
                                            </p:tgtEl>
                                          </p:cBhvr>
                                          <p:to x="100000" y="100000"/>
                                        </p:animScale>
                                      </p:childTnLst>
                                    </p:cTn>
                                  </p:par>
                                  <p:par>
                                    <p:cTn id="82" presetID="26" presetClass="entr" presetSubtype="0" fill="hold" nodeType="withEffect">
                                      <p:stCondLst>
                                        <p:cond delay="2000"/>
                                      </p:stCondLst>
                                      <p:childTnLst>
                                        <p:set>
                                          <p:cBhvr>
                                            <p:cTn id="83" dur="1" fill="hold">
                                              <p:stCondLst>
                                                <p:cond delay="0"/>
                                              </p:stCondLst>
                                            </p:cTn>
                                            <p:tgtEl>
                                              <p:spTgt spid="30"/>
                                            </p:tgtEl>
                                            <p:attrNameLst>
                                              <p:attrName>style.visibility</p:attrName>
                                            </p:attrNameLst>
                                          </p:cBhvr>
                                          <p:to>
                                            <p:strVal val="visible"/>
                                          </p:to>
                                        </p:set>
                                        <p:animEffect transition="in" filter="wipe(down)">
                                          <p:cBhvr>
                                            <p:cTn id="84" dur="580">
                                              <p:stCondLst>
                                                <p:cond delay="0"/>
                                              </p:stCondLst>
                                            </p:cTn>
                                            <p:tgtEl>
                                              <p:spTgt spid="30"/>
                                            </p:tgtEl>
                                          </p:cBhvr>
                                        </p:animEffect>
                                        <p:anim calcmode="lin" valueType="num">
                                          <p:cBhvr>
                                            <p:cTn id="85"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90" dur="26">
                                              <p:stCondLst>
                                                <p:cond delay="650"/>
                                              </p:stCondLst>
                                            </p:cTn>
                                            <p:tgtEl>
                                              <p:spTgt spid="30"/>
                                            </p:tgtEl>
                                          </p:cBhvr>
                                          <p:to x="100000" y="60000"/>
                                        </p:animScale>
                                        <p:animScale>
                                          <p:cBhvr>
                                            <p:cTn id="91" dur="166" decel="50000">
                                              <p:stCondLst>
                                                <p:cond delay="676"/>
                                              </p:stCondLst>
                                            </p:cTn>
                                            <p:tgtEl>
                                              <p:spTgt spid="30"/>
                                            </p:tgtEl>
                                          </p:cBhvr>
                                          <p:to x="100000" y="100000"/>
                                        </p:animScale>
                                        <p:animScale>
                                          <p:cBhvr>
                                            <p:cTn id="92" dur="26">
                                              <p:stCondLst>
                                                <p:cond delay="1312"/>
                                              </p:stCondLst>
                                            </p:cTn>
                                            <p:tgtEl>
                                              <p:spTgt spid="30"/>
                                            </p:tgtEl>
                                          </p:cBhvr>
                                          <p:to x="100000" y="80000"/>
                                        </p:animScale>
                                        <p:animScale>
                                          <p:cBhvr>
                                            <p:cTn id="93" dur="166" decel="50000">
                                              <p:stCondLst>
                                                <p:cond delay="1338"/>
                                              </p:stCondLst>
                                            </p:cTn>
                                            <p:tgtEl>
                                              <p:spTgt spid="30"/>
                                            </p:tgtEl>
                                          </p:cBhvr>
                                          <p:to x="100000" y="100000"/>
                                        </p:animScale>
                                        <p:animScale>
                                          <p:cBhvr>
                                            <p:cTn id="94" dur="26">
                                              <p:stCondLst>
                                                <p:cond delay="1642"/>
                                              </p:stCondLst>
                                            </p:cTn>
                                            <p:tgtEl>
                                              <p:spTgt spid="30"/>
                                            </p:tgtEl>
                                          </p:cBhvr>
                                          <p:to x="100000" y="90000"/>
                                        </p:animScale>
                                        <p:animScale>
                                          <p:cBhvr>
                                            <p:cTn id="95" dur="166" decel="50000">
                                              <p:stCondLst>
                                                <p:cond delay="1668"/>
                                              </p:stCondLst>
                                            </p:cTn>
                                            <p:tgtEl>
                                              <p:spTgt spid="30"/>
                                            </p:tgtEl>
                                          </p:cBhvr>
                                          <p:to x="100000" y="100000"/>
                                        </p:animScale>
                                        <p:animScale>
                                          <p:cBhvr>
                                            <p:cTn id="96" dur="26">
                                              <p:stCondLst>
                                                <p:cond delay="1808"/>
                                              </p:stCondLst>
                                            </p:cTn>
                                            <p:tgtEl>
                                              <p:spTgt spid="30"/>
                                            </p:tgtEl>
                                          </p:cBhvr>
                                          <p:to x="100000" y="95000"/>
                                        </p:animScale>
                                        <p:animScale>
                                          <p:cBhvr>
                                            <p:cTn id="97" dur="166" decel="50000">
                                              <p:stCondLst>
                                                <p:cond delay="1834"/>
                                              </p:stCondLst>
                                            </p:cTn>
                                            <p:tgtEl>
                                              <p:spTgt spid="30"/>
                                            </p:tgtEl>
                                          </p:cBhvr>
                                          <p:to x="100000" y="100000"/>
                                        </p:animScale>
                                      </p:childTnLst>
                                    </p:cTn>
                                  </p:par>
                                  <p:par>
                                    <p:cTn id="98" presetID="26" presetClass="entr" presetSubtype="0" fill="hold" nodeType="withEffect">
                                      <p:stCondLst>
                                        <p:cond delay="2100"/>
                                      </p:stCondLst>
                                      <p:childTnLst>
                                        <p:set>
                                          <p:cBhvr>
                                            <p:cTn id="99" dur="1" fill="hold">
                                              <p:stCondLst>
                                                <p:cond delay="0"/>
                                              </p:stCondLst>
                                            </p:cTn>
                                            <p:tgtEl>
                                              <p:spTgt spid="24"/>
                                            </p:tgtEl>
                                            <p:attrNameLst>
                                              <p:attrName>style.visibility</p:attrName>
                                            </p:attrNameLst>
                                          </p:cBhvr>
                                          <p:to>
                                            <p:strVal val="visible"/>
                                          </p:to>
                                        </p:set>
                                        <p:animEffect transition="in" filter="wipe(down)">
                                          <p:cBhvr>
                                            <p:cTn id="100" dur="580">
                                              <p:stCondLst>
                                                <p:cond delay="0"/>
                                              </p:stCondLst>
                                            </p:cTn>
                                            <p:tgtEl>
                                              <p:spTgt spid="24"/>
                                            </p:tgtEl>
                                          </p:cBhvr>
                                        </p:animEffect>
                                        <p:anim calcmode="lin" valueType="num">
                                          <p:cBhvr>
                                            <p:cTn id="101"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02"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3"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04"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05"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06" dur="26">
                                              <p:stCondLst>
                                                <p:cond delay="650"/>
                                              </p:stCondLst>
                                            </p:cTn>
                                            <p:tgtEl>
                                              <p:spTgt spid="24"/>
                                            </p:tgtEl>
                                          </p:cBhvr>
                                          <p:to x="100000" y="60000"/>
                                        </p:animScale>
                                        <p:animScale>
                                          <p:cBhvr>
                                            <p:cTn id="107" dur="166" decel="50000">
                                              <p:stCondLst>
                                                <p:cond delay="676"/>
                                              </p:stCondLst>
                                            </p:cTn>
                                            <p:tgtEl>
                                              <p:spTgt spid="24"/>
                                            </p:tgtEl>
                                          </p:cBhvr>
                                          <p:to x="100000" y="100000"/>
                                        </p:animScale>
                                        <p:animScale>
                                          <p:cBhvr>
                                            <p:cTn id="108" dur="26">
                                              <p:stCondLst>
                                                <p:cond delay="1312"/>
                                              </p:stCondLst>
                                            </p:cTn>
                                            <p:tgtEl>
                                              <p:spTgt spid="24"/>
                                            </p:tgtEl>
                                          </p:cBhvr>
                                          <p:to x="100000" y="80000"/>
                                        </p:animScale>
                                        <p:animScale>
                                          <p:cBhvr>
                                            <p:cTn id="109" dur="166" decel="50000">
                                              <p:stCondLst>
                                                <p:cond delay="1338"/>
                                              </p:stCondLst>
                                            </p:cTn>
                                            <p:tgtEl>
                                              <p:spTgt spid="24"/>
                                            </p:tgtEl>
                                          </p:cBhvr>
                                          <p:to x="100000" y="100000"/>
                                        </p:animScale>
                                        <p:animScale>
                                          <p:cBhvr>
                                            <p:cTn id="110" dur="26">
                                              <p:stCondLst>
                                                <p:cond delay="1642"/>
                                              </p:stCondLst>
                                            </p:cTn>
                                            <p:tgtEl>
                                              <p:spTgt spid="24"/>
                                            </p:tgtEl>
                                          </p:cBhvr>
                                          <p:to x="100000" y="90000"/>
                                        </p:animScale>
                                        <p:animScale>
                                          <p:cBhvr>
                                            <p:cTn id="111" dur="166" decel="50000">
                                              <p:stCondLst>
                                                <p:cond delay="1668"/>
                                              </p:stCondLst>
                                            </p:cTn>
                                            <p:tgtEl>
                                              <p:spTgt spid="24"/>
                                            </p:tgtEl>
                                          </p:cBhvr>
                                          <p:to x="100000" y="100000"/>
                                        </p:animScale>
                                        <p:animScale>
                                          <p:cBhvr>
                                            <p:cTn id="112" dur="26">
                                              <p:stCondLst>
                                                <p:cond delay="1808"/>
                                              </p:stCondLst>
                                            </p:cTn>
                                            <p:tgtEl>
                                              <p:spTgt spid="24"/>
                                            </p:tgtEl>
                                          </p:cBhvr>
                                          <p:to x="100000" y="95000"/>
                                        </p:animScale>
                                        <p:animScale>
                                          <p:cBhvr>
                                            <p:cTn id="113" dur="166" decel="50000">
                                              <p:stCondLst>
                                                <p:cond delay="1834"/>
                                              </p:stCondLst>
                                            </p:cTn>
                                            <p:tgtEl>
                                              <p:spTgt spid="24"/>
                                            </p:tgtEl>
                                          </p:cBhvr>
                                          <p:to x="100000" y="100000"/>
                                        </p:animScale>
                                      </p:childTnLst>
                                    </p:cTn>
                                  </p:par>
                                  <p:par>
                                    <p:cTn id="114" presetID="31" presetClass="entr" presetSubtype="0" fill="hold" nodeType="withEffect">
                                      <p:stCondLst>
                                        <p:cond delay="2400"/>
                                      </p:stCondLst>
                                      <p:childTnLst>
                                        <p:set>
                                          <p:cBhvr>
                                            <p:cTn id="115" dur="1" fill="hold">
                                              <p:stCondLst>
                                                <p:cond delay="0"/>
                                              </p:stCondLst>
                                            </p:cTn>
                                            <p:tgtEl>
                                              <p:spTgt spid="22"/>
                                            </p:tgtEl>
                                            <p:attrNameLst>
                                              <p:attrName>style.visibility</p:attrName>
                                            </p:attrNameLst>
                                          </p:cBhvr>
                                          <p:to>
                                            <p:strVal val="visible"/>
                                          </p:to>
                                        </p:set>
                                        <p:anim calcmode="lin" valueType="num">
                                          <p:cBhvr>
                                            <p:cTn id="116" dur="1000" fill="hold"/>
                                            <p:tgtEl>
                                              <p:spTgt spid="22"/>
                                            </p:tgtEl>
                                            <p:attrNameLst>
                                              <p:attrName>ppt_w</p:attrName>
                                            </p:attrNameLst>
                                          </p:cBhvr>
                                          <p:tavLst>
                                            <p:tav tm="0">
                                              <p:val>
                                                <p:fltVal val="0"/>
                                              </p:val>
                                            </p:tav>
                                            <p:tav tm="100000">
                                              <p:val>
                                                <p:strVal val="#ppt_w"/>
                                              </p:val>
                                            </p:tav>
                                          </p:tavLst>
                                        </p:anim>
                                        <p:anim calcmode="lin" valueType="num">
                                          <p:cBhvr>
                                            <p:cTn id="117" dur="1000" fill="hold"/>
                                            <p:tgtEl>
                                              <p:spTgt spid="22"/>
                                            </p:tgtEl>
                                            <p:attrNameLst>
                                              <p:attrName>ppt_h</p:attrName>
                                            </p:attrNameLst>
                                          </p:cBhvr>
                                          <p:tavLst>
                                            <p:tav tm="0">
                                              <p:val>
                                                <p:fltVal val="0"/>
                                              </p:val>
                                            </p:tav>
                                            <p:tav tm="100000">
                                              <p:val>
                                                <p:strVal val="#ppt_h"/>
                                              </p:val>
                                            </p:tav>
                                          </p:tavLst>
                                        </p:anim>
                                        <p:anim calcmode="lin" valueType="num">
                                          <p:cBhvr>
                                            <p:cTn id="118" dur="1000" fill="hold"/>
                                            <p:tgtEl>
                                              <p:spTgt spid="22"/>
                                            </p:tgtEl>
                                            <p:attrNameLst>
                                              <p:attrName>style.rotation</p:attrName>
                                            </p:attrNameLst>
                                          </p:cBhvr>
                                          <p:tavLst>
                                            <p:tav tm="0">
                                              <p:val>
                                                <p:fltVal val="90"/>
                                              </p:val>
                                            </p:tav>
                                            <p:tav tm="100000">
                                              <p:val>
                                                <p:fltVal val="0"/>
                                              </p:val>
                                            </p:tav>
                                          </p:tavLst>
                                        </p:anim>
                                        <p:animEffect transition="in" filter="fade">
                                          <p:cBhvr>
                                            <p:cTn id="119" dur="1000"/>
                                            <p:tgtEl>
                                              <p:spTgt spid="22"/>
                                            </p:tgtEl>
                                          </p:cBhvr>
                                        </p:animEffect>
                                      </p:childTnLst>
                                    </p:cTn>
                                  </p:par>
                                  <p:par>
                                    <p:cTn id="120" presetID="31" presetClass="entr" presetSubtype="0" fill="hold" nodeType="withEffect">
                                      <p:stCondLst>
                                        <p:cond delay="2600"/>
                                      </p:stCondLst>
                                      <p:childTnLst>
                                        <p:set>
                                          <p:cBhvr>
                                            <p:cTn id="121" dur="1" fill="hold">
                                              <p:stCondLst>
                                                <p:cond delay="0"/>
                                              </p:stCondLst>
                                            </p:cTn>
                                            <p:tgtEl>
                                              <p:spTgt spid="20"/>
                                            </p:tgtEl>
                                            <p:attrNameLst>
                                              <p:attrName>style.visibility</p:attrName>
                                            </p:attrNameLst>
                                          </p:cBhvr>
                                          <p:to>
                                            <p:strVal val="visible"/>
                                          </p:to>
                                        </p:set>
                                        <p:anim calcmode="lin" valueType="num">
                                          <p:cBhvr>
                                            <p:cTn id="122" dur="1000" fill="hold"/>
                                            <p:tgtEl>
                                              <p:spTgt spid="20"/>
                                            </p:tgtEl>
                                            <p:attrNameLst>
                                              <p:attrName>ppt_w</p:attrName>
                                            </p:attrNameLst>
                                          </p:cBhvr>
                                          <p:tavLst>
                                            <p:tav tm="0">
                                              <p:val>
                                                <p:fltVal val="0"/>
                                              </p:val>
                                            </p:tav>
                                            <p:tav tm="100000">
                                              <p:val>
                                                <p:strVal val="#ppt_w"/>
                                              </p:val>
                                            </p:tav>
                                          </p:tavLst>
                                        </p:anim>
                                        <p:anim calcmode="lin" valueType="num">
                                          <p:cBhvr>
                                            <p:cTn id="123" dur="1000" fill="hold"/>
                                            <p:tgtEl>
                                              <p:spTgt spid="20"/>
                                            </p:tgtEl>
                                            <p:attrNameLst>
                                              <p:attrName>ppt_h</p:attrName>
                                            </p:attrNameLst>
                                          </p:cBhvr>
                                          <p:tavLst>
                                            <p:tav tm="0">
                                              <p:val>
                                                <p:fltVal val="0"/>
                                              </p:val>
                                            </p:tav>
                                            <p:tav tm="100000">
                                              <p:val>
                                                <p:strVal val="#ppt_h"/>
                                              </p:val>
                                            </p:tav>
                                          </p:tavLst>
                                        </p:anim>
                                        <p:anim calcmode="lin" valueType="num">
                                          <p:cBhvr>
                                            <p:cTn id="124" dur="1000" fill="hold"/>
                                            <p:tgtEl>
                                              <p:spTgt spid="20"/>
                                            </p:tgtEl>
                                            <p:attrNameLst>
                                              <p:attrName>style.rotation</p:attrName>
                                            </p:attrNameLst>
                                          </p:cBhvr>
                                          <p:tavLst>
                                            <p:tav tm="0">
                                              <p:val>
                                                <p:fltVal val="90"/>
                                              </p:val>
                                            </p:tav>
                                            <p:tav tm="100000">
                                              <p:val>
                                                <p:fltVal val="0"/>
                                              </p:val>
                                            </p:tav>
                                          </p:tavLst>
                                        </p:anim>
                                        <p:animEffect transition="in" filter="fade">
                                          <p:cBhvr>
                                            <p:cTn id="125"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456F8-A6A7-730B-420B-F23C702F466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0F1824B-FD65-DDEC-FFD5-5996C493A75B}"/>
              </a:ext>
            </a:extLst>
          </p:cNvPr>
          <p:cNvSpPr txBox="1"/>
          <p:nvPr/>
        </p:nvSpPr>
        <p:spPr>
          <a:xfrm>
            <a:off x="6987932" y="2044108"/>
            <a:ext cx="3476538" cy="769441"/>
          </a:xfrm>
          <a:prstGeom prst="rect">
            <a:avLst/>
          </a:prstGeom>
          <a:noFill/>
        </p:spPr>
        <p:txBody>
          <a:bodyPr wrap="square" rtlCol="1">
            <a:spAutoFit/>
          </a:bodyPr>
          <a:lstStyle/>
          <a:p>
            <a:pPr algn="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ترفند نابودی:</a:t>
            </a:r>
          </a:p>
        </p:txBody>
      </p:sp>
      <p:sp>
        <p:nvSpPr>
          <p:cNvPr id="178" name="Rectangle 177">
            <a:extLst>
              <a:ext uri="{FF2B5EF4-FFF2-40B4-BE49-F238E27FC236}">
                <a16:creationId xmlns:a16="http://schemas.microsoft.com/office/drawing/2014/main" id="{6DE1A53D-FC66-2E4A-9B91-9F441E348F30}"/>
              </a:ext>
            </a:extLst>
          </p:cNvPr>
          <p:cNvSpPr/>
          <p:nvPr/>
        </p:nvSpPr>
        <p:spPr>
          <a:xfrm rot="5400000">
            <a:off x="5511304" y="2844304"/>
            <a:ext cx="12192001"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CB461A1D-5EEE-E75F-3F58-F876D2C1959A}"/>
              </a:ext>
            </a:extLst>
          </p:cNvPr>
          <p:cNvSpPr txBox="1"/>
          <p:nvPr/>
        </p:nvSpPr>
        <p:spPr>
          <a:xfrm>
            <a:off x="7387688" y="4356604"/>
            <a:ext cx="2559526" cy="830997"/>
          </a:xfrm>
          <a:prstGeom prst="rect">
            <a:avLst/>
          </a:prstGeom>
          <a:noFill/>
        </p:spPr>
        <p:txBody>
          <a:bodyPr wrap="square" rtlCol="1">
            <a:spAutoFit/>
          </a:bodyPr>
          <a:lstStyle/>
          <a:p>
            <a:pPr algn="just" rtl="1">
              <a:lnSpc>
                <a:spcPct val="150000"/>
              </a:lnSpc>
            </a:pPr>
            <a:r>
              <a:rPr lang="fa-IR" sz="32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نمایش‌محوری</a:t>
            </a:r>
          </a:p>
        </p:txBody>
      </p:sp>
      <p:pic>
        <p:nvPicPr>
          <p:cNvPr id="13" name="Picture 12" descr="A cartoon of a person&#10;&#10;AI-generated content may be incorrect.">
            <a:extLst>
              <a:ext uri="{FF2B5EF4-FFF2-40B4-BE49-F238E27FC236}">
                <a16:creationId xmlns:a16="http://schemas.microsoft.com/office/drawing/2014/main" id="{B451457C-42C6-0F09-E3A2-DF7D2A7438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76242" y="1124522"/>
            <a:ext cx="2500371" cy="5275293"/>
          </a:xfrm>
          <a:prstGeom prst="rect">
            <a:avLst/>
          </a:prstGeom>
        </p:spPr>
      </p:pic>
      <p:pic>
        <p:nvPicPr>
          <p:cNvPr id="15" name="Picture 14" descr="A logo of a person with a target and arrow&#10;&#10;AI-generated content may be incorrect.">
            <a:extLst>
              <a:ext uri="{FF2B5EF4-FFF2-40B4-BE49-F238E27FC236}">
                <a16:creationId xmlns:a16="http://schemas.microsoft.com/office/drawing/2014/main" id="{CC9B0F0D-2B3F-2804-4B0A-963C6EF2A1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8979" y="2464475"/>
            <a:ext cx="1843314" cy="1929050"/>
          </a:xfrm>
          <a:prstGeom prst="rect">
            <a:avLst/>
          </a:prstGeom>
        </p:spPr>
      </p:pic>
      <p:pic>
        <p:nvPicPr>
          <p:cNvPr id="18" name="Picture 17" descr="A grey circle with a number on it&#10;&#10;AI-generated content may be incorrect.">
            <a:extLst>
              <a:ext uri="{FF2B5EF4-FFF2-40B4-BE49-F238E27FC236}">
                <a16:creationId xmlns:a16="http://schemas.microsoft.com/office/drawing/2014/main" id="{9A876097-854F-554C-4140-3F0BBD16B7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42419" y="2464475"/>
            <a:ext cx="630877" cy="586134"/>
          </a:xfrm>
          <a:prstGeom prst="rect">
            <a:avLst/>
          </a:prstGeom>
        </p:spPr>
      </p:pic>
      <p:pic>
        <p:nvPicPr>
          <p:cNvPr id="21" name="Picture 20" descr="A magnifying glass on a white plate&#10;&#10;AI-generated content may be incorrect.">
            <a:extLst>
              <a:ext uri="{FF2B5EF4-FFF2-40B4-BE49-F238E27FC236}">
                <a16:creationId xmlns:a16="http://schemas.microsoft.com/office/drawing/2014/main" id="{A9BE3B18-0F30-2B49-4353-4788B394F0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84866" y="310838"/>
            <a:ext cx="1963193" cy="1929050"/>
          </a:xfrm>
          <a:prstGeom prst="rect">
            <a:avLst/>
          </a:prstGeom>
        </p:spPr>
      </p:pic>
      <p:pic>
        <p:nvPicPr>
          <p:cNvPr id="26" name="Picture 25" descr="A grey circle with a number one in it&#10;&#10;AI-generated content may be incorrect.">
            <a:extLst>
              <a:ext uri="{FF2B5EF4-FFF2-40B4-BE49-F238E27FC236}">
                <a16:creationId xmlns:a16="http://schemas.microsoft.com/office/drawing/2014/main" id="{5FAAB806-1540-7288-C0FA-DF37948C72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86294" y="176385"/>
            <a:ext cx="1080168" cy="712911"/>
          </a:xfrm>
          <a:prstGeom prst="rect">
            <a:avLst/>
          </a:prstGeom>
        </p:spPr>
      </p:pic>
      <p:pic>
        <p:nvPicPr>
          <p:cNvPr id="32" name="Picture 31" descr="A group of people on a stage&#10;&#10;AI-generated content may be incorrect.">
            <a:extLst>
              <a:ext uri="{FF2B5EF4-FFF2-40B4-BE49-F238E27FC236}">
                <a16:creationId xmlns:a16="http://schemas.microsoft.com/office/drawing/2014/main" id="{D84B36B2-0B43-9841-E5F4-DA83DCC1C0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49081" y="4344973"/>
            <a:ext cx="2037353" cy="2054842"/>
          </a:xfrm>
          <a:prstGeom prst="rect">
            <a:avLst/>
          </a:prstGeom>
        </p:spPr>
      </p:pic>
      <p:pic>
        <p:nvPicPr>
          <p:cNvPr id="34" name="Picture 33" descr="A grey circle with a number on it&#10;&#10;AI-generated content may be incorrect.">
            <a:extLst>
              <a:ext uri="{FF2B5EF4-FFF2-40B4-BE49-F238E27FC236}">
                <a16:creationId xmlns:a16="http://schemas.microsoft.com/office/drawing/2014/main" id="{DF26F41F-1467-19C7-1764-078479BFCA0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24669" y="4358661"/>
            <a:ext cx="627836" cy="652170"/>
          </a:xfrm>
          <a:prstGeom prst="rect">
            <a:avLst/>
          </a:prstGeom>
        </p:spPr>
      </p:pic>
      <p:pic>
        <p:nvPicPr>
          <p:cNvPr id="36" name="Picture 35" descr="A close-up of a curved object&#10;&#10;AI-generated content may be incorrect.">
            <a:extLst>
              <a:ext uri="{FF2B5EF4-FFF2-40B4-BE49-F238E27FC236}">
                <a16:creationId xmlns:a16="http://schemas.microsoft.com/office/drawing/2014/main" id="{5CEAED90-C92A-5E59-A63B-3150900CBB1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80916" y="793051"/>
            <a:ext cx="466427" cy="699640"/>
          </a:xfrm>
          <a:prstGeom prst="rect">
            <a:avLst/>
          </a:prstGeom>
        </p:spPr>
      </p:pic>
      <p:pic>
        <p:nvPicPr>
          <p:cNvPr id="38" name="Picture 37" descr="A white curved object with black background&#10;&#10;AI-generated content may be incorrect.">
            <a:extLst>
              <a:ext uri="{FF2B5EF4-FFF2-40B4-BE49-F238E27FC236}">
                <a16:creationId xmlns:a16="http://schemas.microsoft.com/office/drawing/2014/main" id="{937463D1-FB7D-BDFF-69F9-8B93BEB3753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160357" y="1600276"/>
            <a:ext cx="743120" cy="324127"/>
          </a:xfrm>
          <a:prstGeom prst="rect">
            <a:avLst/>
          </a:prstGeom>
        </p:spPr>
      </p:pic>
      <p:pic>
        <p:nvPicPr>
          <p:cNvPr id="40" name="Picture 39" descr="A cartoon of a fireball&#10;&#10;AI-generated content may be incorrect.">
            <a:extLst>
              <a:ext uri="{FF2B5EF4-FFF2-40B4-BE49-F238E27FC236}">
                <a16:creationId xmlns:a16="http://schemas.microsoft.com/office/drawing/2014/main" id="{7B48C474-803C-C6FE-07E2-E1259A642BC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473903" y="155724"/>
            <a:ext cx="1286139" cy="1246633"/>
          </a:xfrm>
          <a:prstGeom prst="rect">
            <a:avLst/>
          </a:prstGeom>
        </p:spPr>
      </p:pic>
      <p:pic>
        <p:nvPicPr>
          <p:cNvPr id="42" name="Picture 41" descr="A match stick with a flame&#10;&#10;AI-generated content may be incorrect.">
            <a:extLst>
              <a:ext uri="{FF2B5EF4-FFF2-40B4-BE49-F238E27FC236}">
                <a16:creationId xmlns:a16="http://schemas.microsoft.com/office/drawing/2014/main" id="{11BA2857-8733-89E2-C39B-DFC891167B0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006346" y="1005721"/>
            <a:ext cx="493555" cy="712912"/>
          </a:xfrm>
          <a:prstGeom prst="rect">
            <a:avLst/>
          </a:prstGeom>
        </p:spPr>
      </p:pic>
      <p:sp>
        <p:nvSpPr>
          <p:cNvPr id="5" name="TextBox 4">
            <a:extLst>
              <a:ext uri="{FF2B5EF4-FFF2-40B4-BE49-F238E27FC236}">
                <a16:creationId xmlns:a16="http://schemas.microsoft.com/office/drawing/2014/main" id="{25F8AA3C-0F8E-5BC0-6AF0-0D5D8618218F}"/>
              </a:ext>
            </a:extLst>
          </p:cNvPr>
          <p:cNvSpPr txBox="1"/>
          <p:nvPr/>
        </p:nvSpPr>
        <p:spPr>
          <a:xfrm>
            <a:off x="6751320" y="2813549"/>
            <a:ext cx="3195894" cy="830997"/>
          </a:xfrm>
          <a:prstGeom prst="rect">
            <a:avLst/>
          </a:prstGeom>
          <a:noFill/>
        </p:spPr>
        <p:txBody>
          <a:bodyPr wrap="square" rtlCol="1">
            <a:spAutoFit/>
          </a:bodyPr>
          <a:lstStyle/>
          <a:p>
            <a:pPr algn="just" rtl="1">
              <a:lnSpc>
                <a:spcPct val="150000"/>
              </a:lnSpc>
            </a:pPr>
            <a:r>
              <a:rPr lang="fa-IR" sz="32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بزرگ‌نماییِ لحظه‌ای</a:t>
            </a:r>
          </a:p>
        </p:txBody>
      </p:sp>
      <p:sp>
        <p:nvSpPr>
          <p:cNvPr id="6" name="TextBox 5">
            <a:extLst>
              <a:ext uri="{FF2B5EF4-FFF2-40B4-BE49-F238E27FC236}">
                <a16:creationId xmlns:a16="http://schemas.microsoft.com/office/drawing/2014/main" id="{85425666-1B3D-986E-51E6-54E26DEF4367}"/>
              </a:ext>
            </a:extLst>
          </p:cNvPr>
          <p:cNvSpPr txBox="1"/>
          <p:nvPr/>
        </p:nvSpPr>
        <p:spPr>
          <a:xfrm>
            <a:off x="7459272" y="3582990"/>
            <a:ext cx="2487941" cy="830997"/>
          </a:xfrm>
          <a:prstGeom prst="rect">
            <a:avLst/>
          </a:prstGeom>
          <a:noFill/>
        </p:spPr>
        <p:txBody>
          <a:bodyPr wrap="square" rtlCol="1">
            <a:spAutoFit/>
          </a:bodyPr>
          <a:lstStyle/>
          <a:p>
            <a:pPr algn="just" rtl="1">
              <a:lnSpc>
                <a:spcPct val="150000"/>
              </a:lnSpc>
            </a:pPr>
            <a:r>
              <a:rPr lang="fa-IR" sz="32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شخصی‌سازی</a:t>
            </a:r>
          </a:p>
        </p:txBody>
      </p:sp>
    </p:spTree>
    <p:extLst>
      <p:ext uri="{BB962C8B-B14F-4D97-AF65-F5344CB8AC3E}">
        <p14:creationId xmlns:p14="http://schemas.microsoft.com/office/powerpoint/2010/main" val="26286832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56" presetClass="entr" presetSubtype="0" fill="hold" grpId="0" nodeType="withEffect">
                                      <p:stCondLst>
                                        <p:cond delay="2300"/>
                                      </p:stCondLst>
                                      <p:iterate type="lt">
                                        <p:tmPct val="10000"/>
                                      </p:iterate>
                                      <p:childTnLst>
                                        <p:set>
                                          <p:cBhvr>
                                            <p:cTn id="10" dur="1" fill="hold">
                                              <p:stCondLst>
                                                <p:cond delay="0"/>
                                              </p:stCondLst>
                                            </p:cTn>
                                            <p:tgtEl>
                                              <p:spTgt spid="5"/>
                                            </p:tgtEl>
                                            <p:attrNameLst>
                                              <p:attrName>style.visibility</p:attrName>
                                            </p:attrNameLst>
                                          </p:cBhvr>
                                          <p:to>
                                            <p:strVal val="visible"/>
                                          </p:to>
                                        </p:set>
                                        <p:anim by="(-#ppt_w*2)" calcmode="lin" valueType="num">
                                          <p:cBhvr rctx="PPT">
                                            <p:cTn id="11" dur="500" autoRev="1" fill="hold">
                                              <p:stCondLst>
                                                <p:cond delay="0"/>
                                              </p:stCondLst>
                                            </p:cTn>
                                            <p:tgtEl>
                                              <p:spTgt spid="5"/>
                                            </p:tgtEl>
                                            <p:attrNameLst>
                                              <p:attrName>ppt_w</p:attrName>
                                            </p:attrNameLst>
                                          </p:cBhvr>
                                        </p:anim>
                                        <p:anim by="(#ppt_w*0.50)" calcmode="lin" valueType="num">
                                          <p:cBhvr>
                                            <p:cTn id="12" dur="500" decel="50000" autoRev="1" fill="hold">
                                              <p:stCondLst>
                                                <p:cond delay="0"/>
                                              </p:stCondLst>
                                            </p:cTn>
                                            <p:tgtEl>
                                              <p:spTgt spid="5"/>
                                            </p:tgtEl>
                                            <p:attrNameLst>
                                              <p:attrName>ppt_x</p:attrName>
                                            </p:attrNameLst>
                                          </p:cBhvr>
                                        </p:anim>
                                        <p:anim from="(-#ppt_h/2)" to="(#ppt_y)" calcmode="lin" valueType="num">
                                          <p:cBhvr>
                                            <p:cTn id="13" dur="1000" fill="hold">
                                              <p:stCondLst>
                                                <p:cond delay="0"/>
                                              </p:stCondLst>
                                            </p:cTn>
                                            <p:tgtEl>
                                              <p:spTgt spid="5"/>
                                            </p:tgtEl>
                                            <p:attrNameLst>
                                              <p:attrName>ppt_y</p:attrName>
                                            </p:attrNameLst>
                                          </p:cBhvr>
                                        </p:anim>
                                        <p:animRot by="21600000">
                                          <p:cBhvr>
                                            <p:cTn id="14" dur="1000" fill="hold">
                                              <p:stCondLst>
                                                <p:cond delay="0"/>
                                              </p:stCondLst>
                                            </p:cTn>
                                            <p:tgtEl>
                                              <p:spTgt spid="5"/>
                                            </p:tgtEl>
                                            <p:attrNameLst>
                                              <p:attrName>r</p:attrName>
                                            </p:attrNameLst>
                                          </p:cBhvr>
                                        </p:animRot>
                                      </p:childTnLst>
                                    </p:cTn>
                                  </p:par>
                                  <p:par>
                                    <p:cTn id="15" presetID="2" presetClass="entr" presetSubtype="9" fill="hold" nodeType="withEffect" p14:presetBounceEnd="75000">
                                      <p:stCondLst>
                                        <p:cond delay="3300"/>
                                      </p:stCondLst>
                                      <p:childTnLst>
                                        <p:set>
                                          <p:cBhvr>
                                            <p:cTn id="16" dur="1" fill="hold">
                                              <p:stCondLst>
                                                <p:cond delay="0"/>
                                              </p:stCondLst>
                                            </p:cTn>
                                            <p:tgtEl>
                                              <p:spTgt spid="21"/>
                                            </p:tgtEl>
                                            <p:attrNameLst>
                                              <p:attrName>style.visibility</p:attrName>
                                            </p:attrNameLst>
                                          </p:cBhvr>
                                          <p:to>
                                            <p:strVal val="visible"/>
                                          </p:to>
                                        </p:set>
                                        <p:anim calcmode="lin" valueType="num" p14:bounceEnd="75000">
                                          <p:cBhvr additive="base">
                                            <p:cTn id="17" dur="2000" fill="hold"/>
                                            <p:tgtEl>
                                              <p:spTgt spid="21"/>
                                            </p:tgtEl>
                                            <p:attrNameLst>
                                              <p:attrName>ppt_x</p:attrName>
                                            </p:attrNameLst>
                                          </p:cBhvr>
                                          <p:tavLst>
                                            <p:tav tm="0">
                                              <p:val>
                                                <p:strVal val="0-#ppt_w/2"/>
                                              </p:val>
                                            </p:tav>
                                            <p:tav tm="100000">
                                              <p:val>
                                                <p:strVal val="#ppt_x"/>
                                              </p:val>
                                            </p:tav>
                                          </p:tavLst>
                                        </p:anim>
                                        <p:anim calcmode="lin" valueType="num" p14:bounceEnd="75000">
                                          <p:cBhvr additive="base">
                                            <p:cTn id="18" dur="2000" fill="hold"/>
                                            <p:tgtEl>
                                              <p:spTgt spid="21"/>
                                            </p:tgtEl>
                                            <p:attrNameLst>
                                              <p:attrName>ppt_y</p:attrName>
                                            </p:attrNameLst>
                                          </p:cBhvr>
                                          <p:tavLst>
                                            <p:tav tm="0">
                                              <p:val>
                                                <p:strVal val="0-#ppt_h/2"/>
                                              </p:val>
                                            </p:tav>
                                            <p:tav tm="100000">
                                              <p:val>
                                                <p:strVal val="#ppt_y"/>
                                              </p:val>
                                            </p:tav>
                                          </p:tavLst>
                                        </p:anim>
                                      </p:childTnLst>
                                    </p:cTn>
                                  </p:par>
                                  <p:par>
                                    <p:cTn id="19" presetID="2" presetClass="entr" presetSubtype="9" fill="hold" nodeType="withEffect" p14:presetBounceEnd="75000">
                                      <p:stCondLst>
                                        <p:cond delay="3900"/>
                                      </p:stCondLst>
                                      <p:childTnLst>
                                        <p:set>
                                          <p:cBhvr>
                                            <p:cTn id="20" dur="1" fill="hold">
                                              <p:stCondLst>
                                                <p:cond delay="0"/>
                                              </p:stCondLst>
                                            </p:cTn>
                                            <p:tgtEl>
                                              <p:spTgt spid="36"/>
                                            </p:tgtEl>
                                            <p:attrNameLst>
                                              <p:attrName>style.visibility</p:attrName>
                                            </p:attrNameLst>
                                          </p:cBhvr>
                                          <p:to>
                                            <p:strVal val="visible"/>
                                          </p:to>
                                        </p:set>
                                        <p:anim calcmode="lin" valueType="num" p14:bounceEnd="75000">
                                          <p:cBhvr additive="base">
                                            <p:cTn id="21" dur="2000" fill="hold"/>
                                            <p:tgtEl>
                                              <p:spTgt spid="36"/>
                                            </p:tgtEl>
                                            <p:attrNameLst>
                                              <p:attrName>ppt_x</p:attrName>
                                            </p:attrNameLst>
                                          </p:cBhvr>
                                          <p:tavLst>
                                            <p:tav tm="0">
                                              <p:val>
                                                <p:strVal val="0-#ppt_w/2"/>
                                              </p:val>
                                            </p:tav>
                                            <p:tav tm="100000">
                                              <p:val>
                                                <p:strVal val="#ppt_x"/>
                                              </p:val>
                                            </p:tav>
                                          </p:tavLst>
                                        </p:anim>
                                        <p:anim calcmode="lin" valueType="num" p14:bounceEnd="75000">
                                          <p:cBhvr additive="base">
                                            <p:cTn id="22" dur="2000" fill="hold"/>
                                            <p:tgtEl>
                                              <p:spTgt spid="36"/>
                                            </p:tgtEl>
                                            <p:attrNameLst>
                                              <p:attrName>ppt_y</p:attrName>
                                            </p:attrNameLst>
                                          </p:cBhvr>
                                          <p:tavLst>
                                            <p:tav tm="0">
                                              <p:val>
                                                <p:strVal val="0-#ppt_h/2"/>
                                              </p:val>
                                            </p:tav>
                                            <p:tav tm="100000">
                                              <p:val>
                                                <p:strVal val="#ppt_y"/>
                                              </p:val>
                                            </p:tav>
                                          </p:tavLst>
                                        </p:anim>
                                      </p:childTnLst>
                                    </p:cTn>
                                  </p:par>
                                  <p:par>
                                    <p:cTn id="23" presetID="2" presetClass="entr" presetSubtype="9" fill="hold" nodeType="withEffect" p14:presetBounceEnd="75000">
                                      <p:stCondLst>
                                        <p:cond delay="4300"/>
                                      </p:stCondLst>
                                      <p:childTnLst>
                                        <p:set>
                                          <p:cBhvr>
                                            <p:cTn id="24" dur="1" fill="hold">
                                              <p:stCondLst>
                                                <p:cond delay="0"/>
                                              </p:stCondLst>
                                            </p:cTn>
                                            <p:tgtEl>
                                              <p:spTgt spid="38"/>
                                            </p:tgtEl>
                                            <p:attrNameLst>
                                              <p:attrName>style.visibility</p:attrName>
                                            </p:attrNameLst>
                                          </p:cBhvr>
                                          <p:to>
                                            <p:strVal val="visible"/>
                                          </p:to>
                                        </p:set>
                                        <p:anim calcmode="lin" valueType="num" p14:bounceEnd="75000">
                                          <p:cBhvr additive="base">
                                            <p:cTn id="25" dur="2000" fill="hold"/>
                                            <p:tgtEl>
                                              <p:spTgt spid="38"/>
                                            </p:tgtEl>
                                            <p:attrNameLst>
                                              <p:attrName>ppt_x</p:attrName>
                                            </p:attrNameLst>
                                          </p:cBhvr>
                                          <p:tavLst>
                                            <p:tav tm="0">
                                              <p:val>
                                                <p:strVal val="0-#ppt_w/2"/>
                                              </p:val>
                                            </p:tav>
                                            <p:tav tm="100000">
                                              <p:val>
                                                <p:strVal val="#ppt_x"/>
                                              </p:val>
                                            </p:tav>
                                          </p:tavLst>
                                        </p:anim>
                                        <p:anim calcmode="lin" valueType="num" p14:bounceEnd="75000">
                                          <p:cBhvr additive="base">
                                            <p:cTn id="26" dur="2000" fill="hold"/>
                                            <p:tgtEl>
                                              <p:spTgt spid="38"/>
                                            </p:tgtEl>
                                            <p:attrNameLst>
                                              <p:attrName>ppt_y</p:attrName>
                                            </p:attrNameLst>
                                          </p:cBhvr>
                                          <p:tavLst>
                                            <p:tav tm="0">
                                              <p:val>
                                                <p:strVal val="0-#ppt_h/2"/>
                                              </p:val>
                                            </p:tav>
                                            <p:tav tm="100000">
                                              <p:val>
                                                <p:strVal val="#ppt_y"/>
                                              </p:val>
                                            </p:tav>
                                          </p:tavLst>
                                        </p:anim>
                                      </p:childTnLst>
                                    </p:cTn>
                                  </p:par>
                                  <p:par>
                                    <p:cTn id="27" presetID="2" presetClass="entr" presetSubtype="9" fill="hold" nodeType="withEffect" p14:presetBounceEnd="75000">
                                      <p:stCondLst>
                                        <p:cond delay="4700"/>
                                      </p:stCondLst>
                                      <p:childTnLst>
                                        <p:set>
                                          <p:cBhvr>
                                            <p:cTn id="28" dur="1" fill="hold">
                                              <p:stCondLst>
                                                <p:cond delay="0"/>
                                              </p:stCondLst>
                                            </p:cTn>
                                            <p:tgtEl>
                                              <p:spTgt spid="40"/>
                                            </p:tgtEl>
                                            <p:attrNameLst>
                                              <p:attrName>style.visibility</p:attrName>
                                            </p:attrNameLst>
                                          </p:cBhvr>
                                          <p:to>
                                            <p:strVal val="visible"/>
                                          </p:to>
                                        </p:set>
                                        <p:anim calcmode="lin" valueType="num" p14:bounceEnd="75000">
                                          <p:cBhvr additive="base">
                                            <p:cTn id="29" dur="2000" fill="hold"/>
                                            <p:tgtEl>
                                              <p:spTgt spid="40"/>
                                            </p:tgtEl>
                                            <p:attrNameLst>
                                              <p:attrName>ppt_x</p:attrName>
                                            </p:attrNameLst>
                                          </p:cBhvr>
                                          <p:tavLst>
                                            <p:tav tm="0">
                                              <p:val>
                                                <p:strVal val="0-#ppt_w/2"/>
                                              </p:val>
                                            </p:tav>
                                            <p:tav tm="100000">
                                              <p:val>
                                                <p:strVal val="#ppt_x"/>
                                              </p:val>
                                            </p:tav>
                                          </p:tavLst>
                                        </p:anim>
                                        <p:anim calcmode="lin" valueType="num" p14:bounceEnd="75000">
                                          <p:cBhvr additive="base">
                                            <p:cTn id="30" dur="2000" fill="hold"/>
                                            <p:tgtEl>
                                              <p:spTgt spid="40"/>
                                            </p:tgtEl>
                                            <p:attrNameLst>
                                              <p:attrName>ppt_y</p:attrName>
                                            </p:attrNameLst>
                                          </p:cBhvr>
                                          <p:tavLst>
                                            <p:tav tm="0">
                                              <p:val>
                                                <p:strVal val="0-#ppt_h/2"/>
                                              </p:val>
                                            </p:tav>
                                            <p:tav tm="100000">
                                              <p:val>
                                                <p:strVal val="#ppt_y"/>
                                              </p:val>
                                            </p:tav>
                                          </p:tavLst>
                                        </p:anim>
                                      </p:childTnLst>
                                    </p:cTn>
                                  </p:par>
                                  <p:par>
                                    <p:cTn id="31" presetID="2" presetClass="entr" presetSubtype="9" fill="hold" nodeType="withEffect" p14:presetBounceEnd="75000">
                                      <p:stCondLst>
                                        <p:cond delay="5200"/>
                                      </p:stCondLst>
                                      <p:childTnLst>
                                        <p:set>
                                          <p:cBhvr>
                                            <p:cTn id="32" dur="1" fill="hold">
                                              <p:stCondLst>
                                                <p:cond delay="0"/>
                                              </p:stCondLst>
                                            </p:cTn>
                                            <p:tgtEl>
                                              <p:spTgt spid="42"/>
                                            </p:tgtEl>
                                            <p:attrNameLst>
                                              <p:attrName>style.visibility</p:attrName>
                                            </p:attrNameLst>
                                          </p:cBhvr>
                                          <p:to>
                                            <p:strVal val="visible"/>
                                          </p:to>
                                        </p:set>
                                        <p:anim calcmode="lin" valueType="num" p14:bounceEnd="75000">
                                          <p:cBhvr additive="base">
                                            <p:cTn id="33" dur="2000" fill="hold"/>
                                            <p:tgtEl>
                                              <p:spTgt spid="42"/>
                                            </p:tgtEl>
                                            <p:attrNameLst>
                                              <p:attrName>ppt_x</p:attrName>
                                            </p:attrNameLst>
                                          </p:cBhvr>
                                          <p:tavLst>
                                            <p:tav tm="0">
                                              <p:val>
                                                <p:strVal val="0-#ppt_w/2"/>
                                              </p:val>
                                            </p:tav>
                                            <p:tav tm="100000">
                                              <p:val>
                                                <p:strVal val="#ppt_x"/>
                                              </p:val>
                                            </p:tav>
                                          </p:tavLst>
                                        </p:anim>
                                        <p:anim calcmode="lin" valueType="num" p14:bounceEnd="75000">
                                          <p:cBhvr additive="base">
                                            <p:cTn id="34" dur="2000" fill="hold"/>
                                            <p:tgtEl>
                                              <p:spTgt spid="42"/>
                                            </p:tgtEl>
                                            <p:attrNameLst>
                                              <p:attrName>ppt_y</p:attrName>
                                            </p:attrNameLst>
                                          </p:cBhvr>
                                          <p:tavLst>
                                            <p:tav tm="0">
                                              <p:val>
                                                <p:strVal val="0-#ppt_h/2"/>
                                              </p:val>
                                            </p:tav>
                                            <p:tav tm="100000">
                                              <p:val>
                                                <p:strVal val="#ppt_y"/>
                                              </p:val>
                                            </p:tav>
                                          </p:tavLst>
                                        </p:anim>
                                      </p:childTnLst>
                                    </p:cTn>
                                  </p:par>
                                  <p:par>
                                    <p:cTn id="35" presetID="56" presetClass="entr" presetSubtype="0" fill="hold" grpId="0" nodeType="withEffect">
                                      <p:stCondLst>
                                        <p:cond delay="7300"/>
                                      </p:stCondLst>
                                      <p:iterate type="lt">
                                        <p:tmPct val="10000"/>
                                      </p:iterate>
                                      <p:childTnLst>
                                        <p:set>
                                          <p:cBhvr>
                                            <p:cTn id="36" dur="1" fill="hold">
                                              <p:stCondLst>
                                                <p:cond delay="0"/>
                                              </p:stCondLst>
                                            </p:cTn>
                                            <p:tgtEl>
                                              <p:spTgt spid="6"/>
                                            </p:tgtEl>
                                            <p:attrNameLst>
                                              <p:attrName>style.visibility</p:attrName>
                                            </p:attrNameLst>
                                          </p:cBhvr>
                                          <p:to>
                                            <p:strVal val="visible"/>
                                          </p:to>
                                        </p:set>
                                        <p:anim by="(-#ppt_w*2)" calcmode="lin" valueType="num">
                                          <p:cBhvr rctx="PPT">
                                            <p:cTn id="37" dur="500" autoRev="1" fill="hold">
                                              <p:stCondLst>
                                                <p:cond delay="0"/>
                                              </p:stCondLst>
                                            </p:cTn>
                                            <p:tgtEl>
                                              <p:spTgt spid="6"/>
                                            </p:tgtEl>
                                            <p:attrNameLst>
                                              <p:attrName>ppt_w</p:attrName>
                                            </p:attrNameLst>
                                          </p:cBhvr>
                                        </p:anim>
                                        <p:anim by="(#ppt_w*0.50)" calcmode="lin" valueType="num">
                                          <p:cBhvr>
                                            <p:cTn id="38" dur="500" decel="50000" autoRev="1" fill="hold">
                                              <p:stCondLst>
                                                <p:cond delay="0"/>
                                              </p:stCondLst>
                                            </p:cTn>
                                            <p:tgtEl>
                                              <p:spTgt spid="6"/>
                                            </p:tgtEl>
                                            <p:attrNameLst>
                                              <p:attrName>ppt_x</p:attrName>
                                            </p:attrNameLst>
                                          </p:cBhvr>
                                        </p:anim>
                                        <p:anim from="(-#ppt_h/2)" to="(#ppt_y)" calcmode="lin" valueType="num">
                                          <p:cBhvr>
                                            <p:cTn id="39" dur="1000" fill="hold">
                                              <p:stCondLst>
                                                <p:cond delay="0"/>
                                              </p:stCondLst>
                                            </p:cTn>
                                            <p:tgtEl>
                                              <p:spTgt spid="6"/>
                                            </p:tgtEl>
                                            <p:attrNameLst>
                                              <p:attrName>ppt_y</p:attrName>
                                            </p:attrNameLst>
                                          </p:cBhvr>
                                        </p:anim>
                                        <p:animRot by="21600000">
                                          <p:cBhvr>
                                            <p:cTn id="40" dur="1000" fill="hold">
                                              <p:stCondLst>
                                                <p:cond delay="0"/>
                                              </p:stCondLst>
                                            </p:cTn>
                                            <p:tgtEl>
                                              <p:spTgt spid="6"/>
                                            </p:tgtEl>
                                            <p:attrNameLst>
                                              <p:attrName>r</p:attrName>
                                            </p:attrNameLst>
                                          </p:cBhvr>
                                        </p:animRot>
                                      </p:childTnLst>
                                    </p:cTn>
                                  </p:par>
                                  <p:par>
                                    <p:cTn id="41" presetID="2" presetClass="entr" presetSubtype="8" fill="hold" nodeType="withEffect" p14:presetBounceEnd="75000">
                                      <p:stCondLst>
                                        <p:cond delay="8300"/>
                                      </p:stCondLst>
                                      <p:childTnLst>
                                        <p:set>
                                          <p:cBhvr>
                                            <p:cTn id="42" dur="1" fill="hold">
                                              <p:stCondLst>
                                                <p:cond delay="0"/>
                                              </p:stCondLst>
                                            </p:cTn>
                                            <p:tgtEl>
                                              <p:spTgt spid="15"/>
                                            </p:tgtEl>
                                            <p:attrNameLst>
                                              <p:attrName>style.visibility</p:attrName>
                                            </p:attrNameLst>
                                          </p:cBhvr>
                                          <p:to>
                                            <p:strVal val="visible"/>
                                          </p:to>
                                        </p:set>
                                        <p:anim calcmode="lin" valueType="num" p14:bounceEnd="75000">
                                          <p:cBhvr additive="base">
                                            <p:cTn id="43" dur="2000" fill="hold"/>
                                            <p:tgtEl>
                                              <p:spTgt spid="15"/>
                                            </p:tgtEl>
                                            <p:attrNameLst>
                                              <p:attrName>ppt_x</p:attrName>
                                            </p:attrNameLst>
                                          </p:cBhvr>
                                          <p:tavLst>
                                            <p:tav tm="0">
                                              <p:val>
                                                <p:strVal val="0-#ppt_w/2"/>
                                              </p:val>
                                            </p:tav>
                                            <p:tav tm="100000">
                                              <p:val>
                                                <p:strVal val="#ppt_x"/>
                                              </p:val>
                                            </p:tav>
                                          </p:tavLst>
                                        </p:anim>
                                        <p:anim calcmode="lin" valueType="num" p14:bounceEnd="75000">
                                          <p:cBhvr additive="base">
                                            <p:cTn id="44" dur="2000" fill="hold"/>
                                            <p:tgtEl>
                                              <p:spTgt spid="15"/>
                                            </p:tgtEl>
                                            <p:attrNameLst>
                                              <p:attrName>ppt_y</p:attrName>
                                            </p:attrNameLst>
                                          </p:cBhvr>
                                          <p:tavLst>
                                            <p:tav tm="0">
                                              <p:val>
                                                <p:strVal val="#ppt_y"/>
                                              </p:val>
                                            </p:tav>
                                            <p:tav tm="100000">
                                              <p:val>
                                                <p:strVal val="#ppt_y"/>
                                              </p:val>
                                            </p:tav>
                                          </p:tavLst>
                                        </p:anim>
                                      </p:childTnLst>
                                    </p:cTn>
                                  </p:par>
                                  <p:par>
                                    <p:cTn id="45" presetID="2" presetClass="entr" presetSubtype="8" fill="hold" nodeType="withEffect" p14:presetBounceEnd="75000">
                                      <p:stCondLst>
                                        <p:cond delay="8800"/>
                                      </p:stCondLst>
                                      <p:childTnLst>
                                        <p:set>
                                          <p:cBhvr>
                                            <p:cTn id="46" dur="1" fill="hold">
                                              <p:stCondLst>
                                                <p:cond delay="0"/>
                                              </p:stCondLst>
                                            </p:cTn>
                                            <p:tgtEl>
                                              <p:spTgt spid="18"/>
                                            </p:tgtEl>
                                            <p:attrNameLst>
                                              <p:attrName>style.visibility</p:attrName>
                                            </p:attrNameLst>
                                          </p:cBhvr>
                                          <p:to>
                                            <p:strVal val="visible"/>
                                          </p:to>
                                        </p:set>
                                        <p:anim calcmode="lin" valueType="num" p14:bounceEnd="75000">
                                          <p:cBhvr additive="base">
                                            <p:cTn id="47" dur="2000" fill="hold"/>
                                            <p:tgtEl>
                                              <p:spTgt spid="18"/>
                                            </p:tgtEl>
                                            <p:attrNameLst>
                                              <p:attrName>ppt_x</p:attrName>
                                            </p:attrNameLst>
                                          </p:cBhvr>
                                          <p:tavLst>
                                            <p:tav tm="0">
                                              <p:val>
                                                <p:strVal val="0-#ppt_w/2"/>
                                              </p:val>
                                            </p:tav>
                                            <p:tav tm="100000">
                                              <p:val>
                                                <p:strVal val="#ppt_x"/>
                                              </p:val>
                                            </p:tav>
                                          </p:tavLst>
                                        </p:anim>
                                        <p:anim calcmode="lin" valueType="num" p14:bounceEnd="75000">
                                          <p:cBhvr additive="base">
                                            <p:cTn id="48" dur="2000" fill="hold"/>
                                            <p:tgtEl>
                                              <p:spTgt spid="18"/>
                                            </p:tgtEl>
                                            <p:attrNameLst>
                                              <p:attrName>ppt_y</p:attrName>
                                            </p:attrNameLst>
                                          </p:cBhvr>
                                          <p:tavLst>
                                            <p:tav tm="0">
                                              <p:val>
                                                <p:strVal val="#ppt_y"/>
                                              </p:val>
                                            </p:tav>
                                            <p:tav tm="100000">
                                              <p:val>
                                                <p:strVal val="#ppt_y"/>
                                              </p:val>
                                            </p:tav>
                                          </p:tavLst>
                                        </p:anim>
                                      </p:childTnLst>
                                    </p:cTn>
                                  </p:par>
                                  <p:par>
                                    <p:cTn id="49" presetID="56" presetClass="entr" presetSubtype="0" fill="hold" grpId="0" nodeType="withEffect">
                                      <p:stCondLst>
                                        <p:cond delay="9600"/>
                                      </p:stCondLst>
                                      <p:iterate type="lt">
                                        <p:tmPct val="10000"/>
                                      </p:iterate>
                                      <p:childTnLst>
                                        <p:set>
                                          <p:cBhvr>
                                            <p:cTn id="50" dur="1" fill="hold">
                                              <p:stCondLst>
                                                <p:cond delay="0"/>
                                              </p:stCondLst>
                                            </p:cTn>
                                            <p:tgtEl>
                                              <p:spTgt spid="3"/>
                                            </p:tgtEl>
                                            <p:attrNameLst>
                                              <p:attrName>style.visibility</p:attrName>
                                            </p:attrNameLst>
                                          </p:cBhvr>
                                          <p:to>
                                            <p:strVal val="visible"/>
                                          </p:to>
                                        </p:set>
                                        <p:anim by="(-#ppt_w*2)" calcmode="lin" valueType="num">
                                          <p:cBhvr rctx="PPT">
                                            <p:cTn id="51" dur="500" autoRev="1" fill="hold">
                                              <p:stCondLst>
                                                <p:cond delay="0"/>
                                              </p:stCondLst>
                                            </p:cTn>
                                            <p:tgtEl>
                                              <p:spTgt spid="3"/>
                                            </p:tgtEl>
                                            <p:attrNameLst>
                                              <p:attrName>ppt_w</p:attrName>
                                            </p:attrNameLst>
                                          </p:cBhvr>
                                        </p:anim>
                                        <p:anim by="(#ppt_w*0.50)" calcmode="lin" valueType="num">
                                          <p:cBhvr>
                                            <p:cTn id="52" dur="500" decel="50000" autoRev="1" fill="hold">
                                              <p:stCondLst>
                                                <p:cond delay="0"/>
                                              </p:stCondLst>
                                            </p:cTn>
                                            <p:tgtEl>
                                              <p:spTgt spid="3"/>
                                            </p:tgtEl>
                                            <p:attrNameLst>
                                              <p:attrName>ppt_x</p:attrName>
                                            </p:attrNameLst>
                                          </p:cBhvr>
                                        </p:anim>
                                        <p:anim from="(-#ppt_h/2)" to="(#ppt_y)" calcmode="lin" valueType="num">
                                          <p:cBhvr>
                                            <p:cTn id="53" dur="1000" fill="hold">
                                              <p:stCondLst>
                                                <p:cond delay="0"/>
                                              </p:stCondLst>
                                            </p:cTn>
                                            <p:tgtEl>
                                              <p:spTgt spid="3"/>
                                            </p:tgtEl>
                                            <p:attrNameLst>
                                              <p:attrName>ppt_y</p:attrName>
                                            </p:attrNameLst>
                                          </p:cBhvr>
                                        </p:anim>
                                        <p:animRot by="21600000">
                                          <p:cBhvr>
                                            <p:cTn id="54" dur="1000" fill="hold">
                                              <p:stCondLst>
                                                <p:cond delay="0"/>
                                              </p:stCondLst>
                                            </p:cTn>
                                            <p:tgtEl>
                                              <p:spTgt spid="3"/>
                                            </p:tgtEl>
                                            <p:attrNameLst>
                                              <p:attrName>r</p:attrName>
                                            </p:attrNameLst>
                                          </p:cBhvr>
                                        </p:animRot>
                                      </p:childTnLst>
                                    </p:cTn>
                                  </p:par>
                                  <p:par>
                                    <p:cTn id="55" presetID="2" presetClass="entr" presetSubtype="4" fill="hold" nodeType="withEffect" p14:presetBounceEnd="75000">
                                      <p:stCondLst>
                                        <p:cond delay="10400"/>
                                      </p:stCondLst>
                                      <p:childTnLst>
                                        <p:set>
                                          <p:cBhvr>
                                            <p:cTn id="56" dur="1" fill="hold">
                                              <p:stCondLst>
                                                <p:cond delay="0"/>
                                              </p:stCondLst>
                                            </p:cTn>
                                            <p:tgtEl>
                                              <p:spTgt spid="32"/>
                                            </p:tgtEl>
                                            <p:attrNameLst>
                                              <p:attrName>style.visibility</p:attrName>
                                            </p:attrNameLst>
                                          </p:cBhvr>
                                          <p:to>
                                            <p:strVal val="visible"/>
                                          </p:to>
                                        </p:set>
                                        <p:anim calcmode="lin" valueType="num" p14:bounceEnd="75000">
                                          <p:cBhvr additive="base">
                                            <p:cTn id="57" dur="2000" fill="hold"/>
                                            <p:tgtEl>
                                              <p:spTgt spid="32"/>
                                            </p:tgtEl>
                                            <p:attrNameLst>
                                              <p:attrName>ppt_x</p:attrName>
                                            </p:attrNameLst>
                                          </p:cBhvr>
                                          <p:tavLst>
                                            <p:tav tm="0">
                                              <p:val>
                                                <p:strVal val="#ppt_x"/>
                                              </p:val>
                                            </p:tav>
                                            <p:tav tm="100000">
                                              <p:val>
                                                <p:strVal val="#ppt_x"/>
                                              </p:val>
                                            </p:tav>
                                          </p:tavLst>
                                        </p:anim>
                                        <p:anim calcmode="lin" valueType="num" p14:bounceEnd="75000">
                                          <p:cBhvr additive="base">
                                            <p:cTn id="58" dur="2000" fill="hold"/>
                                            <p:tgtEl>
                                              <p:spTgt spid="32"/>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14:presetBounceEnd="75000">
                                      <p:stCondLst>
                                        <p:cond delay="10800"/>
                                      </p:stCondLst>
                                      <p:childTnLst>
                                        <p:set>
                                          <p:cBhvr>
                                            <p:cTn id="60" dur="1" fill="hold">
                                              <p:stCondLst>
                                                <p:cond delay="0"/>
                                              </p:stCondLst>
                                            </p:cTn>
                                            <p:tgtEl>
                                              <p:spTgt spid="34"/>
                                            </p:tgtEl>
                                            <p:attrNameLst>
                                              <p:attrName>style.visibility</p:attrName>
                                            </p:attrNameLst>
                                          </p:cBhvr>
                                          <p:to>
                                            <p:strVal val="visible"/>
                                          </p:to>
                                        </p:set>
                                        <p:anim calcmode="lin" valueType="num" p14:bounceEnd="75000">
                                          <p:cBhvr additive="base">
                                            <p:cTn id="61" dur="2000" fill="hold"/>
                                            <p:tgtEl>
                                              <p:spTgt spid="34"/>
                                            </p:tgtEl>
                                            <p:attrNameLst>
                                              <p:attrName>ppt_x</p:attrName>
                                            </p:attrNameLst>
                                          </p:cBhvr>
                                          <p:tavLst>
                                            <p:tav tm="0">
                                              <p:val>
                                                <p:strVal val="#ppt_x"/>
                                              </p:val>
                                            </p:tav>
                                            <p:tav tm="100000">
                                              <p:val>
                                                <p:strVal val="#ppt_x"/>
                                              </p:val>
                                            </p:tav>
                                          </p:tavLst>
                                        </p:anim>
                                        <p:anim calcmode="lin" valueType="num" p14:bounceEnd="75000">
                                          <p:cBhvr additive="base">
                                            <p:cTn id="62" dur="2000" fill="hold"/>
                                            <p:tgtEl>
                                              <p:spTgt spid="34"/>
                                            </p:tgtEl>
                                            <p:attrNameLst>
                                              <p:attrName>ppt_y</p:attrName>
                                            </p:attrNameLst>
                                          </p:cBhvr>
                                          <p:tavLst>
                                            <p:tav tm="0">
                                              <p:val>
                                                <p:strVal val="1+#ppt_h/2"/>
                                              </p:val>
                                            </p:tav>
                                            <p:tav tm="100000">
                                              <p:val>
                                                <p:strVal val="#ppt_y"/>
                                              </p:val>
                                            </p:tav>
                                          </p:tavLst>
                                        </p:anim>
                                      </p:childTnLst>
                                    </p:cTn>
                                  </p:par>
                                  <p:par>
                                    <p:cTn id="63" presetID="2" presetClass="entr" presetSubtype="9" fill="hold" nodeType="withEffect" p14:presetBounceEnd="75000">
                                      <p:stCondLst>
                                        <p:cond delay="3300"/>
                                      </p:stCondLst>
                                      <p:childTnLst>
                                        <p:set>
                                          <p:cBhvr>
                                            <p:cTn id="64" dur="1" fill="hold">
                                              <p:stCondLst>
                                                <p:cond delay="0"/>
                                              </p:stCondLst>
                                            </p:cTn>
                                            <p:tgtEl>
                                              <p:spTgt spid="26"/>
                                            </p:tgtEl>
                                            <p:attrNameLst>
                                              <p:attrName>style.visibility</p:attrName>
                                            </p:attrNameLst>
                                          </p:cBhvr>
                                          <p:to>
                                            <p:strVal val="visible"/>
                                          </p:to>
                                        </p:set>
                                        <p:anim calcmode="lin" valueType="num" p14:bounceEnd="75000">
                                          <p:cBhvr additive="base">
                                            <p:cTn id="65" dur="2000" fill="hold"/>
                                            <p:tgtEl>
                                              <p:spTgt spid="26"/>
                                            </p:tgtEl>
                                            <p:attrNameLst>
                                              <p:attrName>ppt_x</p:attrName>
                                            </p:attrNameLst>
                                          </p:cBhvr>
                                          <p:tavLst>
                                            <p:tav tm="0">
                                              <p:val>
                                                <p:strVal val="0-#ppt_w/2"/>
                                              </p:val>
                                            </p:tav>
                                            <p:tav tm="100000">
                                              <p:val>
                                                <p:strVal val="#ppt_x"/>
                                              </p:val>
                                            </p:tav>
                                          </p:tavLst>
                                        </p:anim>
                                        <p:anim calcmode="lin" valueType="num" p14:bounceEnd="75000">
                                          <p:cBhvr additive="base">
                                            <p:cTn id="66" dur="2000" fill="hold"/>
                                            <p:tgtEl>
                                              <p:spTgt spid="2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56" presetClass="entr" presetSubtype="0" fill="hold" grpId="0" nodeType="withEffect">
                                      <p:stCondLst>
                                        <p:cond delay="2300"/>
                                      </p:stCondLst>
                                      <p:iterate type="lt">
                                        <p:tmPct val="10000"/>
                                      </p:iterate>
                                      <p:childTnLst>
                                        <p:set>
                                          <p:cBhvr>
                                            <p:cTn id="10" dur="1" fill="hold">
                                              <p:stCondLst>
                                                <p:cond delay="0"/>
                                              </p:stCondLst>
                                            </p:cTn>
                                            <p:tgtEl>
                                              <p:spTgt spid="5"/>
                                            </p:tgtEl>
                                            <p:attrNameLst>
                                              <p:attrName>style.visibility</p:attrName>
                                            </p:attrNameLst>
                                          </p:cBhvr>
                                          <p:to>
                                            <p:strVal val="visible"/>
                                          </p:to>
                                        </p:set>
                                        <p:anim by="(-#ppt_w*2)" calcmode="lin" valueType="num">
                                          <p:cBhvr rctx="PPT">
                                            <p:cTn id="11" dur="500" autoRev="1" fill="hold">
                                              <p:stCondLst>
                                                <p:cond delay="0"/>
                                              </p:stCondLst>
                                            </p:cTn>
                                            <p:tgtEl>
                                              <p:spTgt spid="5"/>
                                            </p:tgtEl>
                                            <p:attrNameLst>
                                              <p:attrName>ppt_w</p:attrName>
                                            </p:attrNameLst>
                                          </p:cBhvr>
                                        </p:anim>
                                        <p:anim by="(#ppt_w*0.50)" calcmode="lin" valueType="num">
                                          <p:cBhvr>
                                            <p:cTn id="12" dur="500" decel="50000" autoRev="1" fill="hold">
                                              <p:stCondLst>
                                                <p:cond delay="0"/>
                                              </p:stCondLst>
                                            </p:cTn>
                                            <p:tgtEl>
                                              <p:spTgt spid="5"/>
                                            </p:tgtEl>
                                            <p:attrNameLst>
                                              <p:attrName>ppt_x</p:attrName>
                                            </p:attrNameLst>
                                          </p:cBhvr>
                                        </p:anim>
                                        <p:anim from="(-#ppt_h/2)" to="(#ppt_y)" calcmode="lin" valueType="num">
                                          <p:cBhvr>
                                            <p:cTn id="13" dur="1000" fill="hold">
                                              <p:stCondLst>
                                                <p:cond delay="0"/>
                                              </p:stCondLst>
                                            </p:cTn>
                                            <p:tgtEl>
                                              <p:spTgt spid="5"/>
                                            </p:tgtEl>
                                            <p:attrNameLst>
                                              <p:attrName>ppt_y</p:attrName>
                                            </p:attrNameLst>
                                          </p:cBhvr>
                                        </p:anim>
                                        <p:animRot by="21600000">
                                          <p:cBhvr>
                                            <p:cTn id="14" dur="1000" fill="hold">
                                              <p:stCondLst>
                                                <p:cond delay="0"/>
                                              </p:stCondLst>
                                            </p:cTn>
                                            <p:tgtEl>
                                              <p:spTgt spid="5"/>
                                            </p:tgtEl>
                                            <p:attrNameLst>
                                              <p:attrName>r</p:attrName>
                                            </p:attrNameLst>
                                          </p:cBhvr>
                                        </p:animRot>
                                      </p:childTnLst>
                                    </p:cTn>
                                  </p:par>
                                  <p:par>
                                    <p:cTn id="15" presetID="2" presetClass="entr" presetSubtype="9" fill="hold" nodeType="withEffect">
                                      <p:stCondLst>
                                        <p:cond delay="330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2000" fill="hold"/>
                                            <p:tgtEl>
                                              <p:spTgt spid="21"/>
                                            </p:tgtEl>
                                            <p:attrNameLst>
                                              <p:attrName>ppt_x</p:attrName>
                                            </p:attrNameLst>
                                          </p:cBhvr>
                                          <p:tavLst>
                                            <p:tav tm="0">
                                              <p:val>
                                                <p:strVal val="0-#ppt_w/2"/>
                                              </p:val>
                                            </p:tav>
                                            <p:tav tm="100000">
                                              <p:val>
                                                <p:strVal val="#ppt_x"/>
                                              </p:val>
                                            </p:tav>
                                          </p:tavLst>
                                        </p:anim>
                                        <p:anim calcmode="lin" valueType="num">
                                          <p:cBhvr additive="base">
                                            <p:cTn id="18" dur="2000" fill="hold"/>
                                            <p:tgtEl>
                                              <p:spTgt spid="21"/>
                                            </p:tgtEl>
                                            <p:attrNameLst>
                                              <p:attrName>ppt_y</p:attrName>
                                            </p:attrNameLst>
                                          </p:cBhvr>
                                          <p:tavLst>
                                            <p:tav tm="0">
                                              <p:val>
                                                <p:strVal val="0-#ppt_h/2"/>
                                              </p:val>
                                            </p:tav>
                                            <p:tav tm="100000">
                                              <p:val>
                                                <p:strVal val="#ppt_y"/>
                                              </p:val>
                                            </p:tav>
                                          </p:tavLst>
                                        </p:anim>
                                      </p:childTnLst>
                                    </p:cTn>
                                  </p:par>
                                  <p:par>
                                    <p:cTn id="19" presetID="2" presetClass="entr" presetSubtype="9" fill="hold" nodeType="withEffect">
                                      <p:stCondLst>
                                        <p:cond delay="3900"/>
                                      </p:stCondLst>
                                      <p:childTnLst>
                                        <p:set>
                                          <p:cBhvr>
                                            <p:cTn id="20" dur="1" fill="hold">
                                              <p:stCondLst>
                                                <p:cond delay="0"/>
                                              </p:stCondLst>
                                            </p:cTn>
                                            <p:tgtEl>
                                              <p:spTgt spid="36"/>
                                            </p:tgtEl>
                                            <p:attrNameLst>
                                              <p:attrName>style.visibility</p:attrName>
                                            </p:attrNameLst>
                                          </p:cBhvr>
                                          <p:to>
                                            <p:strVal val="visible"/>
                                          </p:to>
                                        </p:set>
                                        <p:anim calcmode="lin" valueType="num">
                                          <p:cBhvr additive="base">
                                            <p:cTn id="21" dur="2000" fill="hold"/>
                                            <p:tgtEl>
                                              <p:spTgt spid="36"/>
                                            </p:tgtEl>
                                            <p:attrNameLst>
                                              <p:attrName>ppt_x</p:attrName>
                                            </p:attrNameLst>
                                          </p:cBhvr>
                                          <p:tavLst>
                                            <p:tav tm="0">
                                              <p:val>
                                                <p:strVal val="0-#ppt_w/2"/>
                                              </p:val>
                                            </p:tav>
                                            <p:tav tm="100000">
                                              <p:val>
                                                <p:strVal val="#ppt_x"/>
                                              </p:val>
                                            </p:tav>
                                          </p:tavLst>
                                        </p:anim>
                                        <p:anim calcmode="lin" valueType="num">
                                          <p:cBhvr additive="base">
                                            <p:cTn id="22" dur="2000" fill="hold"/>
                                            <p:tgtEl>
                                              <p:spTgt spid="36"/>
                                            </p:tgtEl>
                                            <p:attrNameLst>
                                              <p:attrName>ppt_y</p:attrName>
                                            </p:attrNameLst>
                                          </p:cBhvr>
                                          <p:tavLst>
                                            <p:tav tm="0">
                                              <p:val>
                                                <p:strVal val="0-#ppt_h/2"/>
                                              </p:val>
                                            </p:tav>
                                            <p:tav tm="100000">
                                              <p:val>
                                                <p:strVal val="#ppt_y"/>
                                              </p:val>
                                            </p:tav>
                                          </p:tavLst>
                                        </p:anim>
                                      </p:childTnLst>
                                    </p:cTn>
                                  </p:par>
                                  <p:par>
                                    <p:cTn id="23" presetID="2" presetClass="entr" presetSubtype="9" fill="hold" nodeType="withEffect">
                                      <p:stCondLst>
                                        <p:cond delay="4300"/>
                                      </p:stCondLst>
                                      <p:childTnLst>
                                        <p:set>
                                          <p:cBhvr>
                                            <p:cTn id="24" dur="1" fill="hold">
                                              <p:stCondLst>
                                                <p:cond delay="0"/>
                                              </p:stCondLst>
                                            </p:cTn>
                                            <p:tgtEl>
                                              <p:spTgt spid="38"/>
                                            </p:tgtEl>
                                            <p:attrNameLst>
                                              <p:attrName>style.visibility</p:attrName>
                                            </p:attrNameLst>
                                          </p:cBhvr>
                                          <p:to>
                                            <p:strVal val="visible"/>
                                          </p:to>
                                        </p:set>
                                        <p:anim calcmode="lin" valueType="num">
                                          <p:cBhvr additive="base">
                                            <p:cTn id="25" dur="2000" fill="hold"/>
                                            <p:tgtEl>
                                              <p:spTgt spid="38"/>
                                            </p:tgtEl>
                                            <p:attrNameLst>
                                              <p:attrName>ppt_x</p:attrName>
                                            </p:attrNameLst>
                                          </p:cBhvr>
                                          <p:tavLst>
                                            <p:tav tm="0">
                                              <p:val>
                                                <p:strVal val="0-#ppt_w/2"/>
                                              </p:val>
                                            </p:tav>
                                            <p:tav tm="100000">
                                              <p:val>
                                                <p:strVal val="#ppt_x"/>
                                              </p:val>
                                            </p:tav>
                                          </p:tavLst>
                                        </p:anim>
                                        <p:anim calcmode="lin" valueType="num">
                                          <p:cBhvr additive="base">
                                            <p:cTn id="26" dur="2000" fill="hold"/>
                                            <p:tgtEl>
                                              <p:spTgt spid="38"/>
                                            </p:tgtEl>
                                            <p:attrNameLst>
                                              <p:attrName>ppt_y</p:attrName>
                                            </p:attrNameLst>
                                          </p:cBhvr>
                                          <p:tavLst>
                                            <p:tav tm="0">
                                              <p:val>
                                                <p:strVal val="0-#ppt_h/2"/>
                                              </p:val>
                                            </p:tav>
                                            <p:tav tm="100000">
                                              <p:val>
                                                <p:strVal val="#ppt_y"/>
                                              </p:val>
                                            </p:tav>
                                          </p:tavLst>
                                        </p:anim>
                                      </p:childTnLst>
                                    </p:cTn>
                                  </p:par>
                                  <p:par>
                                    <p:cTn id="27" presetID="2" presetClass="entr" presetSubtype="9" fill="hold" nodeType="withEffect">
                                      <p:stCondLst>
                                        <p:cond delay="4700"/>
                                      </p:stCondLst>
                                      <p:childTnLst>
                                        <p:set>
                                          <p:cBhvr>
                                            <p:cTn id="28" dur="1" fill="hold">
                                              <p:stCondLst>
                                                <p:cond delay="0"/>
                                              </p:stCondLst>
                                            </p:cTn>
                                            <p:tgtEl>
                                              <p:spTgt spid="40"/>
                                            </p:tgtEl>
                                            <p:attrNameLst>
                                              <p:attrName>style.visibility</p:attrName>
                                            </p:attrNameLst>
                                          </p:cBhvr>
                                          <p:to>
                                            <p:strVal val="visible"/>
                                          </p:to>
                                        </p:set>
                                        <p:anim calcmode="lin" valueType="num">
                                          <p:cBhvr additive="base">
                                            <p:cTn id="29" dur="2000" fill="hold"/>
                                            <p:tgtEl>
                                              <p:spTgt spid="40"/>
                                            </p:tgtEl>
                                            <p:attrNameLst>
                                              <p:attrName>ppt_x</p:attrName>
                                            </p:attrNameLst>
                                          </p:cBhvr>
                                          <p:tavLst>
                                            <p:tav tm="0">
                                              <p:val>
                                                <p:strVal val="0-#ppt_w/2"/>
                                              </p:val>
                                            </p:tav>
                                            <p:tav tm="100000">
                                              <p:val>
                                                <p:strVal val="#ppt_x"/>
                                              </p:val>
                                            </p:tav>
                                          </p:tavLst>
                                        </p:anim>
                                        <p:anim calcmode="lin" valueType="num">
                                          <p:cBhvr additive="base">
                                            <p:cTn id="30" dur="2000" fill="hold"/>
                                            <p:tgtEl>
                                              <p:spTgt spid="40"/>
                                            </p:tgtEl>
                                            <p:attrNameLst>
                                              <p:attrName>ppt_y</p:attrName>
                                            </p:attrNameLst>
                                          </p:cBhvr>
                                          <p:tavLst>
                                            <p:tav tm="0">
                                              <p:val>
                                                <p:strVal val="0-#ppt_h/2"/>
                                              </p:val>
                                            </p:tav>
                                            <p:tav tm="100000">
                                              <p:val>
                                                <p:strVal val="#ppt_y"/>
                                              </p:val>
                                            </p:tav>
                                          </p:tavLst>
                                        </p:anim>
                                      </p:childTnLst>
                                    </p:cTn>
                                  </p:par>
                                  <p:par>
                                    <p:cTn id="31" presetID="2" presetClass="entr" presetSubtype="9" fill="hold" nodeType="withEffect">
                                      <p:stCondLst>
                                        <p:cond delay="5200"/>
                                      </p:stCondLst>
                                      <p:childTnLst>
                                        <p:set>
                                          <p:cBhvr>
                                            <p:cTn id="32" dur="1" fill="hold">
                                              <p:stCondLst>
                                                <p:cond delay="0"/>
                                              </p:stCondLst>
                                            </p:cTn>
                                            <p:tgtEl>
                                              <p:spTgt spid="42"/>
                                            </p:tgtEl>
                                            <p:attrNameLst>
                                              <p:attrName>style.visibility</p:attrName>
                                            </p:attrNameLst>
                                          </p:cBhvr>
                                          <p:to>
                                            <p:strVal val="visible"/>
                                          </p:to>
                                        </p:set>
                                        <p:anim calcmode="lin" valueType="num">
                                          <p:cBhvr additive="base">
                                            <p:cTn id="33" dur="2000" fill="hold"/>
                                            <p:tgtEl>
                                              <p:spTgt spid="42"/>
                                            </p:tgtEl>
                                            <p:attrNameLst>
                                              <p:attrName>ppt_x</p:attrName>
                                            </p:attrNameLst>
                                          </p:cBhvr>
                                          <p:tavLst>
                                            <p:tav tm="0">
                                              <p:val>
                                                <p:strVal val="0-#ppt_w/2"/>
                                              </p:val>
                                            </p:tav>
                                            <p:tav tm="100000">
                                              <p:val>
                                                <p:strVal val="#ppt_x"/>
                                              </p:val>
                                            </p:tav>
                                          </p:tavLst>
                                        </p:anim>
                                        <p:anim calcmode="lin" valueType="num">
                                          <p:cBhvr additive="base">
                                            <p:cTn id="34" dur="2000" fill="hold"/>
                                            <p:tgtEl>
                                              <p:spTgt spid="42"/>
                                            </p:tgtEl>
                                            <p:attrNameLst>
                                              <p:attrName>ppt_y</p:attrName>
                                            </p:attrNameLst>
                                          </p:cBhvr>
                                          <p:tavLst>
                                            <p:tav tm="0">
                                              <p:val>
                                                <p:strVal val="0-#ppt_h/2"/>
                                              </p:val>
                                            </p:tav>
                                            <p:tav tm="100000">
                                              <p:val>
                                                <p:strVal val="#ppt_y"/>
                                              </p:val>
                                            </p:tav>
                                          </p:tavLst>
                                        </p:anim>
                                      </p:childTnLst>
                                    </p:cTn>
                                  </p:par>
                                  <p:par>
                                    <p:cTn id="35" presetID="56" presetClass="entr" presetSubtype="0" fill="hold" grpId="0" nodeType="withEffect">
                                      <p:stCondLst>
                                        <p:cond delay="7300"/>
                                      </p:stCondLst>
                                      <p:iterate type="lt">
                                        <p:tmPct val="10000"/>
                                      </p:iterate>
                                      <p:childTnLst>
                                        <p:set>
                                          <p:cBhvr>
                                            <p:cTn id="36" dur="1" fill="hold">
                                              <p:stCondLst>
                                                <p:cond delay="0"/>
                                              </p:stCondLst>
                                            </p:cTn>
                                            <p:tgtEl>
                                              <p:spTgt spid="6"/>
                                            </p:tgtEl>
                                            <p:attrNameLst>
                                              <p:attrName>style.visibility</p:attrName>
                                            </p:attrNameLst>
                                          </p:cBhvr>
                                          <p:to>
                                            <p:strVal val="visible"/>
                                          </p:to>
                                        </p:set>
                                        <p:anim by="(-#ppt_w*2)" calcmode="lin" valueType="num">
                                          <p:cBhvr rctx="PPT">
                                            <p:cTn id="37" dur="500" autoRev="1" fill="hold">
                                              <p:stCondLst>
                                                <p:cond delay="0"/>
                                              </p:stCondLst>
                                            </p:cTn>
                                            <p:tgtEl>
                                              <p:spTgt spid="6"/>
                                            </p:tgtEl>
                                            <p:attrNameLst>
                                              <p:attrName>ppt_w</p:attrName>
                                            </p:attrNameLst>
                                          </p:cBhvr>
                                        </p:anim>
                                        <p:anim by="(#ppt_w*0.50)" calcmode="lin" valueType="num">
                                          <p:cBhvr>
                                            <p:cTn id="38" dur="500" decel="50000" autoRev="1" fill="hold">
                                              <p:stCondLst>
                                                <p:cond delay="0"/>
                                              </p:stCondLst>
                                            </p:cTn>
                                            <p:tgtEl>
                                              <p:spTgt spid="6"/>
                                            </p:tgtEl>
                                            <p:attrNameLst>
                                              <p:attrName>ppt_x</p:attrName>
                                            </p:attrNameLst>
                                          </p:cBhvr>
                                        </p:anim>
                                        <p:anim from="(-#ppt_h/2)" to="(#ppt_y)" calcmode="lin" valueType="num">
                                          <p:cBhvr>
                                            <p:cTn id="39" dur="1000" fill="hold">
                                              <p:stCondLst>
                                                <p:cond delay="0"/>
                                              </p:stCondLst>
                                            </p:cTn>
                                            <p:tgtEl>
                                              <p:spTgt spid="6"/>
                                            </p:tgtEl>
                                            <p:attrNameLst>
                                              <p:attrName>ppt_y</p:attrName>
                                            </p:attrNameLst>
                                          </p:cBhvr>
                                        </p:anim>
                                        <p:animRot by="21600000">
                                          <p:cBhvr>
                                            <p:cTn id="40" dur="1000" fill="hold">
                                              <p:stCondLst>
                                                <p:cond delay="0"/>
                                              </p:stCondLst>
                                            </p:cTn>
                                            <p:tgtEl>
                                              <p:spTgt spid="6"/>
                                            </p:tgtEl>
                                            <p:attrNameLst>
                                              <p:attrName>r</p:attrName>
                                            </p:attrNameLst>
                                          </p:cBhvr>
                                        </p:animRot>
                                      </p:childTnLst>
                                    </p:cTn>
                                  </p:par>
                                  <p:par>
                                    <p:cTn id="41" presetID="2" presetClass="entr" presetSubtype="8" fill="hold" nodeType="withEffect">
                                      <p:stCondLst>
                                        <p:cond delay="830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2000" fill="hold"/>
                                            <p:tgtEl>
                                              <p:spTgt spid="15"/>
                                            </p:tgtEl>
                                            <p:attrNameLst>
                                              <p:attrName>ppt_x</p:attrName>
                                            </p:attrNameLst>
                                          </p:cBhvr>
                                          <p:tavLst>
                                            <p:tav tm="0">
                                              <p:val>
                                                <p:strVal val="0-#ppt_w/2"/>
                                              </p:val>
                                            </p:tav>
                                            <p:tav tm="100000">
                                              <p:val>
                                                <p:strVal val="#ppt_x"/>
                                              </p:val>
                                            </p:tav>
                                          </p:tavLst>
                                        </p:anim>
                                        <p:anim calcmode="lin" valueType="num">
                                          <p:cBhvr additive="base">
                                            <p:cTn id="44" dur="2000" fill="hold"/>
                                            <p:tgtEl>
                                              <p:spTgt spid="15"/>
                                            </p:tgtEl>
                                            <p:attrNameLst>
                                              <p:attrName>ppt_y</p:attrName>
                                            </p:attrNameLst>
                                          </p:cBhvr>
                                          <p:tavLst>
                                            <p:tav tm="0">
                                              <p:val>
                                                <p:strVal val="#ppt_y"/>
                                              </p:val>
                                            </p:tav>
                                            <p:tav tm="100000">
                                              <p:val>
                                                <p:strVal val="#ppt_y"/>
                                              </p:val>
                                            </p:tav>
                                          </p:tavLst>
                                        </p:anim>
                                      </p:childTnLst>
                                    </p:cTn>
                                  </p:par>
                                  <p:par>
                                    <p:cTn id="45" presetID="2" presetClass="entr" presetSubtype="8" fill="hold" nodeType="withEffect">
                                      <p:stCondLst>
                                        <p:cond delay="880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2000" fill="hold"/>
                                            <p:tgtEl>
                                              <p:spTgt spid="18"/>
                                            </p:tgtEl>
                                            <p:attrNameLst>
                                              <p:attrName>ppt_x</p:attrName>
                                            </p:attrNameLst>
                                          </p:cBhvr>
                                          <p:tavLst>
                                            <p:tav tm="0">
                                              <p:val>
                                                <p:strVal val="0-#ppt_w/2"/>
                                              </p:val>
                                            </p:tav>
                                            <p:tav tm="100000">
                                              <p:val>
                                                <p:strVal val="#ppt_x"/>
                                              </p:val>
                                            </p:tav>
                                          </p:tavLst>
                                        </p:anim>
                                        <p:anim calcmode="lin" valueType="num">
                                          <p:cBhvr additive="base">
                                            <p:cTn id="48" dur="2000" fill="hold"/>
                                            <p:tgtEl>
                                              <p:spTgt spid="18"/>
                                            </p:tgtEl>
                                            <p:attrNameLst>
                                              <p:attrName>ppt_y</p:attrName>
                                            </p:attrNameLst>
                                          </p:cBhvr>
                                          <p:tavLst>
                                            <p:tav tm="0">
                                              <p:val>
                                                <p:strVal val="#ppt_y"/>
                                              </p:val>
                                            </p:tav>
                                            <p:tav tm="100000">
                                              <p:val>
                                                <p:strVal val="#ppt_y"/>
                                              </p:val>
                                            </p:tav>
                                          </p:tavLst>
                                        </p:anim>
                                      </p:childTnLst>
                                    </p:cTn>
                                  </p:par>
                                  <p:par>
                                    <p:cTn id="49" presetID="56" presetClass="entr" presetSubtype="0" fill="hold" grpId="0" nodeType="withEffect">
                                      <p:stCondLst>
                                        <p:cond delay="9600"/>
                                      </p:stCondLst>
                                      <p:iterate type="lt">
                                        <p:tmPct val="10000"/>
                                      </p:iterate>
                                      <p:childTnLst>
                                        <p:set>
                                          <p:cBhvr>
                                            <p:cTn id="50" dur="1" fill="hold">
                                              <p:stCondLst>
                                                <p:cond delay="0"/>
                                              </p:stCondLst>
                                            </p:cTn>
                                            <p:tgtEl>
                                              <p:spTgt spid="3"/>
                                            </p:tgtEl>
                                            <p:attrNameLst>
                                              <p:attrName>style.visibility</p:attrName>
                                            </p:attrNameLst>
                                          </p:cBhvr>
                                          <p:to>
                                            <p:strVal val="visible"/>
                                          </p:to>
                                        </p:set>
                                        <p:anim by="(-#ppt_w*2)" calcmode="lin" valueType="num">
                                          <p:cBhvr rctx="PPT">
                                            <p:cTn id="51" dur="500" autoRev="1" fill="hold">
                                              <p:stCondLst>
                                                <p:cond delay="0"/>
                                              </p:stCondLst>
                                            </p:cTn>
                                            <p:tgtEl>
                                              <p:spTgt spid="3"/>
                                            </p:tgtEl>
                                            <p:attrNameLst>
                                              <p:attrName>ppt_w</p:attrName>
                                            </p:attrNameLst>
                                          </p:cBhvr>
                                        </p:anim>
                                        <p:anim by="(#ppt_w*0.50)" calcmode="lin" valueType="num">
                                          <p:cBhvr>
                                            <p:cTn id="52" dur="500" decel="50000" autoRev="1" fill="hold">
                                              <p:stCondLst>
                                                <p:cond delay="0"/>
                                              </p:stCondLst>
                                            </p:cTn>
                                            <p:tgtEl>
                                              <p:spTgt spid="3"/>
                                            </p:tgtEl>
                                            <p:attrNameLst>
                                              <p:attrName>ppt_x</p:attrName>
                                            </p:attrNameLst>
                                          </p:cBhvr>
                                        </p:anim>
                                        <p:anim from="(-#ppt_h/2)" to="(#ppt_y)" calcmode="lin" valueType="num">
                                          <p:cBhvr>
                                            <p:cTn id="53" dur="1000" fill="hold">
                                              <p:stCondLst>
                                                <p:cond delay="0"/>
                                              </p:stCondLst>
                                            </p:cTn>
                                            <p:tgtEl>
                                              <p:spTgt spid="3"/>
                                            </p:tgtEl>
                                            <p:attrNameLst>
                                              <p:attrName>ppt_y</p:attrName>
                                            </p:attrNameLst>
                                          </p:cBhvr>
                                        </p:anim>
                                        <p:animRot by="21600000">
                                          <p:cBhvr>
                                            <p:cTn id="54" dur="1000" fill="hold">
                                              <p:stCondLst>
                                                <p:cond delay="0"/>
                                              </p:stCondLst>
                                            </p:cTn>
                                            <p:tgtEl>
                                              <p:spTgt spid="3"/>
                                            </p:tgtEl>
                                            <p:attrNameLst>
                                              <p:attrName>r</p:attrName>
                                            </p:attrNameLst>
                                          </p:cBhvr>
                                        </p:animRot>
                                      </p:childTnLst>
                                    </p:cTn>
                                  </p:par>
                                  <p:par>
                                    <p:cTn id="55" presetID="2" presetClass="entr" presetSubtype="4" fill="hold" nodeType="withEffect">
                                      <p:stCondLst>
                                        <p:cond delay="10400"/>
                                      </p:stCondLst>
                                      <p:childTnLst>
                                        <p:set>
                                          <p:cBhvr>
                                            <p:cTn id="56" dur="1" fill="hold">
                                              <p:stCondLst>
                                                <p:cond delay="0"/>
                                              </p:stCondLst>
                                            </p:cTn>
                                            <p:tgtEl>
                                              <p:spTgt spid="32"/>
                                            </p:tgtEl>
                                            <p:attrNameLst>
                                              <p:attrName>style.visibility</p:attrName>
                                            </p:attrNameLst>
                                          </p:cBhvr>
                                          <p:to>
                                            <p:strVal val="visible"/>
                                          </p:to>
                                        </p:set>
                                        <p:anim calcmode="lin" valueType="num">
                                          <p:cBhvr additive="base">
                                            <p:cTn id="57" dur="2000" fill="hold"/>
                                            <p:tgtEl>
                                              <p:spTgt spid="32"/>
                                            </p:tgtEl>
                                            <p:attrNameLst>
                                              <p:attrName>ppt_x</p:attrName>
                                            </p:attrNameLst>
                                          </p:cBhvr>
                                          <p:tavLst>
                                            <p:tav tm="0">
                                              <p:val>
                                                <p:strVal val="#ppt_x"/>
                                              </p:val>
                                            </p:tav>
                                            <p:tav tm="100000">
                                              <p:val>
                                                <p:strVal val="#ppt_x"/>
                                              </p:val>
                                            </p:tav>
                                          </p:tavLst>
                                        </p:anim>
                                        <p:anim calcmode="lin" valueType="num">
                                          <p:cBhvr additive="base">
                                            <p:cTn id="58" dur="2000" fill="hold"/>
                                            <p:tgtEl>
                                              <p:spTgt spid="32"/>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10800"/>
                                      </p:stCondLst>
                                      <p:childTnLst>
                                        <p:set>
                                          <p:cBhvr>
                                            <p:cTn id="60" dur="1" fill="hold">
                                              <p:stCondLst>
                                                <p:cond delay="0"/>
                                              </p:stCondLst>
                                            </p:cTn>
                                            <p:tgtEl>
                                              <p:spTgt spid="34"/>
                                            </p:tgtEl>
                                            <p:attrNameLst>
                                              <p:attrName>style.visibility</p:attrName>
                                            </p:attrNameLst>
                                          </p:cBhvr>
                                          <p:to>
                                            <p:strVal val="visible"/>
                                          </p:to>
                                        </p:set>
                                        <p:anim calcmode="lin" valueType="num">
                                          <p:cBhvr additive="base">
                                            <p:cTn id="61" dur="2000" fill="hold"/>
                                            <p:tgtEl>
                                              <p:spTgt spid="34"/>
                                            </p:tgtEl>
                                            <p:attrNameLst>
                                              <p:attrName>ppt_x</p:attrName>
                                            </p:attrNameLst>
                                          </p:cBhvr>
                                          <p:tavLst>
                                            <p:tav tm="0">
                                              <p:val>
                                                <p:strVal val="#ppt_x"/>
                                              </p:val>
                                            </p:tav>
                                            <p:tav tm="100000">
                                              <p:val>
                                                <p:strVal val="#ppt_x"/>
                                              </p:val>
                                            </p:tav>
                                          </p:tavLst>
                                        </p:anim>
                                        <p:anim calcmode="lin" valueType="num">
                                          <p:cBhvr additive="base">
                                            <p:cTn id="62" dur="2000" fill="hold"/>
                                            <p:tgtEl>
                                              <p:spTgt spid="34"/>
                                            </p:tgtEl>
                                            <p:attrNameLst>
                                              <p:attrName>ppt_y</p:attrName>
                                            </p:attrNameLst>
                                          </p:cBhvr>
                                          <p:tavLst>
                                            <p:tav tm="0">
                                              <p:val>
                                                <p:strVal val="1+#ppt_h/2"/>
                                              </p:val>
                                            </p:tav>
                                            <p:tav tm="100000">
                                              <p:val>
                                                <p:strVal val="#ppt_y"/>
                                              </p:val>
                                            </p:tav>
                                          </p:tavLst>
                                        </p:anim>
                                      </p:childTnLst>
                                    </p:cTn>
                                  </p:par>
                                  <p:par>
                                    <p:cTn id="63" presetID="2" presetClass="entr" presetSubtype="9" fill="hold" nodeType="withEffect">
                                      <p:stCondLst>
                                        <p:cond delay="3300"/>
                                      </p:stCondLst>
                                      <p:childTnLst>
                                        <p:set>
                                          <p:cBhvr>
                                            <p:cTn id="64" dur="1" fill="hold">
                                              <p:stCondLst>
                                                <p:cond delay="0"/>
                                              </p:stCondLst>
                                            </p:cTn>
                                            <p:tgtEl>
                                              <p:spTgt spid="26"/>
                                            </p:tgtEl>
                                            <p:attrNameLst>
                                              <p:attrName>style.visibility</p:attrName>
                                            </p:attrNameLst>
                                          </p:cBhvr>
                                          <p:to>
                                            <p:strVal val="visible"/>
                                          </p:to>
                                        </p:set>
                                        <p:anim calcmode="lin" valueType="num">
                                          <p:cBhvr additive="base">
                                            <p:cTn id="65" dur="2000" fill="hold"/>
                                            <p:tgtEl>
                                              <p:spTgt spid="26"/>
                                            </p:tgtEl>
                                            <p:attrNameLst>
                                              <p:attrName>ppt_x</p:attrName>
                                            </p:attrNameLst>
                                          </p:cBhvr>
                                          <p:tavLst>
                                            <p:tav tm="0">
                                              <p:val>
                                                <p:strVal val="0-#ppt_w/2"/>
                                              </p:val>
                                            </p:tav>
                                            <p:tav tm="100000">
                                              <p:val>
                                                <p:strVal val="#ppt_x"/>
                                              </p:val>
                                            </p:tav>
                                          </p:tavLst>
                                        </p:anim>
                                        <p:anim calcmode="lin" valueType="num">
                                          <p:cBhvr additive="base">
                                            <p:cTn id="66" dur="2000" fill="hold"/>
                                            <p:tgtEl>
                                              <p:spTgt spid="2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0108E-54F5-F65A-3008-DEB368F2C38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12E08DD-D08F-830A-6F51-6B7BC5365196}"/>
              </a:ext>
            </a:extLst>
          </p:cNvPr>
          <p:cNvSpPr txBox="1"/>
          <p:nvPr/>
        </p:nvSpPr>
        <p:spPr>
          <a:xfrm>
            <a:off x="8066774" y="707825"/>
            <a:ext cx="3476538" cy="769441"/>
          </a:xfrm>
          <a:prstGeom prst="rect">
            <a:avLst/>
          </a:prstGeom>
          <a:noFill/>
        </p:spPr>
        <p:txBody>
          <a:bodyPr wrap="square" rtlCol="1">
            <a:spAutoFit/>
          </a:bodyPr>
          <a:lstStyle/>
          <a:p>
            <a:pPr algn="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خب که چی؟!</a:t>
            </a:r>
          </a:p>
        </p:txBody>
      </p:sp>
      <p:sp>
        <p:nvSpPr>
          <p:cNvPr id="178" name="sdjgkvbzrdhvgizd">
            <a:extLst>
              <a:ext uri="{FF2B5EF4-FFF2-40B4-BE49-F238E27FC236}">
                <a16:creationId xmlns:a16="http://schemas.microsoft.com/office/drawing/2014/main" id="{413C7735-7418-2971-783F-5E60ED692E74}"/>
              </a:ext>
            </a:extLst>
          </p:cNvPr>
          <p:cNvSpPr/>
          <p:nvPr/>
        </p:nvSpPr>
        <p:spPr>
          <a:xfrm>
            <a:off x="0" y="5668176"/>
            <a:ext cx="12192001"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99F11790-F911-6FF3-D558-E0216DC55B2D}"/>
              </a:ext>
            </a:extLst>
          </p:cNvPr>
          <p:cNvSpPr txBox="1"/>
          <p:nvPr/>
        </p:nvSpPr>
        <p:spPr>
          <a:xfrm>
            <a:off x="8042181" y="1659921"/>
            <a:ext cx="3476539"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تا حالا شمردی...؟!</a:t>
            </a:r>
          </a:p>
        </p:txBody>
      </p:sp>
      <p:pic>
        <p:nvPicPr>
          <p:cNvPr id="8" name="Picture 7" descr="A cartoon of a person in a red robe&#10;&#10;AI-generated content may be incorrect.">
            <a:extLst>
              <a:ext uri="{FF2B5EF4-FFF2-40B4-BE49-F238E27FC236}">
                <a16:creationId xmlns:a16="http://schemas.microsoft.com/office/drawing/2014/main" id="{A03E5042-B054-5DCD-2053-DAD4DBC725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414" y="435661"/>
            <a:ext cx="2251128" cy="5391078"/>
          </a:xfrm>
          <a:prstGeom prst="rect">
            <a:avLst/>
          </a:prstGeom>
        </p:spPr>
      </p:pic>
      <p:pic>
        <p:nvPicPr>
          <p:cNvPr id="10" name="Picture 9" descr="A white rectangular object with a black border&#10;&#10;AI-generated content may be incorrect.">
            <a:extLst>
              <a:ext uri="{FF2B5EF4-FFF2-40B4-BE49-F238E27FC236}">
                <a16:creationId xmlns:a16="http://schemas.microsoft.com/office/drawing/2014/main" id="{FA0FA424-B0A1-3A14-2D97-82A33EEC43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28094" y="3120991"/>
            <a:ext cx="2563906" cy="1932593"/>
          </a:xfrm>
          <a:prstGeom prst="rect">
            <a:avLst/>
          </a:prstGeom>
        </p:spPr>
      </p:pic>
      <p:pic>
        <p:nvPicPr>
          <p:cNvPr id="14" name="Picture 13" descr="A black ghost with white face&#10;&#10;AI-generated content may be incorrect.">
            <a:extLst>
              <a:ext uri="{FF2B5EF4-FFF2-40B4-BE49-F238E27FC236}">
                <a16:creationId xmlns:a16="http://schemas.microsoft.com/office/drawing/2014/main" id="{CADDE433-ECA5-5B1E-E89C-9C2A60F8A6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44183" y="3178866"/>
            <a:ext cx="1030432" cy="1932593"/>
          </a:xfrm>
          <a:prstGeom prst="rect">
            <a:avLst/>
          </a:prstGeom>
        </p:spPr>
      </p:pic>
      <p:pic>
        <p:nvPicPr>
          <p:cNvPr id="17" name="Picture 16">
            <a:extLst>
              <a:ext uri="{FF2B5EF4-FFF2-40B4-BE49-F238E27FC236}">
                <a16:creationId xmlns:a16="http://schemas.microsoft.com/office/drawing/2014/main" id="{501F11A0-DCA0-FCE4-0A77-BAA3248767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82700" y="4001742"/>
            <a:ext cx="45719" cy="292602"/>
          </a:xfrm>
          <a:prstGeom prst="rect">
            <a:avLst/>
          </a:prstGeom>
        </p:spPr>
      </p:pic>
      <p:pic>
        <p:nvPicPr>
          <p:cNvPr id="19" name="Picture 18">
            <a:extLst>
              <a:ext uri="{FF2B5EF4-FFF2-40B4-BE49-F238E27FC236}">
                <a16:creationId xmlns:a16="http://schemas.microsoft.com/office/drawing/2014/main" id="{19FFA403-67CD-C9B4-4F2D-E87A79DC1C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14121" y="4129377"/>
            <a:ext cx="45719" cy="292602"/>
          </a:xfrm>
          <a:prstGeom prst="rect">
            <a:avLst/>
          </a:prstGeom>
        </p:spPr>
      </p:pic>
      <p:pic>
        <p:nvPicPr>
          <p:cNvPr id="20" name="Picture 19">
            <a:extLst>
              <a:ext uri="{FF2B5EF4-FFF2-40B4-BE49-F238E27FC236}">
                <a16:creationId xmlns:a16="http://schemas.microsoft.com/office/drawing/2014/main" id="{F7E20EC1-C03D-F703-5716-09234F3B77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58825" y="4481802"/>
            <a:ext cx="45719" cy="292602"/>
          </a:xfrm>
          <a:prstGeom prst="rect">
            <a:avLst/>
          </a:prstGeom>
        </p:spPr>
      </p:pic>
      <p:pic>
        <p:nvPicPr>
          <p:cNvPr id="22" name="Picture 21">
            <a:extLst>
              <a:ext uri="{FF2B5EF4-FFF2-40B4-BE49-F238E27FC236}">
                <a16:creationId xmlns:a16="http://schemas.microsoft.com/office/drawing/2014/main" id="{1EF18FB6-FBE0-1051-A307-7CACC9F629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90246" y="4609437"/>
            <a:ext cx="45719" cy="292602"/>
          </a:xfrm>
          <a:prstGeom prst="rect">
            <a:avLst/>
          </a:prstGeom>
        </p:spPr>
      </p:pic>
      <p:pic>
        <p:nvPicPr>
          <p:cNvPr id="24" name="Picture 23" descr="A piece of a puzzle&#10;&#10;AI-generated content may be incorrect.">
            <a:extLst>
              <a:ext uri="{FF2B5EF4-FFF2-40B4-BE49-F238E27FC236}">
                <a16:creationId xmlns:a16="http://schemas.microsoft.com/office/drawing/2014/main" id="{A3E7C6FF-DFF0-4963-2DD4-E912C1CF8FB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90246" y="3849342"/>
            <a:ext cx="392648" cy="445002"/>
          </a:xfrm>
          <a:prstGeom prst="rect">
            <a:avLst/>
          </a:prstGeom>
        </p:spPr>
      </p:pic>
      <p:pic>
        <p:nvPicPr>
          <p:cNvPr id="27" name="Picture 26" descr="A piece of a puzzle&#10;&#10;AI-generated content may be incorrect.">
            <a:extLst>
              <a:ext uri="{FF2B5EF4-FFF2-40B4-BE49-F238E27FC236}">
                <a16:creationId xmlns:a16="http://schemas.microsoft.com/office/drawing/2014/main" id="{1A05EE17-BFDA-055A-4FB6-E20F161489B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70199" y="4452383"/>
            <a:ext cx="464169" cy="352425"/>
          </a:xfrm>
          <a:prstGeom prst="rect">
            <a:avLst/>
          </a:prstGeom>
        </p:spPr>
      </p:pic>
      <p:pic>
        <p:nvPicPr>
          <p:cNvPr id="29" name="Picture 28" descr="A piece of a puzzle&#10;&#10;AI-generated content may be incorrect.">
            <a:extLst>
              <a:ext uri="{FF2B5EF4-FFF2-40B4-BE49-F238E27FC236}">
                <a16:creationId xmlns:a16="http://schemas.microsoft.com/office/drawing/2014/main" id="{2FAE0CCA-CE6F-A901-E68F-532A92AAECC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66332" y="4902039"/>
            <a:ext cx="423554" cy="432762"/>
          </a:xfrm>
          <a:prstGeom prst="rect">
            <a:avLst/>
          </a:prstGeom>
        </p:spPr>
      </p:pic>
      <p:pic>
        <p:nvPicPr>
          <p:cNvPr id="31" name="Picture 30">
            <a:extLst>
              <a:ext uri="{FF2B5EF4-FFF2-40B4-BE49-F238E27FC236}">
                <a16:creationId xmlns:a16="http://schemas.microsoft.com/office/drawing/2014/main" id="{492430D2-070D-C1E8-25FF-3099E490AB2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31547" y="5141960"/>
            <a:ext cx="461941" cy="156730"/>
          </a:xfrm>
          <a:prstGeom prst="rect">
            <a:avLst/>
          </a:prstGeom>
        </p:spPr>
      </p:pic>
      <p:pic>
        <p:nvPicPr>
          <p:cNvPr id="35" name="Picture 34">
            <a:extLst>
              <a:ext uri="{FF2B5EF4-FFF2-40B4-BE49-F238E27FC236}">
                <a16:creationId xmlns:a16="http://schemas.microsoft.com/office/drawing/2014/main" id="{0DCFE662-2B8B-3F76-7368-AC175E01941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88543" y="5478961"/>
            <a:ext cx="477789" cy="136511"/>
          </a:xfrm>
          <a:prstGeom prst="rect">
            <a:avLst/>
          </a:prstGeom>
        </p:spPr>
      </p:pic>
      <p:pic>
        <p:nvPicPr>
          <p:cNvPr id="39" name="Picture 38">
            <a:extLst>
              <a:ext uri="{FF2B5EF4-FFF2-40B4-BE49-F238E27FC236}">
                <a16:creationId xmlns:a16="http://schemas.microsoft.com/office/drawing/2014/main" id="{1DBB0662-6701-E857-8BF3-F7EAACA9506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713575" y="5427090"/>
            <a:ext cx="464170" cy="157486"/>
          </a:xfrm>
          <a:prstGeom prst="rect">
            <a:avLst/>
          </a:prstGeom>
        </p:spPr>
      </p:pic>
      <p:pic>
        <p:nvPicPr>
          <p:cNvPr id="43" name="Picture 42">
            <a:extLst>
              <a:ext uri="{FF2B5EF4-FFF2-40B4-BE49-F238E27FC236}">
                <a16:creationId xmlns:a16="http://schemas.microsoft.com/office/drawing/2014/main" id="{FC85BFE6-48C8-3583-1A85-FA5CB11DD23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009937" y="5459620"/>
            <a:ext cx="461941" cy="190211"/>
          </a:xfrm>
          <a:prstGeom prst="rect">
            <a:avLst/>
          </a:prstGeom>
        </p:spPr>
      </p:pic>
      <p:pic>
        <p:nvPicPr>
          <p:cNvPr id="45" name="Picture 44" descr="A person with a black background&#10;&#10;AI-generated content may be incorrect.">
            <a:extLst>
              <a:ext uri="{FF2B5EF4-FFF2-40B4-BE49-F238E27FC236}">
                <a16:creationId xmlns:a16="http://schemas.microsoft.com/office/drawing/2014/main" id="{45E727AE-9E84-76E4-4CB6-C8B89F7BB0D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658733" y="2126273"/>
            <a:ext cx="776810" cy="1169391"/>
          </a:xfrm>
          <a:prstGeom prst="rect">
            <a:avLst/>
          </a:prstGeom>
        </p:spPr>
      </p:pic>
      <p:pic>
        <p:nvPicPr>
          <p:cNvPr id="47" name="Picture 46" descr="A couple of paper people holding hands&#10;&#10;AI-generated content may be incorrect.">
            <a:extLst>
              <a:ext uri="{FF2B5EF4-FFF2-40B4-BE49-F238E27FC236}">
                <a16:creationId xmlns:a16="http://schemas.microsoft.com/office/drawing/2014/main" id="{75D7F190-F9B4-58C6-0171-16D2DF513E0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167859" y="2474809"/>
            <a:ext cx="1555603" cy="1433252"/>
          </a:xfrm>
          <a:prstGeom prst="rect">
            <a:avLst/>
          </a:prstGeom>
        </p:spPr>
      </p:pic>
      <p:pic>
        <p:nvPicPr>
          <p:cNvPr id="49" name="Picture 48" descr="A couple of paper people holding hands&#10;&#10;AI-generated content may be incorrect.">
            <a:extLst>
              <a:ext uri="{FF2B5EF4-FFF2-40B4-BE49-F238E27FC236}">
                <a16:creationId xmlns:a16="http://schemas.microsoft.com/office/drawing/2014/main" id="{09B701AC-DC52-A821-89F3-4BE688A746C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579676" y="2147760"/>
            <a:ext cx="1407981" cy="1268820"/>
          </a:xfrm>
          <a:prstGeom prst="rect">
            <a:avLst/>
          </a:prstGeom>
        </p:spPr>
      </p:pic>
      <p:pic>
        <p:nvPicPr>
          <p:cNvPr id="51" name="Picture 50" descr="A person in a hat&#10;&#10;AI-generated content may be incorrect.">
            <a:extLst>
              <a:ext uri="{FF2B5EF4-FFF2-40B4-BE49-F238E27FC236}">
                <a16:creationId xmlns:a16="http://schemas.microsoft.com/office/drawing/2014/main" id="{038D8FB4-E59B-FA09-1961-B08D8AD859E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748354" y="2878967"/>
            <a:ext cx="795407" cy="1269076"/>
          </a:xfrm>
          <a:prstGeom prst="rect">
            <a:avLst/>
          </a:prstGeom>
        </p:spPr>
      </p:pic>
      <p:pic>
        <p:nvPicPr>
          <p:cNvPr id="53" name="Picture 52" descr="A broken heart with a white crack&#10;&#10;AI-generated content may be incorrect.">
            <a:extLst>
              <a:ext uri="{FF2B5EF4-FFF2-40B4-BE49-F238E27FC236}">
                <a16:creationId xmlns:a16="http://schemas.microsoft.com/office/drawing/2014/main" id="{E509EADF-94B2-B716-7B90-D02ED9A689C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282426" y="1732120"/>
            <a:ext cx="440577" cy="415639"/>
          </a:xfrm>
          <a:prstGeom prst="rect">
            <a:avLst/>
          </a:prstGeom>
        </p:spPr>
      </p:pic>
      <p:pic>
        <p:nvPicPr>
          <p:cNvPr id="55" name="Picture 54" descr="A grey square with a sad face&#10;&#10;AI-generated content may be incorrect.">
            <a:extLst>
              <a:ext uri="{FF2B5EF4-FFF2-40B4-BE49-F238E27FC236}">
                <a16:creationId xmlns:a16="http://schemas.microsoft.com/office/drawing/2014/main" id="{57D9A041-0E88-0664-1585-BF1F3756F26A}"/>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804544" y="1685727"/>
            <a:ext cx="523876" cy="462758"/>
          </a:xfrm>
          <a:prstGeom prst="rect">
            <a:avLst/>
          </a:prstGeom>
        </p:spPr>
      </p:pic>
      <p:pic>
        <p:nvPicPr>
          <p:cNvPr id="57" name="Picture 56" descr="A close-up of a corner&#10;&#10;AI-generated content may be incorrect.">
            <a:extLst>
              <a:ext uri="{FF2B5EF4-FFF2-40B4-BE49-F238E27FC236}">
                <a16:creationId xmlns:a16="http://schemas.microsoft.com/office/drawing/2014/main" id="{AA4ED3E9-070E-2D31-F0C0-ABF81AA452A7}"/>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5009937" y="1807418"/>
            <a:ext cx="470472" cy="450868"/>
          </a:xfrm>
          <a:prstGeom prst="rect">
            <a:avLst/>
          </a:prstGeom>
        </p:spPr>
      </p:pic>
      <p:pic>
        <p:nvPicPr>
          <p:cNvPr id="59" name="Picture 58">
            <a:extLst>
              <a:ext uri="{FF2B5EF4-FFF2-40B4-BE49-F238E27FC236}">
                <a16:creationId xmlns:a16="http://schemas.microsoft.com/office/drawing/2014/main" id="{174C0C82-6D39-CC92-7D27-0BB690D8C5DC}"/>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5264155" y="1502431"/>
            <a:ext cx="270213" cy="281473"/>
          </a:xfrm>
          <a:prstGeom prst="rect">
            <a:avLst/>
          </a:prstGeom>
        </p:spPr>
      </p:pic>
      <p:pic>
        <p:nvPicPr>
          <p:cNvPr id="61" name="Picture 60">
            <a:extLst>
              <a:ext uri="{FF2B5EF4-FFF2-40B4-BE49-F238E27FC236}">
                <a16:creationId xmlns:a16="http://schemas.microsoft.com/office/drawing/2014/main" id="{2FB4DA67-0C80-2B4A-0B73-0D8196F655E2}"/>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488553" y="2258287"/>
            <a:ext cx="97656" cy="248578"/>
          </a:xfrm>
          <a:prstGeom prst="rect">
            <a:avLst/>
          </a:prstGeom>
        </p:spPr>
      </p:pic>
      <p:pic>
        <p:nvPicPr>
          <p:cNvPr id="63" name="Picture 62">
            <a:extLst>
              <a:ext uri="{FF2B5EF4-FFF2-40B4-BE49-F238E27FC236}">
                <a16:creationId xmlns:a16="http://schemas.microsoft.com/office/drawing/2014/main" id="{77637FD8-6294-71BF-3A80-82870F4308D5}"/>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5956317" y="2701987"/>
            <a:ext cx="279365" cy="228571"/>
          </a:xfrm>
          <a:prstGeom prst="rect">
            <a:avLst/>
          </a:prstGeom>
        </p:spPr>
      </p:pic>
      <p:pic>
        <p:nvPicPr>
          <p:cNvPr id="129" name="Picture 128">
            <a:extLst>
              <a:ext uri="{FF2B5EF4-FFF2-40B4-BE49-F238E27FC236}">
                <a16:creationId xmlns:a16="http://schemas.microsoft.com/office/drawing/2014/main" id="{92EF33D6-5DC3-F62F-8363-41418955CFAC}"/>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392987" y="2878967"/>
            <a:ext cx="119241" cy="97561"/>
          </a:xfrm>
          <a:prstGeom prst="rect">
            <a:avLst/>
          </a:prstGeom>
        </p:spPr>
      </p:pic>
      <p:pic>
        <p:nvPicPr>
          <p:cNvPr id="131" name="Picture 130" descr="A broken trophy on a black background&#10;&#10;AI-generated content may be incorrect.">
            <a:extLst>
              <a:ext uri="{FF2B5EF4-FFF2-40B4-BE49-F238E27FC236}">
                <a16:creationId xmlns:a16="http://schemas.microsoft.com/office/drawing/2014/main" id="{437FB1AE-CC1B-2FA6-8569-6E879DA376D2}"/>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6235682" y="1931207"/>
            <a:ext cx="558474" cy="575657"/>
          </a:xfrm>
          <a:prstGeom prst="rect">
            <a:avLst/>
          </a:prstGeom>
        </p:spPr>
      </p:pic>
      <p:pic>
        <p:nvPicPr>
          <p:cNvPr id="133" name="Picture 132" descr="A close-up of a broken arrow&#10;&#10;AI-generated content may be incorrect.">
            <a:extLst>
              <a:ext uri="{FF2B5EF4-FFF2-40B4-BE49-F238E27FC236}">
                <a16:creationId xmlns:a16="http://schemas.microsoft.com/office/drawing/2014/main" id="{7D593393-106C-90F0-B6A5-19A925552C81}"/>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7576403" y="2548749"/>
            <a:ext cx="630185" cy="630185"/>
          </a:xfrm>
          <a:prstGeom prst="rect">
            <a:avLst/>
          </a:prstGeom>
        </p:spPr>
      </p:pic>
      <p:pic>
        <p:nvPicPr>
          <p:cNvPr id="135" name="Picture 134">
            <a:extLst>
              <a:ext uri="{FF2B5EF4-FFF2-40B4-BE49-F238E27FC236}">
                <a16:creationId xmlns:a16="http://schemas.microsoft.com/office/drawing/2014/main" id="{07AFA24E-6A68-E74B-BB34-FE925C82A9CE}"/>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7437120" y="3019874"/>
            <a:ext cx="251460" cy="159258"/>
          </a:xfrm>
          <a:prstGeom prst="rect">
            <a:avLst/>
          </a:prstGeom>
        </p:spPr>
      </p:pic>
      <p:pic>
        <p:nvPicPr>
          <p:cNvPr id="137" name="Picture 136">
            <a:extLst>
              <a:ext uri="{FF2B5EF4-FFF2-40B4-BE49-F238E27FC236}">
                <a16:creationId xmlns:a16="http://schemas.microsoft.com/office/drawing/2014/main" id="{08D2652E-CE17-3D5D-1F07-DA6E9D8C0460}"/>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4994923" y="2322774"/>
            <a:ext cx="150551" cy="171081"/>
          </a:xfrm>
          <a:prstGeom prst="rect">
            <a:avLst/>
          </a:prstGeom>
        </p:spPr>
      </p:pic>
      <p:pic>
        <p:nvPicPr>
          <p:cNvPr id="140" name="Picture 139">
            <a:extLst>
              <a:ext uri="{FF2B5EF4-FFF2-40B4-BE49-F238E27FC236}">
                <a16:creationId xmlns:a16="http://schemas.microsoft.com/office/drawing/2014/main" id="{4260F4C2-D5B3-F55A-471E-CC889C120B56}"/>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4850131" y="3466190"/>
            <a:ext cx="119976" cy="161506"/>
          </a:xfrm>
          <a:prstGeom prst="rect">
            <a:avLst/>
          </a:prstGeom>
        </p:spPr>
      </p:pic>
      <p:pic>
        <p:nvPicPr>
          <p:cNvPr id="142" name="Picture 141">
            <a:extLst>
              <a:ext uri="{FF2B5EF4-FFF2-40B4-BE49-F238E27FC236}">
                <a16:creationId xmlns:a16="http://schemas.microsoft.com/office/drawing/2014/main" id="{0AB421C4-50B2-FE14-F91B-B189BB5CD365}"/>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5134967" y="2698910"/>
            <a:ext cx="96580" cy="140480"/>
          </a:xfrm>
          <a:prstGeom prst="rect">
            <a:avLst/>
          </a:prstGeom>
        </p:spPr>
      </p:pic>
      <p:pic>
        <p:nvPicPr>
          <p:cNvPr id="144" name="Picture 143">
            <a:extLst>
              <a:ext uri="{FF2B5EF4-FFF2-40B4-BE49-F238E27FC236}">
                <a16:creationId xmlns:a16="http://schemas.microsoft.com/office/drawing/2014/main" id="{15EA17F9-BFF7-7E21-CAAE-BA34376EA84E}"/>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4922140" y="3107376"/>
            <a:ext cx="131034" cy="102955"/>
          </a:xfrm>
          <a:prstGeom prst="rect">
            <a:avLst/>
          </a:prstGeom>
        </p:spPr>
      </p:pic>
      <p:pic>
        <p:nvPicPr>
          <p:cNvPr id="146" name="Picture 145">
            <a:extLst>
              <a:ext uri="{FF2B5EF4-FFF2-40B4-BE49-F238E27FC236}">
                <a16:creationId xmlns:a16="http://schemas.microsoft.com/office/drawing/2014/main" id="{36CF8DB3-91F4-BD32-E4F1-226CCCF66FB9}"/>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6808427" y="2927747"/>
            <a:ext cx="168780" cy="253170"/>
          </a:xfrm>
          <a:prstGeom prst="rect">
            <a:avLst/>
          </a:prstGeom>
        </p:spPr>
      </p:pic>
      <p:sp>
        <p:nvSpPr>
          <p:cNvPr id="5" name="Rectangle 4">
            <a:extLst>
              <a:ext uri="{FF2B5EF4-FFF2-40B4-BE49-F238E27FC236}">
                <a16:creationId xmlns:a16="http://schemas.microsoft.com/office/drawing/2014/main" id="{9EF34077-D267-4504-F5D1-6C14A85B5115}"/>
              </a:ext>
            </a:extLst>
          </p:cNvPr>
          <p:cNvSpPr/>
          <p:nvPr/>
        </p:nvSpPr>
        <p:spPr>
          <a:xfrm rot="5400000">
            <a:off x="9750318" y="2853676"/>
            <a:ext cx="6876741"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6" name="Rectangle 5">
            <a:extLst>
              <a:ext uri="{FF2B5EF4-FFF2-40B4-BE49-F238E27FC236}">
                <a16:creationId xmlns:a16="http://schemas.microsoft.com/office/drawing/2014/main" id="{30851D4C-D8A3-B6B8-0D3A-A989CF071848}"/>
              </a:ext>
            </a:extLst>
          </p:cNvPr>
          <p:cNvSpPr/>
          <p:nvPr/>
        </p:nvSpPr>
        <p:spPr>
          <a:xfrm rot="16200000">
            <a:off x="-4449537" y="2853676"/>
            <a:ext cx="6876741"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Tree>
    <p:extLst>
      <p:ext uri="{BB962C8B-B14F-4D97-AF65-F5344CB8AC3E}">
        <p14:creationId xmlns:p14="http://schemas.microsoft.com/office/powerpoint/2010/main" val="4016797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50000">
                                      <p:stCondLst>
                                        <p:cond delay="4000"/>
                                      </p:stCondLst>
                                      <p:childTnLst>
                                        <p:set>
                                          <p:cBhvr>
                                            <p:cTn id="10" dur="1" fill="hold">
                                              <p:stCondLst>
                                                <p:cond delay="0"/>
                                              </p:stCondLst>
                                            </p:cTn>
                                            <p:tgtEl>
                                              <p:spTgt spid="3"/>
                                            </p:tgtEl>
                                            <p:attrNameLst>
                                              <p:attrName>style.visibility</p:attrName>
                                            </p:attrNameLst>
                                          </p:cBhvr>
                                          <p:to>
                                            <p:strVal val="visible"/>
                                          </p:to>
                                        </p:set>
                                        <p:anim calcmode="lin" valueType="num" p14:bounceEnd="50000">
                                          <p:cBhvr additive="base">
                                            <p:cTn id="11" dur="2000" fill="hold"/>
                                            <p:tgtEl>
                                              <p:spTgt spid="3"/>
                                            </p:tgtEl>
                                            <p:attrNameLst>
                                              <p:attrName>ppt_x</p:attrName>
                                            </p:attrNameLst>
                                          </p:cBhvr>
                                          <p:tavLst>
                                            <p:tav tm="0">
                                              <p:val>
                                                <p:strVal val="1+#ppt_w/2"/>
                                              </p:val>
                                            </p:tav>
                                            <p:tav tm="100000">
                                              <p:val>
                                                <p:strVal val="#ppt_x"/>
                                              </p:val>
                                            </p:tav>
                                          </p:tavLst>
                                        </p:anim>
                                        <p:anim calcmode="lin" valueType="num" p14:bounceEnd="50000">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14:presetBounceEnd="60000">
                                      <p:stCondLst>
                                        <p:cond delay="4000"/>
                                      </p:stCondLst>
                                      <p:childTnLst>
                                        <p:set>
                                          <p:cBhvr>
                                            <p:cTn id="14" dur="1" fill="hold">
                                              <p:stCondLst>
                                                <p:cond delay="0"/>
                                              </p:stCondLst>
                                            </p:cTn>
                                            <p:tgtEl>
                                              <p:spTgt spid="10"/>
                                            </p:tgtEl>
                                            <p:attrNameLst>
                                              <p:attrName>style.visibility</p:attrName>
                                            </p:attrNameLst>
                                          </p:cBhvr>
                                          <p:to>
                                            <p:strVal val="visible"/>
                                          </p:to>
                                        </p:set>
                                        <p:anim calcmode="lin" valueType="num" p14:bounceEnd="60000">
                                          <p:cBhvr additive="base">
                                            <p:cTn id="15" dur="2000" fill="hold"/>
                                            <p:tgtEl>
                                              <p:spTgt spid="10"/>
                                            </p:tgtEl>
                                            <p:attrNameLst>
                                              <p:attrName>ppt_x</p:attrName>
                                            </p:attrNameLst>
                                          </p:cBhvr>
                                          <p:tavLst>
                                            <p:tav tm="0">
                                              <p:val>
                                                <p:strVal val="1+#ppt_w/2"/>
                                              </p:val>
                                            </p:tav>
                                            <p:tav tm="100000">
                                              <p:val>
                                                <p:strVal val="#ppt_x"/>
                                              </p:val>
                                            </p:tav>
                                          </p:tavLst>
                                        </p:anim>
                                        <p:anim calcmode="lin" valueType="num" p14:bounceEnd="60000">
                                          <p:cBhvr additive="base">
                                            <p:cTn id="16" dur="20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14:presetBounceEnd="60000">
                                      <p:stCondLst>
                                        <p:cond delay="4000"/>
                                      </p:stCondLst>
                                      <p:childTnLst>
                                        <p:set>
                                          <p:cBhvr>
                                            <p:cTn id="18" dur="1" fill="hold">
                                              <p:stCondLst>
                                                <p:cond delay="0"/>
                                              </p:stCondLst>
                                            </p:cTn>
                                            <p:tgtEl>
                                              <p:spTgt spid="14"/>
                                            </p:tgtEl>
                                            <p:attrNameLst>
                                              <p:attrName>style.visibility</p:attrName>
                                            </p:attrNameLst>
                                          </p:cBhvr>
                                          <p:to>
                                            <p:strVal val="visible"/>
                                          </p:to>
                                        </p:set>
                                        <p:anim calcmode="lin" valueType="num" p14:bounceEnd="60000">
                                          <p:cBhvr additive="base">
                                            <p:cTn id="19" dur="2000" fill="hold"/>
                                            <p:tgtEl>
                                              <p:spTgt spid="14"/>
                                            </p:tgtEl>
                                            <p:attrNameLst>
                                              <p:attrName>ppt_x</p:attrName>
                                            </p:attrNameLst>
                                          </p:cBhvr>
                                          <p:tavLst>
                                            <p:tav tm="0">
                                              <p:val>
                                                <p:strVal val="1+#ppt_w/2"/>
                                              </p:val>
                                            </p:tav>
                                            <p:tav tm="100000">
                                              <p:val>
                                                <p:strVal val="#ppt_x"/>
                                              </p:val>
                                            </p:tav>
                                          </p:tavLst>
                                        </p:anim>
                                        <p:anim calcmode="lin" valueType="num" p14:bounceEnd="60000">
                                          <p:cBhvr additive="base">
                                            <p:cTn id="20" dur="2000" fill="hold"/>
                                            <p:tgtEl>
                                              <p:spTgt spid="14"/>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14:presetBounceEnd="50000">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14:bounceEnd="50000">
                                          <p:cBhvr additive="base">
                                            <p:cTn id="23" dur="2000" fill="hold"/>
                                            <p:tgtEl>
                                              <p:spTgt spid="8"/>
                                            </p:tgtEl>
                                            <p:attrNameLst>
                                              <p:attrName>ppt_x</p:attrName>
                                            </p:attrNameLst>
                                          </p:cBhvr>
                                          <p:tavLst>
                                            <p:tav tm="0">
                                              <p:val>
                                                <p:strVal val="0-#ppt_w/2"/>
                                              </p:val>
                                            </p:tav>
                                            <p:tav tm="100000">
                                              <p:val>
                                                <p:strVal val="#ppt_x"/>
                                              </p:val>
                                            </p:tav>
                                          </p:tavLst>
                                        </p:anim>
                                        <p:anim calcmode="lin" valueType="num" p14:bounceEnd="50000">
                                          <p:cBhvr additive="base">
                                            <p:cTn id="24" dur="2000" fill="hold"/>
                                            <p:tgtEl>
                                              <p:spTgt spid="8"/>
                                            </p:tgtEl>
                                            <p:attrNameLst>
                                              <p:attrName>ppt_y</p:attrName>
                                            </p:attrNameLst>
                                          </p:cBhvr>
                                          <p:tavLst>
                                            <p:tav tm="0">
                                              <p:val>
                                                <p:strVal val="#ppt_y"/>
                                              </p:val>
                                            </p:tav>
                                            <p:tav tm="100000">
                                              <p:val>
                                                <p:strVal val="#ppt_y"/>
                                              </p:val>
                                            </p:tav>
                                          </p:tavLst>
                                        </p:anim>
                                      </p:childTnLst>
                                    </p:cTn>
                                  </p:par>
                                  <p:par>
                                    <p:cTn id="25" presetID="26" presetClass="entr" presetSubtype="0" fill="hold" nodeType="withEffect">
                                      <p:stCondLst>
                                        <p:cond delay="120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80">
                                              <p:stCondLst>
                                                <p:cond delay="0"/>
                                              </p:stCondLst>
                                            </p:cTn>
                                            <p:tgtEl>
                                              <p:spTgt spid="17"/>
                                            </p:tgtEl>
                                          </p:cBhvr>
                                        </p:animEffect>
                                        <p:anim calcmode="lin" valueType="num">
                                          <p:cBhvr>
                                            <p:cTn id="2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33" dur="26">
                                              <p:stCondLst>
                                                <p:cond delay="650"/>
                                              </p:stCondLst>
                                            </p:cTn>
                                            <p:tgtEl>
                                              <p:spTgt spid="17"/>
                                            </p:tgtEl>
                                          </p:cBhvr>
                                          <p:to x="100000" y="60000"/>
                                        </p:animScale>
                                        <p:animScale>
                                          <p:cBhvr>
                                            <p:cTn id="34" dur="166" decel="50000">
                                              <p:stCondLst>
                                                <p:cond delay="676"/>
                                              </p:stCondLst>
                                            </p:cTn>
                                            <p:tgtEl>
                                              <p:spTgt spid="17"/>
                                            </p:tgtEl>
                                          </p:cBhvr>
                                          <p:to x="100000" y="100000"/>
                                        </p:animScale>
                                        <p:animScale>
                                          <p:cBhvr>
                                            <p:cTn id="35" dur="26">
                                              <p:stCondLst>
                                                <p:cond delay="1312"/>
                                              </p:stCondLst>
                                            </p:cTn>
                                            <p:tgtEl>
                                              <p:spTgt spid="17"/>
                                            </p:tgtEl>
                                          </p:cBhvr>
                                          <p:to x="100000" y="80000"/>
                                        </p:animScale>
                                        <p:animScale>
                                          <p:cBhvr>
                                            <p:cTn id="36" dur="166" decel="50000">
                                              <p:stCondLst>
                                                <p:cond delay="1338"/>
                                              </p:stCondLst>
                                            </p:cTn>
                                            <p:tgtEl>
                                              <p:spTgt spid="17"/>
                                            </p:tgtEl>
                                          </p:cBhvr>
                                          <p:to x="100000" y="100000"/>
                                        </p:animScale>
                                        <p:animScale>
                                          <p:cBhvr>
                                            <p:cTn id="37" dur="26">
                                              <p:stCondLst>
                                                <p:cond delay="1642"/>
                                              </p:stCondLst>
                                            </p:cTn>
                                            <p:tgtEl>
                                              <p:spTgt spid="17"/>
                                            </p:tgtEl>
                                          </p:cBhvr>
                                          <p:to x="100000" y="90000"/>
                                        </p:animScale>
                                        <p:animScale>
                                          <p:cBhvr>
                                            <p:cTn id="38" dur="166" decel="50000">
                                              <p:stCondLst>
                                                <p:cond delay="1668"/>
                                              </p:stCondLst>
                                            </p:cTn>
                                            <p:tgtEl>
                                              <p:spTgt spid="17"/>
                                            </p:tgtEl>
                                          </p:cBhvr>
                                          <p:to x="100000" y="100000"/>
                                        </p:animScale>
                                        <p:animScale>
                                          <p:cBhvr>
                                            <p:cTn id="39" dur="26">
                                              <p:stCondLst>
                                                <p:cond delay="1808"/>
                                              </p:stCondLst>
                                            </p:cTn>
                                            <p:tgtEl>
                                              <p:spTgt spid="17"/>
                                            </p:tgtEl>
                                          </p:cBhvr>
                                          <p:to x="100000" y="95000"/>
                                        </p:animScale>
                                        <p:animScale>
                                          <p:cBhvr>
                                            <p:cTn id="40" dur="166" decel="50000">
                                              <p:stCondLst>
                                                <p:cond delay="1834"/>
                                              </p:stCondLst>
                                            </p:cTn>
                                            <p:tgtEl>
                                              <p:spTgt spid="17"/>
                                            </p:tgtEl>
                                          </p:cBhvr>
                                          <p:to x="100000" y="100000"/>
                                        </p:animScale>
                                      </p:childTnLst>
                                    </p:cTn>
                                  </p:par>
                                  <p:par>
                                    <p:cTn id="41" presetID="26" presetClass="entr" presetSubtype="0" fill="hold" nodeType="withEffect">
                                      <p:stCondLst>
                                        <p:cond delay="1300"/>
                                      </p:stCondLst>
                                      <p:childTnLst>
                                        <p:set>
                                          <p:cBhvr>
                                            <p:cTn id="42" dur="1" fill="hold">
                                              <p:stCondLst>
                                                <p:cond delay="0"/>
                                              </p:stCondLst>
                                            </p:cTn>
                                            <p:tgtEl>
                                              <p:spTgt spid="19"/>
                                            </p:tgtEl>
                                            <p:attrNameLst>
                                              <p:attrName>style.visibility</p:attrName>
                                            </p:attrNameLst>
                                          </p:cBhvr>
                                          <p:to>
                                            <p:strVal val="visible"/>
                                          </p:to>
                                        </p:set>
                                        <p:animEffect transition="in" filter="wipe(down)">
                                          <p:cBhvr>
                                            <p:cTn id="43" dur="580">
                                              <p:stCondLst>
                                                <p:cond delay="0"/>
                                              </p:stCondLst>
                                            </p:cTn>
                                            <p:tgtEl>
                                              <p:spTgt spid="19"/>
                                            </p:tgtEl>
                                          </p:cBhvr>
                                        </p:animEffect>
                                        <p:anim calcmode="lin" valueType="num">
                                          <p:cBhvr>
                                            <p:cTn id="44"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49" dur="26">
                                              <p:stCondLst>
                                                <p:cond delay="650"/>
                                              </p:stCondLst>
                                            </p:cTn>
                                            <p:tgtEl>
                                              <p:spTgt spid="19"/>
                                            </p:tgtEl>
                                          </p:cBhvr>
                                          <p:to x="100000" y="60000"/>
                                        </p:animScale>
                                        <p:animScale>
                                          <p:cBhvr>
                                            <p:cTn id="50" dur="166" decel="50000">
                                              <p:stCondLst>
                                                <p:cond delay="676"/>
                                              </p:stCondLst>
                                            </p:cTn>
                                            <p:tgtEl>
                                              <p:spTgt spid="19"/>
                                            </p:tgtEl>
                                          </p:cBhvr>
                                          <p:to x="100000" y="100000"/>
                                        </p:animScale>
                                        <p:animScale>
                                          <p:cBhvr>
                                            <p:cTn id="51" dur="26">
                                              <p:stCondLst>
                                                <p:cond delay="1312"/>
                                              </p:stCondLst>
                                            </p:cTn>
                                            <p:tgtEl>
                                              <p:spTgt spid="19"/>
                                            </p:tgtEl>
                                          </p:cBhvr>
                                          <p:to x="100000" y="80000"/>
                                        </p:animScale>
                                        <p:animScale>
                                          <p:cBhvr>
                                            <p:cTn id="52" dur="166" decel="50000">
                                              <p:stCondLst>
                                                <p:cond delay="1338"/>
                                              </p:stCondLst>
                                            </p:cTn>
                                            <p:tgtEl>
                                              <p:spTgt spid="19"/>
                                            </p:tgtEl>
                                          </p:cBhvr>
                                          <p:to x="100000" y="100000"/>
                                        </p:animScale>
                                        <p:animScale>
                                          <p:cBhvr>
                                            <p:cTn id="53" dur="26">
                                              <p:stCondLst>
                                                <p:cond delay="1642"/>
                                              </p:stCondLst>
                                            </p:cTn>
                                            <p:tgtEl>
                                              <p:spTgt spid="19"/>
                                            </p:tgtEl>
                                          </p:cBhvr>
                                          <p:to x="100000" y="90000"/>
                                        </p:animScale>
                                        <p:animScale>
                                          <p:cBhvr>
                                            <p:cTn id="54" dur="166" decel="50000">
                                              <p:stCondLst>
                                                <p:cond delay="1668"/>
                                              </p:stCondLst>
                                            </p:cTn>
                                            <p:tgtEl>
                                              <p:spTgt spid="19"/>
                                            </p:tgtEl>
                                          </p:cBhvr>
                                          <p:to x="100000" y="100000"/>
                                        </p:animScale>
                                        <p:animScale>
                                          <p:cBhvr>
                                            <p:cTn id="55" dur="26">
                                              <p:stCondLst>
                                                <p:cond delay="1808"/>
                                              </p:stCondLst>
                                            </p:cTn>
                                            <p:tgtEl>
                                              <p:spTgt spid="19"/>
                                            </p:tgtEl>
                                          </p:cBhvr>
                                          <p:to x="100000" y="95000"/>
                                        </p:animScale>
                                        <p:animScale>
                                          <p:cBhvr>
                                            <p:cTn id="56" dur="166" decel="50000">
                                              <p:stCondLst>
                                                <p:cond delay="1834"/>
                                              </p:stCondLst>
                                            </p:cTn>
                                            <p:tgtEl>
                                              <p:spTgt spid="19"/>
                                            </p:tgtEl>
                                          </p:cBhvr>
                                          <p:to x="100000" y="100000"/>
                                        </p:animScale>
                                      </p:childTnLst>
                                    </p:cTn>
                                  </p:par>
                                  <p:par>
                                    <p:cTn id="57" presetID="26" presetClass="entr" presetSubtype="0" fill="hold" nodeType="withEffect">
                                      <p:stCondLst>
                                        <p:cond delay="1400"/>
                                      </p:stCondLst>
                                      <p:childTnLst>
                                        <p:set>
                                          <p:cBhvr>
                                            <p:cTn id="58" dur="1" fill="hold">
                                              <p:stCondLst>
                                                <p:cond delay="0"/>
                                              </p:stCondLst>
                                            </p:cTn>
                                            <p:tgtEl>
                                              <p:spTgt spid="20"/>
                                            </p:tgtEl>
                                            <p:attrNameLst>
                                              <p:attrName>style.visibility</p:attrName>
                                            </p:attrNameLst>
                                          </p:cBhvr>
                                          <p:to>
                                            <p:strVal val="visible"/>
                                          </p:to>
                                        </p:set>
                                        <p:animEffect transition="in" filter="wipe(down)">
                                          <p:cBhvr>
                                            <p:cTn id="59" dur="580">
                                              <p:stCondLst>
                                                <p:cond delay="0"/>
                                              </p:stCondLst>
                                            </p:cTn>
                                            <p:tgtEl>
                                              <p:spTgt spid="20"/>
                                            </p:tgtEl>
                                          </p:cBhvr>
                                        </p:animEffect>
                                        <p:anim calcmode="lin" valueType="num">
                                          <p:cBhvr>
                                            <p:cTn id="6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65" dur="26">
                                              <p:stCondLst>
                                                <p:cond delay="650"/>
                                              </p:stCondLst>
                                            </p:cTn>
                                            <p:tgtEl>
                                              <p:spTgt spid="20"/>
                                            </p:tgtEl>
                                          </p:cBhvr>
                                          <p:to x="100000" y="60000"/>
                                        </p:animScale>
                                        <p:animScale>
                                          <p:cBhvr>
                                            <p:cTn id="66" dur="166" decel="50000">
                                              <p:stCondLst>
                                                <p:cond delay="676"/>
                                              </p:stCondLst>
                                            </p:cTn>
                                            <p:tgtEl>
                                              <p:spTgt spid="20"/>
                                            </p:tgtEl>
                                          </p:cBhvr>
                                          <p:to x="100000" y="100000"/>
                                        </p:animScale>
                                        <p:animScale>
                                          <p:cBhvr>
                                            <p:cTn id="67" dur="26">
                                              <p:stCondLst>
                                                <p:cond delay="1312"/>
                                              </p:stCondLst>
                                            </p:cTn>
                                            <p:tgtEl>
                                              <p:spTgt spid="20"/>
                                            </p:tgtEl>
                                          </p:cBhvr>
                                          <p:to x="100000" y="80000"/>
                                        </p:animScale>
                                        <p:animScale>
                                          <p:cBhvr>
                                            <p:cTn id="68" dur="166" decel="50000">
                                              <p:stCondLst>
                                                <p:cond delay="1338"/>
                                              </p:stCondLst>
                                            </p:cTn>
                                            <p:tgtEl>
                                              <p:spTgt spid="20"/>
                                            </p:tgtEl>
                                          </p:cBhvr>
                                          <p:to x="100000" y="100000"/>
                                        </p:animScale>
                                        <p:animScale>
                                          <p:cBhvr>
                                            <p:cTn id="69" dur="26">
                                              <p:stCondLst>
                                                <p:cond delay="1642"/>
                                              </p:stCondLst>
                                            </p:cTn>
                                            <p:tgtEl>
                                              <p:spTgt spid="20"/>
                                            </p:tgtEl>
                                          </p:cBhvr>
                                          <p:to x="100000" y="90000"/>
                                        </p:animScale>
                                        <p:animScale>
                                          <p:cBhvr>
                                            <p:cTn id="70" dur="166" decel="50000">
                                              <p:stCondLst>
                                                <p:cond delay="1668"/>
                                              </p:stCondLst>
                                            </p:cTn>
                                            <p:tgtEl>
                                              <p:spTgt spid="20"/>
                                            </p:tgtEl>
                                          </p:cBhvr>
                                          <p:to x="100000" y="100000"/>
                                        </p:animScale>
                                        <p:animScale>
                                          <p:cBhvr>
                                            <p:cTn id="71" dur="26">
                                              <p:stCondLst>
                                                <p:cond delay="1808"/>
                                              </p:stCondLst>
                                            </p:cTn>
                                            <p:tgtEl>
                                              <p:spTgt spid="20"/>
                                            </p:tgtEl>
                                          </p:cBhvr>
                                          <p:to x="100000" y="95000"/>
                                        </p:animScale>
                                        <p:animScale>
                                          <p:cBhvr>
                                            <p:cTn id="72" dur="166" decel="50000">
                                              <p:stCondLst>
                                                <p:cond delay="1834"/>
                                              </p:stCondLst>
                                            </p:cTn>
                                            <p:tgtEl>
                                              <p:spTgt spid="20"/>
                                            </p:tgtEl>
                                          </p:cBhvr>
                                          <p:to x="100000" y="100000"/>
                                        </p:animScale>
                                      </p:childTnLst>
                                    </p:cTn>
                                  </p:par>
                                  <p:par>
                                    <p:cTn id="73" presetID="26" presetClass="entr" presetSubtype="0" fill="hold" nodeType="withEffect">
                                      <p:stCondLst>
                                        <p:cond delay="1500"/>
                                      </p:stCondLst>
                                      <p:childTnLst>
                                        <p:set>
                                          <p:cBhvr>
                                            <p:cTn id="74" dur="1" fill="hold">
                                              <p:stCondLst>
                                                <p:cond delay="0"/>
                                              </p:stCondLst>
                                            </p:cTn>
                                            <p:tgtEl>
                                              <p:spTgt spid="22"/>
                                            </p:tgtEl>
                                            <p:attrNameLst>
                                              <p:attrName>style.visibility</p:attrName>
                                            </p:attrNameLst>
                                          </p:cBhvr>
                                          <p:to>
                                            <p:strVal val="visible"/>
                                          </p:to>
                                        </p:set>
                                        <p:animEffect transition="in" filter="wipe(down)">
                                          <p:cBhvr>
                                            <p:cTn id="75" dur="580">
                                              <p:stCondLst>
                                                <p:cond delay="0"/>
                                              </p:stCondLst>
                                            </p:cTn>
                                            <p:tgtEl>
                                              <p:spTgt spid="22"/>
                                            </p:tgtEl>
                                          </p:cBhvr>
                                        </p:animEffect>
                                        <p:anim calcmode="lin" valueType="num">
                                          <p:cBhvr>
                                            <p:cTn id="76"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81" dur="26">
                                              <p:stCondLst>
                                                <p:cond delay="650"/>
                                              </p:stCondLst>
                                            </p:cTn>
                                            <p:tgtEl>
                                              <p:spTgt spid="22"/>
                                            </p:tgtEl>
                                          </p:cBhvr>
                                          <p:to x="100000" y="60000"/>
                                        </p:animScale>
                                        <p:animScale>
                                          <p:cBhvr>
                                            <p:cTn id="82" dur="166" decel="50000">
                                              <p:stCondLst>
                                                <p:cond delay="676"/>
                                              </p:stCondLst>
                                            </p:cTn>
                                            <p:tgtEl>
                                              <p:spTgt spid="22"/>
                                            </p:tgtEl>
                                          </p:cBhvr>
                                          <p:to x="100000" y="100000"/>
                                        </p:animScale>
                                        <p:animScale>
                                          <p:cBhvr>
                                            <p:cTn id="83" dur="26">
                                              <p:stCondLst>
                                                <p:cond delay="1312"/>
                                              </p:stCondLst>
                                            </p:cTn>
                                            <p:tgtEl>
                                              <p:spTgt spid="22"/>
                                            </p:tgtEl>
                                          </p:cBhvr>
                                          <p:to x="100000" y="80000"/>
                                        </p:animScale>
                                        <p:animScale>
                                          <p:cBhvr>
                                            <p:cTn id="84" dur="166" decel="50000">
                                              <p:stCondLst>
                                                <p:cond delay="1338"/>
                                              </p:stCondLst>
                                            </p:cTn>
                                            <p:tgtEl>
                                              <p:spTgt spid="22"/>
                                            </p:tgtEl>
                                          </p:cBhvr>
                                          <p:to x="100000" y="100000"/>
                                        </p:animScale>
                                        <p:animScale>
                                          <p:cBhvr>
                                            <p:cTn id="85" dur="26">
                                              <p:stCondLst>
                                                <p:cond delay="1642"/>
                                              </p:stCondLst>
                                            </p:cTn>
                                            <p:tgtEl>
                                              <p:spTgt spid="22"/>
                                            </p:tgtEl>
                                          </p:cBhvr>
                                          <p:to x="100000" y="90000"/>
                                        </p:animScale>
                                        <p:animScale>
                                          <p:cBhvr>
                                            <p:cTn id="86" dur="166" decel="50000">
                                              <p:stCondLst>
                                                <p:cond delay="1668"/>
                                              </p:stCondLst>
                                            </p:cTn>
                                            <p:tgtEl>
                                              <p:spTgt spid="22"/>
                                            </p:tgtEl>
                                          </p:cBhvr>
                                          <p:to x="100000" y="100000"/>
                                        </p:animScale>
                                        <p:animScale>
                                          <p:cBhvr>
                                            <p:cTn id="87" dur="26">
                                              <p:stCondLst>
                                                <p:cond delay="1808"/>
                                              </p:stCondLst>
                                            </p:cTn>
                                            <p:tgtEl>
                                              <p:spTgt spid="22"/>
                                            </p:tgtEl>
                                          </p:cBhvr>
                                          <p:to x="100000" y="95000"/>
                                        </p:animScale>
                                        <p:animScale>
                                          <p:cBhvr>
                                            <p:cTn id="88" dur="166" decel="50000">
                                              <p:stCondLst>
                                                <p:cond delay="1834"/>
                                              </p:stCondLst>
                                            </p:cTn>
                                            <p:tgtEl>
                                              <p:spTgt spid="22"/>
                                            </p:tgtEl>
                                          </p:cBhvr>
                                          <p:to x="100000" y="100000"/>
                                        </p:animScale>
                                      </p:childTnLst>
                                    </p:cTn>
                                  </p:par>
                                  <p:par>
                                    <p:cTn id="89" presetID="26" presetClass="entr" presetSubtype="0" fill="hold" nodeType="withEffect">
                                      <p:stCondLst>
                                        <p:cond delay="1600"/>
                                      </p:stCondLst>
                                      <p:childTnLst>
                                        <p:set>
                                          <p:cBhvr>
                                            <p:cTn id="90" dur="1" fill="hold">
                                              <p:stCondLst>
                                                <p:cond delay="0"/>
                                              </p:stCondLst>
                                            </p:cTn>
                                            <p:tgtEl>
                                              <p:spTgt spid="24"/>
                                            </p:tgtEl>
                                            <p:attrNameLst>
                                              <p:attrName>style.visibility</p:attrName>
                                            </p:attrNameLst>
                                          </p:cBhvr>
                                          <p:to>
                                            <p:strVal val="visible"/>
                                          </p:to>
                                        </p:set>
                                        <p:animEffect transition="in" filter="wipe(down)">
                                          <p:cBhvr>
                                            <p:cTn id="91" dur="580">
                                              <p:stCondLst>
                                                <p:cond delay="0"/>
                                              </p:stCondLst>
                                            </p:cTn>
                                            <p:tgtEl>
                                              <p:spTgt spid="24"/>
                                            </p:tgtEl>
                                          </p:cBhvr>
                                        </p:animEffect>
                                        <p:anim calcmode="lin" valueType="num">
                                          <p:cBhvr>
                                            <p:cTn id="92"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97" dur="26">
                                              <p:stCondLst>
                                                <p:cond delay="650"/>
                                              </p:stCondLst>
                                            </p:cTn>
                                            <p:tgtEl>
                                              <p:spTgt spid="24"/>
                                            </p:tgtEl>
                                          </p:cBhvr>
                                          <p:to x="100000" y="60000"/>
                                        </p:animScale>
                                        <p:animScale>
                                          <p:cBhvr>
                                            <p:cTn id="98" dur="166" decel="50000">
                                              <p:stCondLst>
                                                <p:cond delay="676"/>
                                              </p:stCondLst>
                                            </p:cTn>
                                            <p:tgtEl>
                                              <p:spTgt spid="24"/>
                                            </p:tgtEl>
                                          </p:cBhvr>
                                          <p:to x="100000" y="100000"/>
                                        </p:animScale>
                                        <p:animScale>
                                          <p:cBhvr>
                                            <p:cTn id="99" dur="26">
                                              <p:stCondLst>
                                                <p:cond delay="1312"/>
                                              </p:stCondLst>
                                            </p:cTn>
                                            <p:tgtEl>
                                              <p:spTgt spid="24"/>
                                            </p:tgtEl>
                                          </p:cBhvr>
                                          <p:to x="100000" y="80000"/>
                                        </p:animScale>
                                        <p:animScale>
                                          <p:cBhvr>
                                            <p:cTn id="100" dur="166" decel="50000">
                                              <p:stCondLst>
                                                <p:cond delay="1338"/>
                                              </p:stCondLst>
                                            </p:cTn>
                                            <p:tgtEl>
                                              <p:spTgt spid="24"/>
                                            </p:tgtEl>
                                          </p:cBhvr>
                                          <p:to x="100000" y="100000"/>
                                        </p:animScale>
                                        <p:animScale>
                                          <p:cBhvr>
                                            <p:cTn id="101" dur="26">
                                              <p:stCondLst>
                                                <p:cond delay="1642"/>
                                              </p:stCondLst>
                                            </p:cTn>
                                            <p:tgtEl>
                                              <p:spTgt spid="24"/>
                                            </p:tgtEl>
                                          </p:cBhvr>
                                          <p:to x="100000" y="90000"/>
                                        </p:animScale>
                                        <p:animScale>
                                          <p:cBhvr>
                                            <p:cTn id="102" dur="166" decel="50000">
                                              <p:stCondLst>
                                                <p:cond delay="1668"/>
                                              </p:stCondLst>
                                            </p:cTn>
                                            <p:tgtEl>
                                              <p:spTgt spid="24"/>
                                            </p:tgtEl>
                                          </p:cBhvr>
                                          <p:to x="100000" y="100000"/>
                                        </p:animScale>
                                        <p:animScale>
                                          <p:cBhvr>
                                            <p:cTn id="103" dur="26">
                                              <p:stCondLst>
                                                <p:cond delay="1808"/>
                                              </p:stCondLst>
                                            </p:cTn>
                                            <p:tgtEl>
                                              <p:spTgt spid="24"/>
                                            </p:tgtEl>
                                          </p:cBhvr>
                                          <p:to x="100000" y="95000"/>
                                        </p:animScale>
                                        <p:animScale>
                                          <p:cBhvr>
                                            <p:cTn id="104" dur="166" decel="50000">
                                              <p:stCondLst>
                                                <p:cond delay="1834"/>
                                              </p:stCondLst>
                                            </p:cTn>
                                            <p:tgtEl>
                                              <p:spTgt spid="24"/>
                                            </p:tgtEl>
                                          </p:cBhvr>
                                          <p:to x="100000" y="100000"/>
                                        </p:animScale>
                                      </p:childTnLst>
                                    </p:cTn>
                                  </p:par>
                                  <p:par>
                                    <p:cTn id="105" presetID="26" presetClass="entr" presetSubtype="0" fill="hold" nodeType="withEffect">
                                      <p:stCondLst>
                                        <p:cond delay="1700"/>
                                      </p:stCondLst>
                                      <p:childTnLst>
                                        <p:set>
                                          <p:cBhvr>
                                            <p:cTn id="106" dur="1" fill="hold">
                                              <p:stCondLst>
                                                <p:cond delay="0"/>
                                              </p:stCondLst>
                                            </p:cTn>
                                            <p:tgtEl>
                                              <p:spTgt spid="27"/>
                                            </p:tgtEl>
                                            <p:attrNameLst>
                                              <p:attrName>style.visibility</p:attrName>
                                            </p:attrNameLst>
                                          </p:cBhvr>
                                          <p:to>
                                            <p:strVal val="visible"/>
                                          </p:to>
                                        </p:set>
                                        <p:animEffect transition="in" filter="wipe(down)">
                                          <p:cBhvr>
                                            <p:cTn id="107" dur="580">
                                              <p:stCondLst>
                                                <p:cond delay="0"/>
                                              </p:stCondLst>
                                            </p:cTn>
                                            <p:tgtEl>
                                              <p:spTgt spid="27"/>
                                            </p:tgtEl>
                                          </p:cBhvr>
                                        </p:animEffect>
                                        <p:anim calcmode="lin" valueType="num">
                                          <p:cBhvr>
                                            <p:cTn id="108"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113" dur="26">
                                              <p:stCondLst>
                                                <p:cond delay="650"/>
                                              </p:stCondLst>
                                            </p:cTn>
                                            <p:tgtEl>
                                              <p:spTgt spid="27"/>
                                            </p:tgtEl>
                                          </p:cBhvr>
                                          <p:to x="100000" y="60000"/>
                                        </p:animScale>
                                        <p:animScale>
                                          <p:cBhvr>
                                            <p:cTn id="114" dur="166" decel="50000">
                                              <p:stCondLst>
                                                <p:cond delay="676"/>
                                              </p:stCondLst>
                                            </p:cTn>
                                            <p:tgtEl>
                                              <p:spTgt spid="27"/>
                                            </p:tgtEl>
                                          </p:cBhvr>
                                          <p:to x="100000" y="100000"/>
                                        </p:animScale>
                                        <p:animScale>
                                          <p:cBhvr>
                                            <p:cTn id="115" dur="26">
                                              <p:stCondLst>
                                                <p:cond delay="1312"/>
                                              </p:stCondLst>
                                            </p:cTn>
                                            <p:tgtEl>
                                              <p:spTgt spid="27"/>
                                            </p:tgtEl>
                                          </p:cBhvr>
                                          <p:to x="100000" y="80000"/>
                                        </p:animScale>
                                        <p:animScale>
                                          <p:cBhvr>
                                            <p:cTn id="116" dur="166" decel="50000">
                                              <p:stCondLst>
                                                <p:cond delay="1338"/>
                                              </p:stCondLst>
                                            </p:cTn>
                                            <p:tgtEl>
                                              <p:spTgt spid="27"/>
                                            </p:tgtEl>
                                          </p:cBhvr>
                                          <p:to x="100000" y="100000"/>
                                        </p:animScale>
                                        <p:animScale>
                                          <p:cBhvr>
                                            <p:cTn id="117" dur="26">
                                              <p:stCondLst>
                                                <p:cond delay="1642"/>
                                              </p:stCondLst>
                                            </p:cTn>
                                            <p:tgtEl>
                                              <p:spTgt spid="27"/>
                                            </p:tgtEl>
                                          </p:cBhvr>
                                          <p:to x="100000" y="90000"/>
                                        </p:animScale>
                                        <p:animScale>
                                          <p:cBhvr>
                                            <p:cTn id="118" dur="166" decel="50000">
                                              <p:stCondLst>
                                                <p:cond delay="1668"/>
                                              </p:stCondLst>
                                            </p:cTn>
                                            <p:tgtEl>
                                              <p:spTgt spid="27"/>
                                            </p:tgtEl>
                                          </p:cBhvr>
                                          <p:to x="100000" y="100000"/>
                                        </p:animScale>
                                        <p:animScale>
                                          <p:cBhvr>
                                            <p:cTn id="119" dur="26">
                                              <p:stCondLst>
                                                <p:cond delay="1808"/>
                                              </p:stCondLst>
                                            </p:cTn>
                                            <p:tgtEl>
                                              <p:spTgt spid="27"/>
                                            </p:tgtEl>
                                          </p:cBhvr>
                                          <p:to x="100000" y="95000"/>
                                        </p:animScale>
                                        <p:animScale>
                                          <p:cBhvr>
                                            <p:cTn id="120" dur="166" decel="50000">
                                              <p:stCondLst>
                                                <p:cond delay="1834"/>
                                              </p:stCondLst>
                                            </p:cTn>
                                            <p:tgtEl>
                                              <p:spTgt spid="27"/>
                                            </p:tgtEl>
                                          </p:cBhvr>
                                          <p:to x="100000" y="100000"/>
                                        </p:animScale>
                                      </p:childTnLst>
                                    </p:cTn>
                                  </p:par>
                                  <p:par>
                                    <p:cTn id="121" presetID="26" presetClass="entr" presetSubtype="0" fill="hold" nodeType="withEffect">
                                      <p:stCondLst>
                                        <p:cond delay="1800"/>
                                      </p:stCondLst>
                                      <p:childTnLst>
                                        <p:set>
                                          <p:cBhvr>
                                            <p:cTn id="122" dur="1" fill="hold">
                                              <p:stCondLst>
                                                <p:cond delay="0"/>
                                              </p:stCondLst>
                                            </p:cTn>
                                            <p:tgtEl>
                                              <p:spTgt spid="29"/>
                                            </p:tgtEl>
                                            <p:attrNameLst>
                                              <p:attrName>style.visibility</p:attrName>
                                            </p:attrNameLst>
                                          </p:cBhvr>
                                          <p:to>
                                            <p:strVal val="visible"/>
                                          </p:to>
                                        </p:set>
                                        <p:animEffect transition="in" filter="wipe(down)">
                                          <p:cBhvr>
                                            <p:cTn id="123" dur="580">
                                              <p:stCondLst>
                                                <p:cond delay="0"/>
                                              </p:stCondLst>
                                            </p:cTn>
                                            <p:tgtEl>
                                              <p:spTgt spid="29"/>
                                            </p:tgtEl>
                                          </p:cBhvr>
                                        </p:animEffect>
                                        <p:anim calcmode="lin" valueType="num">
                                          <p:cBhvr>
                                            <p:cTn id="124"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129" dur="26">
                                              <p:stCondLst>
                                                <p:cond delay="650"/>
                                              </p:stCondLst>
                                            </p:cTn>
                                            <p:tgtEl>
                                              <p:spTgt spid="29"/>
                                            </p:tgtEl>
                                          </p:cBhvr>
                                          <p:to x="100000" y="60000"/>
                                        </p:animScale>
                                        <p:animScale>
                                          <p:cBhvr>
                                            <p:cTn id="130" dur="166" decel="50000">
                                              <p:stCondLst>
                                                <p:cond delay="676"/>
                                              </p:stCondLst>
                                            </p:cTn>
                                            <p:tgtEl>
                                              <p:spTgt spid="29"/>
                                            </p:tgtEl>
                                          </p:cBhvr>
                                          <p:to x="100000" y="100000"/>
                                        </p:animScale>
                                        <p:animScale>
                                          <p:cBhvr>
                                            <p:cTn id="131" dur="26">
                                              <p:stCondLst>
                                                <p:cond delay="1312"/>
                                              </p:stCondLst>
                                            </p:cTn>
                                            <p:tgtEl>
                                              <p:spTgt spid="29"/>
                                            </p:tgtEl>
                                          </p:cBhvr>
                                          <p:to x="100000" y="80000"/>
                                        </p:animScale>
                                        <p:animScale>
                                          <p:cBhvr>
                                            <p:cTn id="132" dur="166" decel="50000">
                                              <p:stCondLst>
                                                <p:cond delay="1338"/>
                                              </p:stCondLst>
                                            </p:cTn>
                                            <p:tgtEl>
                                              <p:spTgt spid="29"/>
                                            </p:tgtEl>
                                          </p:cBhvr>
                                          <p:to x="100000" y="100000"/>
                                        </p:animScale>
                                        <p:animScale>
                                          <p:cBhvr>
                                            <p:cTn id="133" dur="26">
                                              <p:stCondLst>
                                                <p:cond delay="1642"/>
                                              </p:stCondLst>
                                            </p:cTn>
                                            <p:tgtEl>
                                              <p:spTgt spid="29"/>
                                            </p:tgtEl>
                                          </p:cBhvr>
                                          <p:to x="100000" y="90000"/>
                                        </p:animScale>
                                        <p:animScale>
                                          <p:cBhvr>
                                            <p:cTn id="134" dur="166" decel="50000">
                                              <p:stCondLst>
                                                <p:cond delay="1668"/>
                                              </p:stCondLst>
                                            </p:cTn>
                                            <p:tgtEl>
                                              <p:spTgt spid="29"/>
                                            </p:tgtEl>
                                          </p:cBhvr>
                                          <p:to x="100000" y="100000"/>
                                        </p:animScale>
                                        <p:animScale>
                                          <p:cBhvr>
                                            <p:cTn id="135" dur="26">
                                              <p:stCondLst>
                                                <p:cond delay="1808"/>
                                              </p:stCondLst>
                                            </p:cTn>
                                            <p:tgtEl>
                                              <p:spTgt spid="29"/>
                                            </p:tgtEl>
                                          </p:cBhvr>
                                          <p:to x="100000" y="95000"/>
                                        </p:animScale>
                                        <p:animScale>
                                          <p:cBhvr>
                                            <p:cTn id="136" dur="166" decel="50000">
                                              <p:stCondLst>
                                                <p:cond delay="1834"/>
                                              </p:stCondLst>
                                            </p:cTn>
                                            <p:tgtEl>
                                              <p:spTgt spid="29"/>
                                            </p:tgtEl>
                                          </p:cBhvr>
                                          <p:to x="100000" y="100000"/>
                                        </p:animScale>
                                      </p:childTnLst>
                                    </p:cTn>
                                  </p:par>
                                  <p:par>
                                    <p:cTn id="137" presetID="26" presetClass="entr" presetSubtype="0" fill="hold" nodeType="withEffect">
                                      <p:stCondLst>
                                        <p:cond delay="2000"/>
                                      </p:stCondLst>
                                      <p:childTnLst>
                                        <p:set>
                                          <p:cBhvr>
                                            <p:cTn id="138" dur="1" fill="hold">
                                              <p:stCondLst>
                                                <p:cond delay="0"/>
                                              </p:stCondLst>
                                            </p:cTn>
                                            <p:tgtEl>
                                              <p:spTgt spid="31"/>
                                            </p:tgtEl>
                                            <p:attrNameLst>
                                              <p:attrName>style.visibility</p:attrName>
                                            </p:attrNameLst>
                                          </p:cBhvr>
                                          <p:to>
                                            <p:strVal val="visible"/>
                                          </p:to>
                                        </p:set>
                                        <p:animEffect transition="in" filter="wipe(down)">
                                          <p:cBhvr>
                                            <p:cTn id="139" dur="580">
                                              <p:stCondLst>
                                                <p:cond delay="0"/>
                                              </p:stCondLst>
                                            </p:cTn>
                                            <p:tgtEl>
                                              <p:spTgt spid="31"/>
                                            </p:tgtEl>
                                          </p:cBhvr>
                                        </p:animEffect>
                                        <p:anim calcmode="lin" valueType="num">
                                          <p:cBhvr>
                                            <p:cTn id="140"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141"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42"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43"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44"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45" dur="26">
                                              <p:stCondLst>
                                                <p:cond delay="650"/>
                                              </p:stCondLst>
                                            </p:cTn>
                                            <p:tgtEl>
                                              <p:spTgt spid="31"/>
                                            </p:tgtEl>
                                          </p:cBhvr>
                                          <p:to x="100000" y="60000"/>
                                        </p:animScale>
                                        <p:animScale>
                                          <p:cBhvr>
                                            <p:cTn id="146" dur="166" decel="50000">
                                              <p:stCondLst>
                                                <p:cond delay="676"/>
                                              </p:stCondLst>
                                            </p:cTn>
                                            <p:tgtEl>
                                              <p:spTgt spid="31"/>
                                            </p:tgtEl>
                                          </p:cBhvr>
                                          <p:to x="100000" y="100000"/>
                                        </p:animScale>
                                        <p:animScale>
                                          <p:cBhvr>
                                            <p:cTn id="147" dur="26">
                                              <p:stCondLst>
                                                <p:cond delay="1312"/>
                                              </p:stCondLst>
                                            </p:cTn>
                                            <p:tgtEl>
                                              <p:spTgt spid="31"/>
                                            </p:tgtEl>
                                          </p:cBhvr>
                                          <p:to x="100000" y="80000"/>
                                        </p:animScale>
                                        <p:animScale>
                                          <p:cBhvr>
                                            <p:cTn id="148" dur="166" decel="50000">
                                              <p:stCondLst>
                                                <p:cond delay="1338"/>
                                              </p:stCondLst>
                                            </p:cTn>
                                            <p:tgtEl>
                                              <p:spTgt spid="31"/>
                                            </p:tgtEl>
                                          </p:cBhvr>
                                          <p:to x="100000" y="100000"/>
                                        </p:animScale>
                                        <p:animScale>
                                          <p:cBhvr>
                                            <p:cTn id="149" dur="26">
                                              <p:stCondLst>
                                                <p:cond delay="1642"/>
                                              </p:stCondLst>
                                            </p:cTn>
                                            <p:tgtEl>
                                              <p:spTgt spid="31"/>
                                            </p:tgtEl>
                                          </p:cBhvr>
                                          <p:to x="100000" y="90000"/>
                                        </p:animScale>
                                        <p:animScale>
                                          <p:cBhvr>
                                            <p:cTn id="150" dur="166" decel="50000">
                                              <p:stCondLst>
                                                <p:cond delay="1668"/>
                                              </p:stCondLst>
                                            </p:cTn>
                                            <p:tgtEl>
                                              <p:spTgt spid="31"/>
                                            </p:tgtEl>
                                          </p:cBhvr>
                                          <p:to x="100000" y="100000"/>
                                        </p:animScale>
                                        <p:animScale>
                                          <p:cBhvr>
                                            <p:cTn id="151" dur="26">
                                              <p:stCondLst>
                                                <p:cond delay="1808"/>
                                              </p:stCondLst>
                                            </p:cTn>
                                            <p:tgtEl>
                                              <p:spTgt spid="31"/>
                                            </p:tgtEl>
                                          </p:cBhvr>
                                          <p:to x="100000" y="95000"/>
                                        </p:animScale>
                                        <p:animScale>
                                          <p:cBhvr>
                                            <p:cTn id="152" dur="166" decel="50000">
                                              <p:stCondLst>
                                                <p:cond delay="1834"/>
                                              </p:stCondLst>
                                            </p:cTn>
                                            <p:tgtEl>
                                              <p:spTgt spid="31"/>
                                            </p:tgtEl>
                                          </p:cBhvr>
                                          <p:to x="100000" y="100000"/>
                                        </p:animScale>
                                      </p:childTnLst>
                                    </p:cTn>
                                  </p:par>
                                  <p:par>
                                    <p:cTn id="153" presetID="26" presetClass="entr" presetSubtype="0" fill="hold" nodeType="withEffect">
                                      <p:stCondLst>
                                        <p:cond delay="2100"/>
                                      </p:stCondLst>
                                      <p:childTnLst>
                                        <p:set>
                                          <p:cBhvr>
                                            <p:cTn id="154" dur="1" fill="hold">
                                              <p:stCondLst>
                                                <p:cond delay="0"/>
                                              </p:stCondLst>
                                            </p:cTn>
                                            <p:tgtEl>
                                              <p:spTgt spid="35"/>
                                            </p:tgtEl>
                                            <p:attrNameLst>
                                              <p:attrName>style.visibility</p:attrName>
                                            </p:attrNameLst>
                                          </p:cBhvr>
                                          <p:to>
                                            <p:strVal val="visible"/>
                                          </p:to>
                                        </p:set>
                                        <p:animEffect transition="in" filter="wipe(down)">
                                          <p:cBhvr>
                                            <p:cTn id="155" dur="580">
                                              <p:stCondLst>
                                                <p:cond delay="0"/>
                                              </p:stCondLst>
                                            </p:cTn>
                                            <p:tgtEl>
                                              <p:spTgt spid="35"/>
                                            </p:tgtEl>
                                          </p:cBhvr>
                                        </p:animEffect>
                                        <p:anim calcmode="lin" valueType="num">
                                          <p:cBhvr>
                                            <p:cTn id="156"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157"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58"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59"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60"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61" dur="26">
                                              <p:stCondLst>
                                                <p:cond delay="650"/>
                                              </p:stCondLst>
                                            </p:cTn>
                                            <p:tgtEl>
                                              <p:spTgt spid="35"/>
                                            </p:tgtEl>
                                          </p:cBhvr>
                                          <p:to x="100000" y="60000"/>
                                        </p:animScale>
                                        <p:animScale>
                                          <p:cBhvr>
                                            <p:cTn id="162" dur="166" decel="50000">
                                              <p:stCondLst>
                                                <p:cond delay="676"/>
                                              </p:stCondLst>
                                            </p:cTn>
                                            <p:tgtEl>
                                              <p:spTgt spid="35"/>
                                            </p:tgtEl>
                                          </p:cBhvr>
                                          <p:to x="100000" y="100000"/>
                                        </p:animScale>
                                        <p:animScale>
                                          <p:cBhvr>
                                            <p:cTn id="163" dur="26">
                                              <p:stCondLst>
                                                <p:cond delay="1312"/>
                                              </p:stCondLst>
                                            </p:cTn>
                                            <p:tgtEl>
                                              <p:spTgt spid="35"/>
                                            </p:tgtEl>
                                          </p:cBhvr>
                                          <p:to x="100000" y="80000"/>
                                        </p:animScale>
                                        <p:animScale>
                                          <p:cBhvr>
                                            <p:cTn id="164" dur="166" decel="50000">
                                              <p:stCondLst>
                                                <p:cond delay="1338"/>
                                              </p:stCondLst>
                                            </p:cTn>
                                            <p:tgtEl>
                                              <p:spTgt spid="35"/>
                                            </p:tgtEl>
                                          </p:cBhvr>
                                          <p:to x="100000" y="100000"/>
                                        </p:animScale>
                                        <p:animScale>
                                          <p:cBhvr>
                                            <p:cTn id="165" dur="26">
                                              <p:stCondLst>
                                                <p:cond delay="1642"/>
                                              </p:stCondLst>
                                            </p:cTn>
                                            <p:tgtEl>
                                              <p:spTgt spid="35"/>
                                            </p:tgtEl>
                                          </p:cBhvr>
                                          <p:to x="100000" y="90000"/>
                                        </p:animScale>
                                        <p:animScale>
                                          <p:cBhvr>
                                            <p:cTn id="166" dur="166" decel="50000">
                                              <p:stCondLst>
                                                <p:cond delay="1668"/>
                                              </p:stCondLst>
                                            </p:cTn>
                                            <p:tgtEl>
                                              <p:spTgt spid="35"/>
                                            </p:tgtEl>
                                          </p:cBhvr>
                                          <p:to x="100000" y="100000"/>
                                        </p:animScale>
                                        <p:animScale>
                                          <p:cBhvr>
                                            <p:cTn id="167" dur="26">
                                              <p:stCondLst>
                                                <p:cond delay="1808"/>
                                              </p:stCondLst>
                                            </p:cTn>
                                            <p:tgtEl>
                                              <p:spTgt spid="35"/>
                                            </p:tgtEl>
                                          </p:cBhvr>
                                          <p:to x="100000" y="95000"/>
                                        </p:animScale>
                                        <p:animScale>
                                          <p:cBhvr>
                                            <p:cTn id="168" dur="166" decel="50000">
                                              <p:stCondLst>
                                                <p:cond delay="1834"/>
                                              </p:stCondLst>
                                            </p:cTn>
                                            <p:tgtEl>
                                              <p:spTgt spid="35"/>
                                            </p:tgtEl>
                                          </p:cBhvr>
                                          <p:to x="100000" y="100000"/>
                                        </p:animScale>
                                      </p:childTnLst>
                                    </p:cTn>
                                  </p:par>
                                  <p:par>
                                    <p:cTn id="169" presetID="26" presetClass="entr" presetSubtype="0" fill="hold" nodeType="withEffect">
                                      <p:stCondLst>
                                        <p:cond delay="2200"/>
                                      </p:stCondLst>
                                      <p:childTnLst>
                                        <p:set>
                                          <p:cBhvr>
                                            <p:cTn id="170" dur="1" fill="hold">
                                              <p:stCondLst>
                                                <p:cond delay="0"/>
                                              </p:stCondLst>
                                            </p:cTn>
                                            <p:tgtEl>
                                              <p:spTgt spid="39"/>
                                            </p:tgtEl>
                                            <p:attrNameLst>
                                              <p:attrName>style.visibility</p:attrName>
                                            </p:attrNameLst>
                                          </p:cBhvr>
                                          <p:to>
                                            <p:strVal val="visible"/>
                                          </p:to>
                                        </p:set>
                                        <p:animEffect transition="in" filter="wipe(down)">
                                          <p:cBhvr>
                                            <p:cTn id="171" dur="580">
                                              <p:stCondLst>
                                                <p:cond delay="0"/>
                                              </p:stCondLst>
                                            </p:cTn>
                                            <p:tgtEl>
                                              <p:spTgt spid="39"/>
                                            </p:tgtEl>
                                          </p:cBhvr>
                                        </p:animEffect>
                                        <p:anim calcmode="lin" valueType="num">
                                          <p:cBhvr>
                                            <p:cTn id="172"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173"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174"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175"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176"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177" dur="26">
                                              <p:stCondLst>
                                                <p:cond delay="650"/>
                                              </p:stCondLst>
                                            </p:cTn>
                                            <p:tgtEl>
                                              <p:spTgt spid="39"/>
                                            </p:tgtEl>
                                          </p:cBhvr>
                                          <p:to x="100000" y="60000"/>
                                        </p:animScale>
                                        <p:animScale>
                                          <p:cBhvr>
                                            <p:cTn id="178" dur="166" decel="50000">
                                              <p:stCondLst>
                                                <p:cond delay="676"/>
                                              </p:stCondLst>
                                            </p:cTn>
                                            <p:tgtEl>
                                              <p:spTgt spid="39"/>
                                            </p:tgtEl>
                                          </p:cBhvr>
                                          <p:to x="100000" y="100000"/>
                                        </p:animScale>
                                        <p:animScale>
                                          <p:cBhvr>
                                            <p:cTn id="179" dur="26">
                                              <p:stCondLst>
                                                <p:cond delay="1312"/>
                                              </p:stCondLst>
                                            </p:cTn>
                                            <p:tgtEl>
                                              <p:spTgt spid="39"/>
                                            </p:tgtEl>
                                          </p:cBhvr>
                                          <p:to x="100000" y="80000"/>
                                        </p:animScale>
                                        <p:animScale>
                                          <p:cBhvr>
                                            <p:cTn id="180" dur="166" decel="50000">
                                              <p:stCondLst>
                                                <p:cond delay="1338"/>
                                              </p:stCondLst>
                                            </p:cTn>
                                            <p:tgtEl>
                                              <p:spTgt spid="39"/>
                                            </p:tgtEl>
                                          </p:cBhvr>
                                          <p:to x="100000" y="100000"/>
                                        </p:animScale>
                                        <p:animScale>
                                          <p:cBhvr>
                                            <p:cTn id="181" dur="26">
                                              <p:stCondLst>
                                                <p:cond delay="1642"/>
                                              </p:stCondLst>
                                            </p:cTn>
                                            <p:tgtEl>
                                              <p:spTgt spid="39"/>
                                            </p:tgtEl>
                                          </p:cBhvr>
                                          <p:to x="100000" y="90000"/>
                                        </p:animScale>
                                        <p:animScale>
                                          <p:cBhvr>
                                            <p:cTn id="182" dur="166" decel="50000">
                                              <p:stCondLst>
                                                <p:cond delay="1668"/>
                                              </p:stCondLst>
                                            </p:cTn>
                                            <p:tgtEl>
                                              <p:spTgt spid="39"/>
                                            </p:tgtEl>
                                          </p:cBhvr>
                                          <p:to x="100000" y="100000"/>
                                        </p:animScale>
                                        <p:animScale>
                                          <p:cBhvr>
                                            <p:cTn id="183" dur="26">
                                              <p:stCondLst>
                                                <p:cond delay="1808"/>
                                              </p:stCondLst>
                                            </p:cTn>
                                            <p:tgtEl>
                                              <p:spTgt spid="39"/>
                                            </p:tgtEl>
                                          </p:cBhvr>
                                          <p:to x="100000" y="95000"/>
                                        </p:animScale>
                                        <p:animScale>
                                          <p:cBhvr>
                                            <p:cTn id="184" dur="166" decel="50000">
                                              <p:stCondLst>
                                                <p:cond delay="1834"/>
                                              </p:stCondLst>
                                            </p:cTn>
                                            <p:tgtEl>
                                              <p:spTgt spid="39"/>
                                            </p:tgtEl>
                                          </p:cBhvr>
                                          <p:to x="100000" y="100000"/>
                                        </p:animScale>
                                      </p:childTnLst>
                                    </p:cTn>
                                  </p:par>
                                  <p:par>
                                    <p:cTn id="185" presetID="26" presetClass="entr" presetSubtype="0" fill="hold" nodeType="withEffect">
                                      <p:stCondLst>
                                        <p:cond delay="2300"/>
                                      </p:stCondLst>
                                      <p:childTnLst>
                                        <p:set>
                                          <p:cBhvr>
                                            <p:cTn id="186" dur="1" fill="hold">
                                              <p:stCondLst>
                                                <p:cond delay="0"/>
                                              </p:stCondLst>
                                            </p:cTn>
                                            <p:tgtEl>
                                              <p:spTgt spid="43"/>
                                            </p:tgtEl>
                                            <p:attrNameLst>
                                              <p:attrName>style.visibility</p:attrName>
                                            </p:attrNameLst>
                                          </p:cBhvr>
                                          <p:to>
                                            <p:strVal val="visible"/>
                                          </p:to>
                                        </p:set>
                                        <p:animEffect transition="in" filter="wipe(down)">
                                          <p:cBhvr>
                                            <p:cTn id="187" dur="580">
                                              <p:stCondLst>
                                                <p:cond delay="0"/>
                                              </p:stCondLst>
                                            </p:cTn>
                                            <p:tgtEl>
                                              <p:spTgt spid="43"/>
                                            </p:tgtEl>
                                          </p:cBhvr>
                                        </p:animEffect>
                                        <p:anim calcmode="lin" valueType="num">
                                          <p:cBhvr>
                                            <p:cTn id="188"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193" dur="26">
                                              <p:stCondLst>
                                                <p:cond delay="650"/>
                                              </p:stCondLst>
                                            </p:cTn>
                                            <p:tgtEl>
                                              <p:spTgt spid="43"/>
                                            </p:tgtEl>
                                          </p:cBhvr>
                                          <p:to x="100000" y="60000"/>
                                        </p:animScale>
                                        <p:animScale>
                                          <p:cBhvr>
                                            <p:cTn id="194" dur="166" decel="50000">
                                              <p:stCondLst>
                                                <p:cond delay="676"/>
                                              </p:stCondLst>
                                            </p:cTn>
                                            <p:tgtEl>
                                              <p:spTgt spid="43"/>
                                            </p:tgtEl>
                                          </p:cBhvr>
                                          <p:to x="100000" y="100000"/>
                                        </p:animScale>
                                        <p:animScale>
                                          <p:cBhvr>
                                            <p:cTn id="195" dur="26">
                                              <p:stCondLst>
                                                <p:cond delay="1312"/>
                                              </p:stCondLst>
                                            </p:cTn>
                                            <p:tgtEl>
                                              <p:spTgt spid="43"/>
                                            </p:tgtEl>
                                          </p:cBhvr>
                                          <p:to x="100000" y="80000"/>
                                        </p:animScale>
                                        <p:animScale>
                                          <p:cBhvr>
                                            <p:cTn id="196" dur="166" decel="50000">
                                              <p:stCondLst>
                                                <p:cond delay="1338"/>
                                              </p:stCondLst>
                                            </p:cTn>
                                            <p:tgtEl>
                                              <p:spTgt spid="43"/>
                                            </p:tgtEl>
                                          </p:cBhvr>
                                          <p:to x="100000" y="100000"/>
                                        </p:animScale>
                                        <p:animScale>
                                          <p:cBhvr>
                                            <p:cTn id="197" dur="26">
                                              <p:stCondLst>
                                                <p:cond delay="1642"/>
                                              </p:stCondLst>
                                            </p:cTn>
                                            <p:tgtEl>
                                              <p:spTgt spid="43"/>
                                            </p:tgtEl>
                                          </p:cBhvr>
                                          <p:to x="100000" y="90000"/>
                                        </p:animScale>
                                        <p:animScale>
                                          <p:cBhvr>
                                            <p:cTn id="198" dur="166" decel="50000">
                                              <p:stCondLst>
                                                <p:cond delay="1668"/>
                                              </p:stCondLst>
                                            </p:cTn>
                                            <p:tgtEl>
                                              <p:spTgt spid="43"/>
                                            </p:tgtEl>
                                          </p:cBhvr>
                                          <p:to x="100000" y="100000"/>
                                        </p:animScale>
                                        <p:animScale>
                                          <p:cBhvr>
                                            <p:cTn id="199" dur="26">
                                              <p:stCondLst>
                                                <p:cond delay="1808"/>
                                              </p:stCondLst>
                                            </p:cTn>
                                            <p:tgtEl>
                                              <p:spTgt spid="43"/>
                                            </p:tgtEl>
                                          </p:cBhvr>
                                          <p:to x="100000" y="95000"/>
                                        </p:animScale>
                                        <p:animScale>
                                          <p:cBhvr>
                                            <p:cTn id="200" dur="166" decel="50000">
                                              <p:stCondLst>
                                                <p:cond delay="1834"/>
                                              </p:stCondLst>
                                            </p:cTn>
                                            <p:tgtEl>
                                              <p:spTgt spid="43"/>
                                            </p:tgtEl>
                                          </p:cBhvr>
                                          <p:to x="100000" y="100000"/>
                                        </p:animScale>
                                      </p:childTnLst>
                                    </p:cTn>
                                  </p:par>
                                  <p:par>
                                    <p:cTn id="201" presetID="26" presetClass="entr" presetSubtype="0" fill="hold" nodeType="withEffect">
                                      <p:stCondLst>
                                        <p:cond delay="2400"/>
                                      </p:stCondLst>
                                      <p:childTnLst>
                                        <p:set>
                                          <p:cBhvr>
                                            <p:cTn id="202" dur="1" fill="hold">
                                              <p:stCondLst>
                                                <p:cond delay="0"/>
                                              </p:stCondLst>
                                            </p:cTn>
                                            <p:tgtEl>
                                              <p:spTgt spid="45"/>
                                            </p:tgtEl>
                                            <p:attrNameLst>
                                              <p:attrName>style.visibility</p:attrName>
                                            </p:attrNameLst>
                                          </p:cBhvr>
                                          <p:to>
                                            <p:strVal val="visible"/>
                                          </p:to>
                                        </p:set>
                                        <p:animEffect transition="in" filter="wipe(down)">
                                          <p:cBhvr>
                                            <p:cTn id="203" dur="580">
                                              <p:stCondLst>
                                                <p:cond delay="0"/>
                                              </p:stCondLst>
                                            </p:cTn>
                                            <p:tgtEl>
                                              <p:spTgt spid="45"/>
                                            </p:tgtEl>
                                          </p:cBhvr>
                                        </p:animEffect>
                                        <p:anim calcmode="lin" valueType="num">
                                          <p:cBhvr>
                                            <p:cTn id="204" dur="1822"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205" dur="664"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206" dur="664" tmFilter="0, 0; 0.125,0.2665; 0.25,0.4; 0.375,0.465; 0.5,0.5;  0.625,0.535; 0.75,0.6; 0.875,0.7335; 1,1">
                                              <p:stCondLst>
                                                <p:cond delay="664"/>
                                              </p:stCondLst>
                                            </p:cTn>
                                            <p:tgtEl>
                                              <p:spTgt spid="45"/>
                                            </p:tgtEl>
                                            <p:attrNameLst>
                                              <p:attrName>ppt_y</p:attrName>
                                            </p:attrNameLst>
                                          </p:cBhvr>
                                          <p:tavLst>
                                            <p:tav tm="0" fmla="#ppt_y-sin(pi*$)/9">
                                              <p:val>
                                                <p:fltVal val="0"/>
                                              </p:val>
                                            </p:tav>
                                            <p:tav tm="100000">
                                              <p:val>
                                                <p:fltVal val="1"/>
                                              </p:val>
                                            </p:tav>
                                          </p:tavLst>
                                        </p:anim>
                                        <p:anim calcmode="lin" valueType="num">
                                          <p:cBhvr>
                                            <p:cTn id="207" dur="332" tmFilter="0, 0; 0.125,0.2665; 0.25,0.4; 0.375,0.465; 0.5,0.5;  0.625,0.535; 0.75,0.6; 0.875,0.7335; 1,1">
                                              <p:stCondLst>
                                                <p:cond delay="1324"/>
                                              </p:stCondLst>
                                            </p:cTn>
                                            <p:tgtEl>
                                              <p:spTgt spid="45"/>
                                            </p:tgtEl>
                                            <p:attrNameLst>
                                              <p:attrName>ppt_y</p:attrName>
                                            </p:attrNameLst>
                                          </p:cBhvr>
                                          <p:tavLst>
                                            <p:tav tm="0" fmla="#ppt_y-sin(pi*$)/27">
                                              <p:val>
                                                <p:fltVal val="0"/>
                                              </p:val>
                                            </p:tav>
                                            <p:tav tm="100000">
                                              <p:val>
                                                <p:fltVal val="1"/>
                                              </p:val>
                                            </p:tav>
                                          </p:tavLst>
                                        </p:anim>
                                        <p:anim calcmode="lin" valueType="num">
                                          <p:cBhvr>
                                            <p:cTn id="208" dur="164" tmFilter="0, 0; 0.125,0.2665; 0.25,0.4; 0.375,0.465; 0.5,0.5;  0.625,0.535; 0.75,0.6; 0.875,0.7335; 1,1">
                                              <p:stCondLst>
                                                <p:cond delay="1656"/>
                                              </p:stCondLst>
                                            </p:cTn>
                                            <p:tgtEl>
                                              <p:spTgt spid="45"/>
                                            </p:tgtEl>
                                            <p:attrNameLst>
                                              <p:attrName>ppt_y</p:attrName>
                                            </p:attrNameLst>
                                          </p:cBhvr>
                                          <p:tavLst>
                                            <p:tav tm="0" fmla="#ppt_y-sin(pi*$)/81">
                                              <p:val>
                                                <p:fltVal val="0"/>
                                              </p:val>
                                            </p:tav>
                                            <p:tav tm="100000">
                                              <p:val>
                                                <p:fltVal val="1"/>
                                              </p:val>
                                            </p:tav>
                                          </p:tavLst>
                                        </p:anim>
                                        <p:animScale>
                                          <p:cBhvr>
                                            <p:cTn id="209" dur="26">
                                              <p:stCondLst>
                                                <p:cond delay="650"/>
                                              </p:stCondLst>
                                            </p:cTn>
                                            <p:tgtEl>
                                              <p:spTgt spid="45"/>
                                            </p:tgtEl>
                                          </p:cBhvr>
                                          <p:to x="100000" y="60000"/>
                                        </p:animScale>
                                        <p:animScale>
                                          <p:cBhvr>
                                            <p:cTn id="210" dur="166" decel="50000">
                                              <p:stCondLst>
                                                <p:cond delay="676"/>
                                              </p:stCondLst>
                                            </p:cTn>
                                            <p:tgtEl>
                                              <p:spTgt spid="45"/>
                                            </p:tgtEl>
                                          </p:cBhvr>
                                          <p:to x="100000" y="100000"/>
                                        </p:animScale>
                                        <p:animScale>
                                          <p:cBhvr>
                                            <p:cTn id="211" dur="26">
                                              <p:stCondLst>
                                                <p:cond delay="1312"/>
                                              </p:stCondLst>
                                            </p:cTn>
                                            <p:tgtEl>
                                              <p:spTgt spid="45"/>
                                            </p:tgtEl>
                                          </p:cBhvr>
                                          <p:to x="100000" y="80000"/>
                                        </p:animScale>
                                        <p:animScale>
                                          <p:cBhvr>
                                            <p:cTn id="212" dur="166" decel="50000">
                                              <p:stCondLst>
                                                <p:cond delay="1338"/>
                                              </p:stCondLst>
                                            </p:cTn>
                                            <p:tgtEl>
                                              <p:spTgt spid="45"/>
                                            </p:tgtEl>
                                          </p:cBhvr>
                                          <p:to x="100000" y="100000"/>
                                        </p:animScale>
                                        <p:animScale>
                                          <p:cBhvr>
                                            <p:cTn id="213" dur="26">
                                              <p:stCondLst>
                                                <p:cond delay="1642"/>
                                              </p:stCondLst>
                                            </p:cTn>
                                            <p:tgtEl>
                                              <p:spTgt spid="45"/>
                                            </p:tgtEl>
                                          </p:cBhvr>
                                          <p:to x="100000" y="90000"/>
                                        </p:animScale>
                                        <p:animScale>
                                          <p:cBhvr>
                                            <p:cTn id="214" dur="166" decel="50000">
                                              <p:stCondLst>
                                                <p:cond delay="1668"/>
                                              </p:stCondLst>
                                            </p:cTn>
                                            <p:tgtEl>
                                              <p:spTgt spid="45"/>
                                            </p:tgtEl>
                                          </p:cBhvr>
                                          <p:to x="100000" y="100000"/>
                                        </p:animScale>
                                        <p:animScale>
                                          <p:cBhvr>
                                            <p:cTn id="215" dur="26">
                                              <p:stCondLst>
                                                <p:cond delay="1808"/>
                                              </p:stCondLst>
                                            </p:cTn>
                                            <p:tgtEl>
                                              <p:spTgt spid="45"/>
                                            </p:tgtEl>
                                          </p:cBhvr>
                                          <p:to x="100000" y="95000"/>
                                        </p:animScale>
                                        <p:animScale>
                                          <p:cBhvr>
                                            <p:cTn id="216" dur="166" decel="50000">
                                              <p:stCondLst>
                                                <p:cond delay="1834"/>
                                              </p:stCondLst>
                                            </p:cTn>
                                            <p:tgtEl>
                                              <p:spTgt spid="45"/>
                                            </p:tgtEl>
                                          </p:cBhvr>
                                          <p:to x="100000" y="100000"/>
                                        </p:animScale>
                                      </p:childTnLst>
                                    </p:cTn>
                                  </p:par>
                                  <p:par>
                                    <p:cTn id="217" presetID="26" presetClass="entr" presetSubtype="0" fill="hold" nodeType="withEffect">
                                      <p:stCondLst>
                                        <p:cond delay="2500"/>
                                      </p:stCondLst>
                                      <p:childTnLst>
                                        <p:set>
                                          <p:cBhvr>
                                            <p:cTn id="218" dur="1" fill="hold">
                                              <p:stCondLst>
                                                <p:cond delay="0"/>
                                              </p:stCondLst>
                                            </p:cTn>
                                            <p:tgtEl>
                                              <p:spTgt spid="47"/>
                                            </p:tgtEl>
                                            <p:attrNameLst>
                                              <p:attrName>style.visibility</p:attrName>
                                            </p:attrNameLst>
                                          </p:cBhvr>
                                          <p:to>
                                            <p:strVal val="visible"/>
                                          </p:to>
                                        </p:set>
                                        <p:animEffect transition="in" filter="wipe(down)">
                                          <p:cBhvr>
                                            <p:cTn id="219" dur="580">
                                              <p:stCondLst>
                                                <p:cond delay="0"/>
                                              </p:stCondLst>
                                            </p:cTn>
                                            <p:tgtEl>
                                              <p:spTgt spid="47"/>
                                            </p:tgtEl>
                                          </p:cBhvr>
                                        </p:animEffect>
                                        <p:anim calcmode="lin" valueType="num">
                                          <p:cBhvr>
                                            <p:cTn id="220"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221"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222"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223"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224"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225" dur="26">
                                              <p:stCondLst>
                                                <p:cond delay="650"/>
                                              </p:stCondLst>
                                            </p:cTn>
                                            <p:tgtEl>
                                              <p:spTgt spid="47"/>
                                            </p:tgtEl>
                                          </p:cBhvr>
                                          <p:to x="100000" y="60000"/>
                                        </p:animScale>
                                        <p:animScale>
                                          <p:cBhvr>
                                            <p:cTn id="226" dur="166" decel="50000">
                                              <p:stCondLst>
                                                <p:cond delay="676"/>
                                              </p:stCondLst>
                                            </p:cTn>
                                            <p:tgtEl>
                                              <p:spTgt spid="47"/>
                                            </p:tgtEl>
                                          </p:cBhvr>
                                          <p:to x="100000" y="100000"/>
                                        </p:animScale>
                                        <p:animScale>
                                          <p:cBhvr>
                                            <p:cTn id="227" dur="26">
                                              <p:stCondLst>
                                                <p:cond delay="1312"/>
                                              </p:stCondLst>
                                            </p:cTn>
                                            <p:tgtEl>
                                              <p:spTgt spid="47"/>
                                            </p:tgtEl>
                                          </p:cBhvr>
                                          <p:to x="100000" y="80000"/>
                                        </p:animScale>
                                        <p:animScale>
                                          <p:cBhvr>
                                            <p:cTn id="228" dur="166" decel="50000">
                                              <p:stCondLst>
                                                <p:cond delay="1338"/>
                                              </p:stCondLst>
                                            </p:cTn>
                                            <p:tgtEl>
                                              <p:spTgt spid="47"/>
                                            </p:tgtEl>
                                          </p:cBhvr>
                                          <p:to x="100000" y="100000"/>
                                        </p:animScale>
                                        <p:animScale>
                                          <p:cBhvr>
                                            <p:cTn id="229" dur="26">
                                              <p:stCondLst>
                                                <p:cond delay="1642"/>
                                              </p:stCondLst>
                                            </p:cTn>
                                            <p:tgtEl>
                                              <p:spTgt spid="47"/>
                                            </p:tgtEl>
                                          </p:cBhvr>
                                          <p:to x="100000" y="90000"/>
                                        </p:animScale>
                                        <p:animScale>
                                          <p:cBhvr>
                                            <p:cTn id="230" dur="166" decel="50000">
                                              <p:stCondLst>
                                                <p:cond delay="1668"/>
                                              </p:stCondLst>
                                            </p:cTn>
                                            <p:tgtEl>
                                              <p:spTgt spid="47"/>
                                            </p:tgtEl>
                                          </p:cBhvr>
                                          <p:to x="100000" y="100000"/>
                                        </p:animScale>
                                        <p:animScale>
                                          <p:cBhvr>
                                            <p:cTn id="231" dur="26">
                                              <p:stCondLst>
                                                <p:cond delay="1808"/>
                                              </p:stCondLst>
                                            </p:cTn>
                                            <p:tgtEl>
                                              <p:spTgt spid="47"/>
                                            </p:tgtEl>
                                          </p:cBhvr>
                                          <p:to x="100000" y="95000"/>
                                        </p:animScale>
                                        <p:animScale>
                                          <p:cBhvr>
                                            <p:cTn id="232" dur="166" decel="50000">
                                              <p:stCondLst>
                                                <p:cond delay="1834"/>
                                              </p:stCondLst>
                                            </p:cTn>
                                            <p:tgtEl>
                                              <p:spTgt spid="47"/>
                                            </p:tgtEl>
                                          </p:cBhvr>
                                          <p:to x="100000" y="100000"/>
                                        </p:animScale>
                                      </p:childTnLst>
                                    </p:cTn>
                                  </p:par>
                                  <p:par>
                                    <p:cTn id="233" presetID="26" presetClass="entr" presetSubtype="0" fill="hold" nodeType="withEffect">
                                      <p:stCondLst>
                                        <p:cond delay="2600"/>
                                      </p:stCondLst>
                                      <p:childTnLst>
                                        <p:set>
                                          <p:cBhvr>
                                            <p:cTn id="234" dur="1" fill="hold">
                                              <p:stCondLst>
                                                <p:cond delay="0"/>
                                              </p:stCondLst>
                                            </p:cTn>
                                            <p:tgtEl>
                                              <p:spTgt spid="49"/>
                                            </p:tgtEl>
                                            <p:attrNameLst>
                                              <p:attrName>style.visibility</p:attrName>
                                            </p:attrNameLst>
                                          </p:cBhvr>
                                          <p:to>
                                            <p:strVal val="visible"/>
                                          </p:to>
                                        </p:set>
                                        <p:animEffect transition="in" filter="wipe(down)">
                                          <p:cBhvr>
                                            <p:cTn id="235" dur="580">
                                              <p:stCondLst>
                                                <p:cond delay="0"/>
                                              </p:stCondLst>
                                            </p:cTn>
                                            <p:tgtEl>
                                              <p:spTgt spid="49"/>
                                            </p:tgtEl>
                                          </p:cBhvr>
                                        </p:animEffect>
                                        <p:anim calcmode="lin" valueType="num">
                                          <p:cBhvr>
                                            <p:cTn id="236" dur="1822" tmFilter="0,0; 0.14,0.36; 0.43,0.73; 0.71,0.91; 1.0,1.0">
                                              <p:stCondLst>
                                                <p:cond delay="0"/>
                                              </p:stCondLst>
                                            </p:cTn>
                                            <p:tgtEl>
                                              <p:spTgt spid="49"/>
                                            </p:tgtEl>
                                            <p:attrNameLst>
                                              <p:attrName>ppt_x</p:attrName>
                                            </p:attrNameLst>
                                          </p:cBhvr>
                                          <p:tavLst>
                                            <p:tav tm="0">
                                              <p:val>
                                                <p:strVal val="#ppt_x-0.25"/>
                                              </p:val>
                                            </p:tav>
                                            <p:tav tm="100000">
                                              <p:val>
                                                <p:strVal val="#ppt_x"/>
                                              </p:val>
                                            </p:tav>
                                          </p:tavLst>
                                        </p:anim>
                                        <p:anim calcmode="lin" valueType="num">
                                          <p:cBhvr>
                                            <p:cTn id="237" dur="664" tmFilter="0.0,0.0; 0.25,0.07; 0.50,0.2; 0.75,0.467; 1.0,1.0">
                                              <p:stCondLst>
                                                <p:cond delay="0"/>
                                              </p:stCondLst>
                                            </p:cTn>
                                            <p:tgtEl>
                                              <p:spTgt spid="49"/>
                                            </p:tgtEl>
                                            <p:attrNameLst>
                                              <p:attrName>ppt_y</p:attrName>
                                            </p:attrNameLst>
                                          </p:cBhvr>
                                          <p:tavLst>
                                            <p:tav tm="0" fmla="#ppt_y-sin(pi*$)/3">
                                              <p:val>
                                                <p:fltVal val="0.5"/>
                                              </p:val>
                                            </p:tav>
                                            <p:tav tm="100000">
                                              <p:val>
                                                <p:fltVal val="1"/>
                                              </p:val>
                                            </p:tav>
                                          </p:tavLst>
                                        </p:anim>
                                        <p:anim calcmode="lin" valueType="num">
                                          <p:cBhvr>
                                            <p:cTn id="238" dur="664" tmFilter="0, 0; 0.125,0.2665; 0.25,0.4; 0.375,0.465; 0.5,0.5;  0.625,0.535; 0.75,0.6; 0.875,0.7335; 1,1">
                                              <p:stCondLst>
                                                <p:cond delay="664"/>
                                              </p:stCondLst>
                                            </p:cTn>
                                            <p:tgtEl>
                                              <p:spTgt spid="49"/>
                                            </p:tgtEl>
                                            <p:attrNameLst>
                                              <p:attrName>ppt_y</p:attrName>
                                            </p:attrNameLst>
                                          </p:cBhvr>
                                          <p:tavLst>
                                            <p:tav tm="0" fmla="#ppt_y-sin(pi*$)/9">
                                              <p:val>
                                                <p:fltVal val="0"/>
                                              </p:val>
                                            </p:tav>
                                            <p:tav tm="100000">
                                              <p:val>
                                                <p:fltVal val="1"/>
                                              </p:val>
                                            </p:tav>
                                          </p:tavLst>
                                        </p:anim>
                                        <p:anim calcmode="lin" valueType="num">
                                          <p:cBhvr>
                                            <p:cTn id="239" dur="332" tmFilter="0, 0; 0.125,0.2665; 0.25,0.4; 0.375,0.465; 0.5,0.5;  0.625,0.535; 0.75,0.6; 0.875,0.7335; 1,1">
                                              <p:stCondLst>
                                                <p:cond delay="1324"/>
                                              </p:stCondLst>
                                            </p:cTn>
                                            <p:tgtEl>
                                              <p:spTgt spid="49"/>
                                            </p:tgtEl>
                                            <p:attrNameLst>
                                              <p:attrName>ppt_y</p:attrName>
                                            </p:attrNameLst>
                                          </p:cBhvr>
                                          <p:tavLst>
                                            <p:tav tm="0" fmla="#ppt_y-sin(pi*$)/27">
                                              <p:val>
                                                <p:fltVal val="0"/>
                                              </p:val>
                                            </p:tav>
                                            <p:tav tm="100000">
                                              <p:val>
                                                <p:fltVal val="1"/>
                                              </p:val>
                                            </p:tav>
                                          </p:tavLst>
                                        </p:anim>
                                        <p:anim calcmode="lin" valueType="num">
                                          <p:cBhvr>
                                            <p:cTn id="240" dur="164" tmFilter="0, 0; 0.125,0.2665; 0.25,0.4; 0.375,0.465; 0.5,0.5;  0.625,0.535; 0.75,0.6; 0.875,0.7335; 1,1">
                                              <p:stCondLst>
                                                <p:cond delay="1656"/>
                                              </p:stCondLst>
                                            </p:cTn>
                                            <p:tgtEl>
                                              <p:spTgt spid="49"/>
                                            </p:tgtEl>
                                            <p:attrNameLst>
                                              <p:attrName>ppt_y</p:attrName>
                                            </p:attrNameLst>
                                          </p:cBhvr>
                                          <p:tavLst>
                                            <p:tav tm="0" fmla="#ppt_y-sin(pi*$)/81">
                                              <p:val>
                                                <p:fltVal val="0"/>
                                              </p:val>
                                            </p:tav>
                                            <p:tav tm="100000">
                                              <p:val>
                                                <p:fltVal val="1"/>
                                              </p:val>
                                            </p:tav>
                                          </p:tavLst>
                                        </p:anim>
                                        <p:animScale>
                                          <p:cBhvr>
                                            <p:cTn id="241" dur="26">
                                              <p:stCondLst>
                                                <p:cond delay="650"/>
                                              </p:stCondLst>
                                            </p:cTn>
                                            <p:tgtEl>
                                              <p:spTgt spid="49"/>
                                            </p:tgtEl>
                                          </p:cBhvr>
                                          <p:to x="100000" y="60000"/>
                                        </p:animScale>
                                        <p:animScale>
                                          <p:cBhvr>
                                            <p:cTn id="242" dur="166" decel="50000">
                                              <p:stCondLst>
                                                <p:cond delay="676"/>
                                              </p:stCondLst>
                                            </p:cTn>
                                            <p:tgtEl>
                                              <p:spTgt spid="49"/>
                                            </p:tgtEl>
                                          </p:cBhvr>
                                          <p:to x="100000" y="100000"/>
                                        </p:animScale>
                                        <p:animScale>
                                          <p:cBhvr>
                                            <p:cTn id="243" dur="26">
                                              <p:stCondLst>
                                                <p:cond delay="1312"/>
                                              </p:stCondLst>
                                            </p:cTn>
                                            <p:tgtEl>
                                              <p:spTgt spid="49"/>
                                            </p:tgtEl>
                                          </p:cBhvr>
                                          <p:to x="100000" y="80000"/>
                                        </p:animScale>
                                        <p:animScale>
                                          <p:cBhvr>
                                            <p:cTn id="244" dur="166" decel="50000">
                                              <p:stCondLst>
                                                <p:cond delay="1338"/>
                                              </p:stCondLst>
                                            </p:cTn>
                                            <p:tgtEl>
                                              <p:spTgt spid="49"/>
                                            </p:tgtEl>
                                          </p:cBhvr>
                                          <p:to x="100000" y="100000"/>
                                        </p:animScale>
                                        <p:animScale>
                                          <p:cBhvr>
                                            <p:cTn id="245" dur="26">
                                              <p:stCondLst>
                                                <p:cond delay="1642"/>
                                              </p:stCondLst>
                                            </p:cTn>
                                            <p:tgtEl>
                                              <p:spTgt spid="49"/>
                                            </p:tgtEl>
                                          </p:cBhvr>
                                          <p:to x="100000" y="90000"/>
                                        </p:animScale>
                                        <p:animScale>
                                          <p:cBhvr>
                                            <p:cTn id="246" dur="166" decel="50000">
                                              <p:stCondLst>
                                                <p:cond delay="1668"/>
                                              </p:stCondLst>
                                            </p:cTn>
                                            <p:tgtEl>
                                              <p:spTgt spid="49"/>
                                            </p:tgtEl>
                                          </p:cBhvr>
                                          <p:to x="100000" y="100000"/>
                                        </p:animScale>
                                        <p:animScale>
                                          <p:cBhvr>
                                            <p:cTn id="247" dur="26">
                                              <p:stCondLst>
                                                <p:cond delay="1808"/>
                                              </p:stCondLst>
                                            </p:cTn>
                                            <p:tgtEl>
                                              <p:spTgt spid="49"/>
                                            </p:tgtEl>
                                          </p:cBhvr>
                                          <p:to x="100000" y="95000"/>
                                        </p:animScale>
                                        <p:animScale>
                                          <p:cBhvr>
                                            <p:cTn id="248" dur="166" decel="50000">
                                              <p:stCondLst>
                                                <p:cond delay="1834"/>
                                              </p:stCondLst>
                                            </p:cTn>
                                            <p:tgtEl>
                                              <p:spTgt spid="49"/>
                                            </p:tgtEl>
                                          </p:cBhvr>
                                          <p:to x="100000" y="100000"/>
                                        </p:animScale>
                                      </p:childTnLst>
                                    </p:cTn>
                                  </p:par>
                                  <p:par>
                                    <p:cTn id="249" presetID="26" presetClass="entr" presetSubtype="0" fill="hold" nodeType="withEffect">
                                      <p:stCondLst>
                                        <p:cond delay="2700"/>
                                      </p:stCondLst>
                                      <p:childTnLst>
                                        <p:set>
                                          <p:cBhvr>
                                            <p:cTn id="250" dur="1" fill="hold">
                                              <p:stCondLst>
                                                <p:cond delay="0"/>
                                              </p:stCondLst>
                                            </p:cTn>
                                            <p:tgtEl>
                                              <p:spTgt spid="51"/>
                                            </p:tgtEl>
                                            <p:attrNameLst>
                                              <p:attrName>style.visibility</p:attrName>
                                            </p:attrNameLst>
                                          </p:cBhvr>
                                          <p:to>
                                            <p:strVal val="visible"/>
                                          </p:to>
                                        </p:set>
                                        <p:animEffect transition="in" filter="wipe(down)">
                                          <p:cBhvr>
                                            <p:cTn id="251" dur="580">
                                              <p:stCondLst>
                                                <p:cond delay="0"/>
                                              </p:stCondLst>
                                            </p:cTn>
                                            <p:tgtEl>
                                              <p:spTgt spid="51"/>
                                            </p:tgtEl>
                                          </p:cBhvr>
                                        </p:animEffect>
                                        <p:anim calcmode="lin" valueType="num">
                                          <p:cBhvr>
                                            <p:cTn id="252"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253"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254"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255"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256"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257" dur="26">
                                              <p:stCondLst>
                                                <p:cond delay="650"/>
                                              </p:stCondLst>
                                            </p:cTn>
                                            <p:tgtEl>
                                              <p:spTgt spid="51"/>
                                            </p:tgtEl>
                                          </p:cBhvr>
                                          <p:to x="100000" y="60000"/>
                                        </p:animScale>
                                        <p:animScale>
                                          <p:cBhvr>
                                            <p:cTn id="258" dur="166" decel="50000">
                                              <p:stCondLst>
                                                <p:cond delay="676"/>
                                              </p:stCondLst>
                                            </p:cTn>
                                            <p:tgtEl>
                                              <p:spTgt spid="51"/>
                                            </p:tgtEl>
                                          </p:cBhvr>
                                          <p:to x="100000" y="100000"/>
                                        </p:animScale>
                                        <p:animScale>
                                          <p:cBhvr>
                                            <p:cTn id="259" dur="26">
                                              <p:stCondLst>
                                                <p:cond delay="1312"/>
                                              </p:stCondLst>
                                            </p:cTn>
                                            <p:tgtEl>
                                              <p:spTgt spid="51"/>
                                            </p:tgtEl>
                                          </p:cBhvr>
                                          <p:to x="100000" y="80000"/>
                                        </p:animScale>
                                        <p:animScale>
                                          <p:cBhvr>
                                            <p:cTn id="260" dur="166" decel="50000">
                                              <p:stCondLst>
                                                <p:cond delay="1338"/>
                                              </p:stCondLst>
                                            </p:cTn>
                                            <p:tgtEl>
                                              <p:spTgt spid="51"/>
                                            </p:tgtEl>
                                          </p:cBhvr>
                                          <p:to x="100000" y="100000"/>
                                        </p:animScale>
                                        <p:animScale>
                                          <p:cBhvr>
                                            <p:cTn id="261" dur="26">
                                              <p:stCondLst>
                                                <p:cond delay="1642"/>
                                              </p:stCondLst>
                                            </p:cTn>
                                            <p:tgtEl>
                                              <p:spTgt spid="51"/>
                                            </p:tgtEl>
                                          </p:cBhvr>
                                          <p:to x="100000" y="90000"/>
                                        </p:animScale>
                                        <p:animScale>
                                          <p:cBhvr>
                                            <p:cTn id="262" dur="166" decel="50000">
                                              <p:stCondLst>
                                                <p:cond delay="1668"/>
                                              </p:stCondLst>
                                            </p:cTn>
                                            <p:tgtEl>
                                              <p:spTgt spid="51"/>
                                            </p:tgtEl>
                                          </p:cBhvr>
                                          <p:to x="100000" y="100000"/>
                                        </p:animScale>
                                        <p:animScale>
                                          <p:cBhvr>
                                            <p:cTn id="263" dur="26">
                                              <p:stCondLst>
                                                <p:cond delay="1808"/>
                                              </p:stCondLst>
                                            </p:cTn>
                                            <p:tgtEl>
                                              <p:spTgt spid="51"/>
                                            </p:tgtEl>
                                          </p:cBhvr>
                                          <p:to x="100000" y="95000"/>
                                        </p:animScale>
                                        <p:animScale>
                                          <p:cBhvr>
                                            <p:cTn id="264" dur="166" decel="50000">
                                              <p:stCondLst>
                                                <p:cond delay="1834"/>
                                              </p:stCondLst>
                                            </p:cTn>
                                            <p:tgtEl>
                                              <p:spTgt spid="51"/>
                                            </p:tgtEl>
                                          </p:cBhvr>
                                          <p:to x="100000" y="100000"/>
                                        </p:animScale>
                                      </p:childTnLst>
                                    </p:cTn>
                                  </p:par>
                                  <p:par>
                                    <p:cTn id="265" presetID="26" presetClass="entr" presetSubtype="0" fill="hold" nodeType="withEffect">
                                      <p:stCondLst>
                                        <p:cond delay="2800"/>
                                      </p:stCondLst>
                                      <p:childTnLst>
                                        <p:set>
                                          <p:cBhvr>
                                            <p:cTn id="266" dur="1" fill="hold">
                                              <p:stCondLst>
                                                <p:cond delay="0"/>
                                              </p:stCondLst>
                                            </p:cTn>
                                            <p:tgtEl>
                                              <p:spTgt spid="53"/>
                                            </p:tgtEl>
                                            <p:attrNameLst>
                                              <p:attrName>style.visibility</p:attrName>
                                            </p:attrNameLst>
                                          </p:cBhvr>
                                          <p:to>
                                            <p:strVal val="visible"/>
                                          </p:to>
                                        </p:set>
                                        <p:animEffect transition="in" filter="wipe(down)">
                                          <p:cBhvr>
                                            <p:cTn id="267" dur="580">
                                              <p:stCondLst>
                                                <p:cond delay="0"/>
                                              </p:stCondLst>
                                            </p:cTn>
                                            <p:tgtEl>
                                              <p:spTgt spid="53"/>
                                            </p:tgtEl>
                                          </p:cBhvr>
                                        </p:animEffect>
                                        <p:anim calcmode="lin" valueType="num">
                                          <p:cBhvr>
                                            <p:cTn id="268" dur="1822" tmFilter="0,0; 0.14,0.36; 0.43,0.73; 0.71,0.91; 1.0,1.0">
                                              <p:stCondLst>
                                                <p:cond delay="0"/>
                                              </p:stCondLst>
                                            </p:cTn>
                                            <p:tgtEl>
                                              <p:spTgt spid="53"/>
                                            </p:tgtEl>
                                            <p:attrNameLst>
                                              <p:attrName>ppt_x</p:attrName>
                                            </p:attrNameLst>
                                          </p:cBhvr>
                                          <p:tavLst>
                                            <p:tav tm="0">
                                              <p:val>
                                                <p:strVal val="#ppt_x-0.25"/>
                                              </p:val>
                                            </p:tav>
                                            <p:tav tm="100000">
                                              <p:val>
                                                <p:strVal val="#ppt_x"/>
                                              </p:val>
                                            </p:tav>
                                          </p:tavLst>
                                        </p:anim>
                                        <p:anim calcmode="lin" valueType="num">
                                          <p:cBhvr>
                                            <p:cTn id="269" dur="664" tmFilter="0.0,0.0; 0.25,0.07; 0.50,0.2; 0.75,0.467; 1.0,1.0">
                                              <p:stCondLst>
                                                <p:cond delay="0"/>
                                              </p:stCondLst>
                                            </p:cTn>
                                            <p:tgtEl>
                                              <p:spTgt spid="53"/>
                                            </p:tgtEl>
                                            <p:attrNameLst>
                                              <p:attrName>ppt_y</p:attrName>
                                            </p:attrNameLst>
                                          </p:cBhvr>
                                          <p:tavLst>
                                            <p:tav tm="0" fmla="#ppt_y-sin(pi*$)/3">
                                              <p:val>
                                                <p:fltVal val="0.5"/>
                                              </p:val>
                                            </p:tav>
                                            <p:tav tm="100000">
                                              <p:val>
                                                <p:fltVal val="1"/>
                                              </p:val>
                                            </p:tav>
                                          </p:tavLst>
                                        </p:anim>
                                        <p:anim calcmode="lin" valueType="num">
                                          <p:cBhvr>
                                            <p:cTn id="270" dur="664" tmFilter="0, 0; 0.125,0.2665; 0.25,0.4; 0.375,0.465; 0.5,0.5;  0.625,0.535; 0.75,0.6; 0.875,0.7335; 1,1">
                                              <p:stCondLst>
                                                <p:cond delay="664"/>
                                              </p:stCondLst>
                                            </p:cTn>
                                            <p:tgtEl>
                                              <p:spTgt spid="53"/>
                                            </p:tgtEl>
                                            <p:attrNameLst>
                                              <p:attrName>ppt_y</p:attrName>
                                            </p:attrNameLst>
                                          </p:cBhvr>
                                          <p:tavLst>
                                            <p:tav tm="0" fmla="#ppt_y-sin(pi*$)/9">
                                              <p:val>
                                                <p:fltVal val="0"/>
                                              </p:val>
                                            </p:tav>
                                            <p:tav tm="100000">
                                              <p:val>
                                                <p:fltVal val="1"/>
                                              </p:val>
                                            </p:tav>
                                          </p:tavLst>
                                        </p:anim>
                                        <p:anim calcmode="lin" valueType="num">
                                          <p:cBhvr>
                                            <p:cTn id="271" dur="332" tmFilter="0, 0; 0.125,0.2665; 0.25,0.4; 0.375,0.465; 0.5,0.5;  0.625,0.535; 0.75,0.6; 0.875,0.7335; 1,1">
                                              <p:stCondLst>
                                                <p:cond delay="1324"/>
                                              </p:stCondLst>
                                            </p:cTn>
                                            <p:tgtEl>
                                              <p:spTgt spid="53"/>
                                            </p:tgtEl>
                                            <p:attrNameLst>
                                              <p:attrName>ppt_y</p:attrName>
                                            </p:attrNameLst>
                                          </p:cBhvr>
                                          <p:tavLst>
                                            <p:tav tm="0" fmla="#ppt_y-sin(pi*$)/27">
                                              <p:val>
                                                <p:fltVal val="0"/>
                                              </p:val>
                                            </p:tav>
                                            <p:tav tm="100000">
                                              <p:val>
                                                <p:fltVal val="1"/>
                                              </p:val>
                                            </p:tav>
                                          </p:tavLst>
                                        </p:anim>
                                        <p:anim calcmode="lin" valueType="num">
                                          <p:cBhvr>
                                            <p:cTn id="272" dur="164" tmFilter="0, 0; 0.125,0.2665; 0.25,0.4; 0.375,0.465; 0.5,0.5;  0.625,0.535; 0.75,0.6; 0.875,0.7335; 1,1">
                                              <p:stCondLst>
                                                <p:cond delay="1656"/>
                                              </p:stCondLst>
                                            </p:cTn>
                                            <p:tgtEl>
                                              <p:spTgt spid="53"/>
                                            </p:tgtEl>
                                            <p:attrNameLst>
                                              <p:attrName>ppt_y</p:attrName>
                                            </p:attrNameLst>
                                          </p:cBhvr>
                                          <p:tavLst>
                                            <p:tav tm="0" fmla="#ppt_y-sin(pi*$)/81">
                                              <p:val>
                                                <p:fltVal val="0"/>
                                              </p:val>
                                            </p:tav>
                                            <p:tav tm="100000">
                                              <p:val>
                                                <p:fltVal val="1"/>
                                              </p:val>
                                            </p:tav>
                                          </p:tavLst>
                                        </p:anim>
                                        <p:animScale>
                                          <p:cBhvr>
                                            <p:cTn id="273" dur="26">
                                              <p:stCondLst>
                                                <p:cond delay="650"/>
                                              </p:stCondLst>
                                            </p:cTn>
                                            <p:tgtEl>
                                              <p:spTgt spid="53"/>
                                            </p:tgtEl>
                                          </p:cBhvr>
                                          <p:to x="100000" y="60000"/>
                                        </p:animScale>
                                        <p:animScale>
                                          <p:cBhvr>
                                            <p:cTn id="274" dur="166" decel="50000">
                                              <p:stCondLst>
                                                <p:cond delay="676"/>
                                              </p:stCondLst>
                                            </p:cTn>
                                            <p:tgtEl>
                                              <p:spTgt spid="53"/>
                                            </p:tgtEl>
                                          </p:cBhvr>
                                          <p:to x="100000" y="100000"/>
                                        </p:animScale>
                                        <p:animScale>
                                          <p:cBhvr>
                                            <p:cTn id="275" dur="26">
                                              <p:stCondLst>
                                                <p:cond delay="1312"/>
                                              </p:stCondLst>
                                            </p:cTn>
                                            <p:tgtEl>
                                              <p:spTgt spid="53"/>
                                            </p:tgtEl>
                                          </p:cBhvr>
                                          <p:to x="100000" y="80000"/>
                                        </p:animScale>
                                        <p:animScale>
                                          <p:cBhvr>
                                            <p:cTn id="276" dur="166" decel="50000">
                                              <p:stCondLst>
                                                <p:cond delay="1338"/>
                                              </p:stCondLst>
                                            </p:cTn>
                                            <p:tgtEl>
                                              <p:spTgt spid="53"/>
                                            </p:tgtEl>
                                          </p:cBhvr>
                                          <p:to x="100000" y="100000"/>
                                        </p:animScale>
                                        <p:animScale>
                                          <p:cBhvr>
                                            <p:cTn id="277" dur="26">
                                              <p:stCondLst>
                                                <p:cond delay="1642"/>
                                              </p:stCondLst>
                                            </p:cTn>
                                            <p:tgtEl>
                                              <p:spTgt spid="53"/>
                                            </p:tgtEl>
                                          </p:cBhvr>
                                          <p:to x="100000" y="90000"/>
                                        </p:animScale>
                                        <p:animScale>
                                          <p:cBhvr>
                                            <p:cTn id="278" dur="166" decel="50000">
                                              <p:stCondLst>
                                                <p:cond delay="1668"/>
                                              </p:stCondLst>
                                            </p:cTn>
                                            <p:tgtEl>
                                              <p:spTgt spid="53"/>
                                            </p:tgtEl>
                                          </p:cBhvr>
                                          <p:to x="100000" y="100000"/>
                                        </p:animScale>
                                        <p:animScale>
                                          <p:cBhvr>
                                            <p:cTn id="279" dur="26">
                                              <p:stCondLst>
                                                <p:cond delay="1808"/>
                                              </p:stCondLst>
                                            </p:cTn>
                                            <p:tgtEl>
                                              <p:spTgt spid="53"/>
                                            </p:tgtEl>
                                          </p:cBhvr>
                                          <p:to x="100000" y="95000"/>
                                        </p:animScale>
                                        <p:animScale>
                                          <p:cBhvr>
                                            <p:cTn id="280" dur="166" decel="50000">
                                              <p:stCondLst>
                                                <p:cond delay="1834"/>
                                              </p:stCondLst>
                                            </p:cTn>
                                            <p:tgtEl>
                                              <p:spTgt spid="53"/>
                                            </p:tgtEl>
                                          </p:cBhvr>
                                          <p:to x="100000" y="100000"/>
                                        </p:animScale>
                                      </p:childTnLst>
                                    </p:cTn>
                                  </p:par>
                                  <p:par>
                                    <p:cTn id="281" presetID="26" presetClass="entr" presetSubtype="0" fill="hold" nodeType="withEffect">
                                      <p:stCondLst>
                                        <p:cond delay="2900"/>
                                      </p:stCondLst>
                                      <p:childTnLst>
                                        <p:set>
                                          <p:cBhvr>
                                            <p:cTn id="282" dur="1" fill="hold">
                                              <p:stCondLst>
                                                <p:cond delay="0"/>
                                              </p:stCondLst>
                                            </p:cTn>
                                            <p:tgtEl>
                                              <p:spTgt spid="55"/>
                                            </p:tgtEl>
                                            <p:attrNameLst>
                                              <p:attrName>style.visibility</p:attrName>
                                            </p:attrNameLst>
                                          </p:cBhvr>
                                          <p:to>
                                            <p:strVal val="visible"/>
                                          </p:to>
                                        </p:set>
                                        <p:animEffect transition="in" filter="wipe(down)">
                                          <p:cBhvr>
                                            <p:cTn id="283" dur="580">
                                              <p:stCondLst>
                                                <p:cond delay="0"/>
                                              </p:stCondLst>
                                            </p:cTn>
                                            <p:tgtEl>
                                              <p:spTgt spid="55"/>
                                            </p:tgtEl>
                                          </p:cBhvr>
                                        </p:animEffect>
                                        <p:anim calcmode="lin" valueType="num">
                                          <p:cBhvr>
                                            <p:cTn id="284"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285"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286"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287"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288"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289" dur="26">
                                              <p:stCondLst>
                                                <p:cond delay="650"/>
                                              </p:stCondLst>
                                            </p:cTn>
                                            <p:tgtEl>
                                              <p:spTgt spid="55"/>
                                            </p:tgtEl>
                                          </p:cBhvr>
                                          <p:to x="100000" y="60000"/>
                                        </p:animScale>
                                        <p:animScale>
                                          <p:cBhvr>
                                            <p:cTn id="290" dur="166" decel="50000">
                                              <p:stCondLst>
                                                <p:cond delay="676"/>
                                              </p:stCondLst>
                                            </p:cTn>
                                            <p:tgtEl>
                                              <p:spTgt spid="55"/>
                                            </p:tgtEl>
                                          </p:cBhvr>
                                          <p:to x="100000" y="100000"/>
                                        </p:animScale>
                                        <p:animScale>
                                          <p:cBhvr>
                                            <p:cTn id="291" dur="26">
                                              <p:stCondLst>
                                                <p:cond delay="1312"/>
                                              </p:stCondLst>
                                            </p:cTn>
                                            <p:tgtEl>
                                              <p:spTgt spid="55"/>
                                            </p:tgtEl>
                                          </p:cBhvr>
                                          <p:to x="100000" y="80000"/>
                                        </p:animScale>
                                        <p:animScale>
                                          <p:cBhvr>
                                            <p:cTn id="292" dur="166" decel="50000">
                                              <p:stCondLst>
                                                <p:cond delay="1338"/>
                                              </p:stCondLst>
                                            </p:cTn>
                                            <p:tgtEl>
                                              <p:spTgt spid="55"/>
                                            </p:tgtEl>
                                          </p:cBhvr>
                                          <p:to x="100000" y="100000"/>
                                        </p:animScale>
                                        <p:animScale>
                                          <p:cBhvr>
                                            <p:cTn id="293" dur="26">
                                              <p:stCondLst>
                                                <p:cond delay="1642"/>
                                              </p:stCondLst>
                                            </p:cTn>
                                            <p:tgtEl>
                                              <p:spTgt spid="55"/>
                                            </p:tgtEl>
                                          </p:cBhvr>
                                          <p:to x="100000" y="90000"/>
                                        </p:animScale>
                                        <p:animScale>
                                          <p:cBhvr>
                                            <p:cTn id="294" dur="166" decel="50000">
                                              <p:stCondLst>
                                                <p:cond delay="1668"/>
                                              </p:stCondLst>
                                            </p:cTn>
                                            <p:tgtEl>
                                              <p:spTgt spid="55"/>
                                            </p:tgtEl>
                                          </p:cBhvr>
                                          <p:to x="100000" y="100000"/>
                                        </p:animScale>
                                        <p:animScale>
                                          <p:cBhvr>
                                            <p:cTn id="295" dur="26">
                                              <p:stCondLst>
                                                <p:cond delay="1808"/>
                                              </p:stCondLst>
                                            </p:cTn>
                                            <p:tgtEl>
                                              <p:spTgt spid="55"/>
                                            </p:tgtEl>
                                          </p:cBhvr>
                                          <p:to x="100000" y="95000"/>
                                        </p:animScale>
                                        <p:animScale>
                                          <p:cBhvr>
                                            <p:cTn id="296" dur="166" decel="50000">
                                              <p:stCondLst>
                                                <p:cond delay="1834"/>
                                              </p:stCondLst>
                                            </p:cTn>
                                            <p:tgtEl>
                                              <p:spTgt spid="55"/>
                                            </p:tgtEl>
                                          </p:cBhvr>
                                          <p:to x="100000" y="100000"/>
                                        </p:animScale>
                                      </p:childTnLst>
                                    </p:cTn>
                                  </p:par>
                                  <p:par>
                                    <p:cTn id="297" presetID="26" presetClass="entr" presetSubtype="0" fill="hold" nodeType="withEffect">
                                      <p:stCondLst>
                                        <p:cond delay="3000"/>
                                      </p:stCondLst>
                                      <p:childTnLst>
                                        <p:set>
                                          <p:cBhvr>
                                            <p:cTn id="298" dur="1" fill="hold">
                                              <p:stCondLst>
                                                <p:cond delay="0"/>
                                              </p:stCondLst>
                                            </p:cTn>
                                            <p:tgtEl>
                                              <p:spTgt spid="57"/>
                                            </p:tgtEl>
                                            <p:attrNameLst>
                                              <p:attrName>style.visibility</p:attrName>
                                            </p:attrNameLst>
                                          </p:cBhvr>
                                          <p:to>
                                            <p:strVal val="visible"/>
                                          </p:to>
                                        </p:set>
                                        <p:animEffect transition="in" filter="wipe(down)">
                                          <p:cBhvr>
                                            <p:cTn id="299" dur="580">
                                              <p:stCondLst>
                                                <p:cond delay="0"/>
                                              </p:stCondLst>
                                            </p:cTn>
                                            <p:tgtEl>
                                              <p:spTgt spid="57"/>
                                            </p:tgtEl>
                                          </p:cBhvr>
                                        </p:animEffect>
                                        <p:anim calcmode="lin" valueType="num">
                                          <p:cBhvr>
                                            <p:cTn id="300" dur="1822" tmFilter="0,0; 0.14,0.36; 0.43,0.73; 0.71,0.91; 1.0,1.0">
                                              <p:stCondLst>
                                                <p:cond delay="0"/>
                                              </p:stCondLst>
                                            </p:cTn>
                                            <p:tgtEl>
                                              <p:spTgt spid="57"/>
                                            </p:tgtEl>
                                            <p:attrNameLst>
                                              <p:attrName>ppt_x</p:attrName>
                                            </p:attrNameLst>
                                          </p:cBhvr>
                                          <p:tavLst>
                                            <p:tav tm="0">
                                              <p:val>
                                                <p:strVal val="#ppt_x-0.25"/>
                                              </p:val>
                                            </p:tav>
                                            <p:tav tm="100000">
                                              <p:val>
                                                <p:strVal val="#ppt_x"/>
                                              </p:val>
                                            </p:tav>
                                          </p:tavLst>
                                        </p:anim>
                                        <p:anim calcmode="lin" valueType="num">
                                          <p:cBhvr>
                                            <p:cTn id="301" dur="664" tmFilter="0.0,0.0; 0.25,0.07; 0.50,0.2; 0.75,0.467; 1.0,1.0">
                                              <p:stCondLst>
                                                <p:cond delay="0"/>
                                              </p:stCondLst>
                                            </p:cTn>
                                            <p:tgtEl>
                                              <p:spTgt spid="57"/>
                                            </p:tgtEl>
                                            <p:attrNameLst>
                                              <p:attrName>ppt_y</p:attrName>
                                            </p:attrNameLst>
                                          </p:cBhvr>
                                          <p:tavLst>
                                            <p:tav tm="0" fmla="#ppt_y-sin(pi*$)/3">
                                              <p:val>
                                                <p:fltVal val="0.5"/>
                                              </p:val>
                                            </p:tav>
                                            <p:tav tm="100000">
                                              <p:val>
                                                <p:fltVal val="1"/>
                                              </p:val>
                                            </p:tav>
                                          </p:tavLst>
                                        </p:anim>
                                        <p:anim calcmode="lin" valueType="num">
                                          <p:cBhvr>
                                            <p:cTn id="302" dur="664" tmFilter="0, 0; 0.125,0.2665; 0.25,0.4; 0.375,0.465; 0.5,0.5;  0.625,0.535; 0.75,0.6; 0.875,0.7335; 1,1">
                                              <p:stCondLst>
                                                <p:cond delay="664"/>
                                              </p:stCondLst>
                                            </p:cTn>
                                            <p:tgtEl>
                                              <p:spTgt spid="57"/>
                                            </p:tgtEl>
                                            <p:attrNameLst>
                                              <p:attrName>ppt_y</p:attrName>
                                            </p:attrNameLst>
                                          </p:cBhvr>
                                          <p:tavLst>
                                            <p:tav tm="0" fmla="#ppt_y-sin(pi*$)/9">
                                              <p:val>
                                                <p:fltVal val="0"/>
                                              </p:val>
                                            </p:tav>
                                            <p:tav tm="100000">
                                              <p:val>
                                                <p:fltVal val="1"/>
                                              </p:val>
                                            </p:tav>
                                          </p:tavLst>
                                        </p:anim>
                                        <p:anim calcmode="lin" valueType="num">
                                          <p:cBhvr>
                                            <p:cTn id="303" dur="332" tmFilter="0, 0; 0.125,0.2665; 0.25,0.4; 0.375,0.465; 0.5,0.5;  0.625,0.535; 0.75,0.6; 0.875,0.7335; 1,1">
                                              <p:stCondLst>
                                                <p:cond delay="1324"/>
                                              </p:stCondLst>
                                            </p:cTn>
                                            <p:tgtEl>
                                              <p:spTgt spid="57"/>
                                            </p:tgtEl>
                                            <p:attrNameLst>
                                              <p:attrName>ppt_y</p:attrName>
                                            </p:attrNameLst>
                                          </p:cBhvr>
                                          <p:tavLst>
                                            <p:tav tm="0" fmla="#ppt_y-sin(pi*$)/27">
                                              <p:val>
                                                <p:fltVal val="0"/>
                                              </p:val>
                                            </p:tav>
                                            <p:tav tm="100000">
                                              <p:val>
                                                <p:fltVal val="1"/>
                                              </p:val>
                                            </p:tav>
                                          </p:tavLst>
                                        </p:anim>
                                        <p:anim calcmode="lin" valueType="num">
                                          <p:cBhvr>
                                            <p:cTn id="304" dur="164" tmFilter="0, 0; 0.125,0.2665; 0.25,0.4; 0.375,0.465; 0.5,0.5;  0.625,0.535; 0.75,0.6; 0.875,0.7335; 1,1">
                                              <p:stCondLst>
                                                <p:cond delay="1656"/>
                                              </p:stCondLst>
                                            </p:cTn>
                                            <p:tgtEl>
                                              <p:spTgt spid="57"/>
                                            </p:tgtEl>
                                            <p:attrNameLst>
                                              <p:attrName>ppt_y</p:attrName>
                                            </p:attrNameLst>
                                          </p:cBhvr>
                                          <p:tavLst>
                                            <p:tav tm="0" fmla="#ppt_y-sin(pi*$)/81">
                                              <p:val>
                                                <p:fltVal val="0"/>
                                              </p:val>
                                            </p:tav>
                                            <p:tav tm="100000">
                                              <p:val>
                                                <p:fltVal val="1"/>
                                              </p:val>
                                            </p:tav>
                                          </p:tavLst>
                                        </p:anim>
                                        <p:animScale>
                                          <p:cBhvr>
                                            <p:cTn id="305" dur="26">
                                              <p:stCondLst>
                                                <p:cond delay="650"/>
                                              </p:stCondLst>
                                            </p:cTn>
                                            <p:tgtEl>
                                              <p:spTgt spid="57"/>
                                            </p:tgtEl>
                                          </p:cBhvr>
                                          <p:to x="100000" y="60000"/>
                                        </p:animScale>
                                        <p:animScale>
                                          <p:cBhvr>
                                            <p:cTn id="306" dur="166" decel="50000">
                                              <p:stCondLst>
                                                <p:cond delay="676"/>
                                              </p:stCondLst>
                                            </p:cTn>
                                            <p:tgtEl>
                                              <p:spTgt spid="57"/>
                                            </p:tgtEl>
                                          </p:cBhvr>
                                          <p:to x="100000" y="100000"/>
                                        </p:animScale>
                                        <p:animScale>
                                          <p:cBhvr>
                                            <p:cTn id="307" dur="26">
                                              <p:stCondLst>
                                                <p:cond delay="1312"/>
                                              </p:stCondLst>
                                            </p:cTn>
                                            <p:tgtEl>
                                              <p:spTgt spid="57"/>
                                            </p:tgtEl>
                                          </p:cBhvr>
                                          <p:to x="100000" y="80000"/>
                                        </p:animScale>
                                        <p:animScale>
                                          <p:cBhvr>
                                            <p:cTn id="308" dur="166" decel="50000">
                                              <p:stCondLst>
                                                <p:cond delay="1338"/>
                                              </p:stCondLst>
                                            </p:cTn>
                                            <p:tgtEl>
                                              <p:spTgt spid="57"/>
                                            </p:tgtEl>
                                          </p:cBhvr>
                                          <p:to x="100000" y="100000"/>
                                        </p:animScale>
                                        <p:animScale>
                                          <p:cBhvr>
                                            <p:cTn id="309" dur="26">
                                              <p:stCondLst>
                                                <p:cond delay="1642"/>
                                              </p:stCondLst>
                                            </p:cTn>
                                            <p:tgtEl>
                                              <p:spTgt spid="57"/>
                                            </p:tgtEl>
                                          </p:cBhvr>
                                          <p:to x="100000" y="90000"/>
                                        </p:animScale>
                                        <p:animScale>
                                          <p:cBhvr>
                                            <p:cTn id="310" dur="166" decel="50000">
                                              <p:stCondLst>
                                                <p:cond delay="1668"/>
                                              </p:stCondLst>
                                            </p:cTn>
                                            <p:tgtEl>
                                              <p:spTgt spid="57"/>
                                            </p:tgtEl>
                                          </p:cBhvr>
                                          <p:to x="100000" y="100000"/>
                                        </p:animScale>
                                        <p:animScale>
                                          <p:cBhvr>
                                            <p:cTn id="311" dur="26">
                                              <p:stCondLst>
                                                <p:cond delay="1808"/>
                                              </p:stCondLst>
                                            </p:cTn>
                                            <p:tgtEl>
                                              <p:spTgt spid="57"/>
                                            </p:tgtEl>
                                          </p:cBhvr>
                                          <p:to x="100000" y="95000"/>
                                        </p:animScale>
                                        <p:animScale>
                                          <p:cBhvr>
                                            <p:cTn id="312" dur="166" decel="50000">
                                              <p:stCondLst>
                                                <p:cond delay="1834"/>
                                              </p:stCondLst>
                                            </p:cTn>
                                            <p:tgtEl>
                                              <p:spTgt spid="57"/>
                                            </p:tgtEl>
                                          </p:cBhvr>
                                          <p:to x="100000" y="100000"/>
                                        </p:animScale>
                                      </p:childTnLst>
                                    </p:cTn>
                                  </p:par>
                                  <p:par>
                                    <p:cTn id="313" presetID="26" presetClass="entr" presetSubtype="0" fill="hold" nodeType="withEffect">
                                      <p:stCondLst>
                                        <p:cond delay="3100"/>
                                      </p:stCondLst>
                                      <p:childTnLst>
                                        <p:set>
                                          <p:cBhvr>
                                            <p:cTn id="314" dur="1" fill="hold">
                                              <p:stCondLst>
                                                <p:cond delay="0"/>
                                              </p:stCondLst>
                                            </p:cTn>
                                            <p:tgtEl>
                                              <p:spTgt spid="59"/>
                                            </p:tgtEl>
                                            <p:attrNameLst>
                                              <p:attrName>style.visibility</p:attrName>
                                            </p:attrNameLst>
                                          </p:cBhvr>
                                          <p:to>
                                            <p:strVal val="visible"/>
                                          </p:to>
                                        </p:set>
                                        <p:animEffect transition="in" filter="wipe(down)">
                                          <p:cBhvr>
                                            <p:cTn id="315" dur="580">
                                              <p:stCondLst>
                                                <p:cond delay="0"/>
                                              </p:stCondLst>
                                            </p:cTn>
                                            <p:tgtEl>
                                              <p:spTgt spid="59"/>
                                            </p:tgtEl>
                                          </p:cBhvr>
                                        </p:animEffect>
                                        <p:anim calcmode="lin" valueType="num">
                                          <p:cBhvr>
                                            <p:cTn id="316" dur="1822" tmFilter="0,0; 0.14,0.36; 0.43,0.73; 0.71,0.91; 1.0,1.0">
                                              <p:stCondLst>
                                                <p:cond delay="0"/>
                                              </p:stCondLst>
                                            </p:cTn>
                                            <p:tgtEl>
                                              <p:spTgt spid="59"/>
                                            </p:tgtEl>
                                            <p:attrNameLst>
                                              <p:attrName>ppt_x</p:attrName>
                                            </p:attrNameLst>
                                          </p:cBhvr>
                                          <p:tavLst>
                                            <p:tav tm="0">
                                              <p:val>
                                                <p:strVal val="#ppt_x-0.25"/>
                                              </p:val>
                                            </p:tav>
                                            <p:tav tm="100000">
                                              <p:val>
                                                <p:strVal val="#ppt_x"/>
                                              </p:val>
                                            </p:tav>
                                          </p:tavLst>
                                        </p:anim>
                                        <p:anim calcmode="lin" valueType="num">
                                          <p:cBhvr>
                                            <p:cTn id="317" dur="664" tmFilter="0.0,0.0; 0.25,0.07; 0.50,0.2; 0.75,0.467; 1.0,1.0">
                                              <p:stCondLst>
                                                <p:cond delay="0"/>
                                              </p:stCondLst>
                                            </p:cTn>
                                            <p:tgtEl>
                                              <p:spTgt spid="59"/>
                                            </p:tgtEl>
                                            <p:attrNameLst>
                                              <p:attrName>ppt_y</p:attrName>
                                            </p:attrNameLst>
                                          </p:cBhvr>
                                          <p:tavLst>
                                            <p:tav tm="0" fmla="#ppt_y-sin(pi*$)/3">
                                              <p:val>
                                                <p:fltVal val="0.5"/>
                                              </p:val>
                                            </p:tav>
                                            <p:tav tm="100000">
                                              <p:val>
                                                <p:fltVal val="1"/>
                                              </p:val>
                                            </p:tav>
                                          </p:tavLst>
                                        </p:anim>
                                        <p:anim calcmode="lin" valueType="num">
                                          <p:cBhvr>
                                            <p:cTn id="318" dur="664" tmFilter="0, 0; 0.125,0.2665; 0.25,0.4; 0.375,0.465; 0.5,0.5;  0.625,0.535; 0.75,0.6; 0.875,0.7335; 1,1">
                                              <p:stCondLst>
                                                <p:cond delay="664"/>
                                              </p:stCondLst>
                                            </p:cTn>
                                            <p:tgtEl>
                                              <p:spTgt spid="59"/>
                                            </p:tgtEl>
                                            <p:attrNameLst>
                                              <p:attrName>ppt_y</p:attrName>
                                            </p:attrNameLst>
                                          </p:cBhvr>
                                          <p:tavLst>
                                            <p:tav tm="0" fmla="#ppt_y-sin(pi*$)/9">
                                              <p:val>
                                                <p:fltVal val="0"/>
                                              </p:val>
                                            </p:tav>
                                            <p:tav tm="100000">
                                              <p:val>
                                                <p:fltVal val="1"/>
                                              </p:val>
                                            </p:tav>
                                          </p:tavLst>
                                        </p:anim>
                                        <p:anim calcmode="lin" valueType="num">
                                          <p:cBhvr>
                                            <p:cTn id="319" dur="332" tmFilter="0, 0; 0.125,0.2665; 0.25,0.4; 0.375,0.465; 0.5,0.5;  0.625,0.535; 0.75,0.6; 0.875,0.7335; 1,1">
                                              <p:stCondLst>
                                                <p:cond delay="1324"/>
                                              </p:stCondLst>
                                            </p:cTn>
                                            <p:tgtEl>
                                              <p:spTgt spid="59"/>
                                            </p:tgtEl>
                                            <p:attrNameLst>
                                              <p:attrName>ppt_y</p:attrName>
                                            </p:attrNameLst>
                                          </p:cBhvr>
                                          <p:tavLst>
                                            <p:tav tm="0" fmla="#ppt_y-sin(pi*$)/27">
                                              <p:val>
                                                <p:fltVal val="0"/>
                                              </p:val>
                                            </p:tav>
                                            <p:tav tm="100000">
                                              <p:val>
                                                <p:fltVal val="1"/>
                                              </p:val>
                                            </p:tav>
                                          </p:tavLst>
                                        </p:anim>
                                        <p:anim calcmode="lin" valueType="num">
                                          <p:cBhvr>
                                            <p:cTn id="320" dur="164" tmFilter="0, 0; 0.125,0.2665; 0.25,0.4; 0.375,0.465; 0.5,0.5;  0.625,0.535; 0.75,0.6; 0.875,0.7335; 1,1">
                                              <p:stCondLst>
                                                <p:cond delay="1656"/>
                                              </p:stCondLst>
                                            </p:cTn>
                                            <p:tgtEl>
                                              <p:spTgt spid="59"/>
                                            </p:tgtEl>
                                            <p:attrNameLst>
                                              <p:attrName>ppt_y</p:attrName>
                                            </p:attrNameLst>
                                          </p:cBhvr>
                                          <p:tavLst>
                                            <p:tav tm="0" fmla="#ppt_y-sin(pi*$)/81">
                                              <p:val>
                                                <p:fltVal val="0"/>
                                              </p:val>
                                            </p:tav>
                                            <p:tav tm="100000">
                                              <p:val>
                                                <p:fltVal val="1"/>
                                              </p:val>
                                            </p:tav>
                                          </p:tavLst>
                                        </p:anim>
                                        <p:animScale>
                                          <p:cBhvr>
                                            <p:cTn id="321" dur="26">
                                              <p:stCondLst>
                                                <p:cond delay="650"/>
                                              </p:stCondLst>
                                            </p:cTn>
                                            <p:tgtEl>
                                              <p:spTgt spid="59"/>
                                            </p:tgtEl>
                                          </p:cBhvr>
                                          <p:to x="100000" y="60000"/>
                                        </p:animScale>
                                        <p:animScale>
                                          <p:cBhvr>
                                            <p:cTn id="322" dur="166" decel="50000">
                                              <p:stCondLst>
                                                <p:cond delay="676"/>
                                              </p:stCondLst>
                                            </p:cTn>
                                            <p:tgtEl>
                                              <p:spTgt spid="59"/>
                                            </p:tgtEl>
                                          </p:cBhvr>
                                          <p:to x="100000" y="100000"/>
                                        </p:animScale>
                                        <p:animScale>
                                          <p:cBhvr>
                                            <p:cTn id="323" dur="26">
                                              <p:stCondLst>
                                                <p:cond delay="1312"/>
                                              </p:stCondLst>
                                            </p:cTn>
                                            <p:tgtEl>
                                              <p:spTgt spid="59"/>
                                            </p:tgtEl>
                                          </p:cBhvr>
                                          <p:to x="100000" y="80000"/>
                                        </p:animScale>
                                        <p:animScale>
                                          <p:cBhvr>
                                            <p:cTn id="324" dur="166" decel="50000">
                                              <p:stCondLst>
                                                <p:cond delay="1338"/>
                                              </p:stCondLst>
                                            </p:cTn>
                                            <p:tgtEl>
                                              <p:spTgt spid="59"/>
                                            </p:tgtEl>
                                          </p:cBhvr>
                                          <p:to x="100000" y="100000"/>
                                        </p:animScale>
                                        <p:animScale>
                                          <p:cBhvr>
                                            <p:cTn id="325" dur="26">
                                              <p:stCondLst>
                                                <p:cond delay="1642"/>
                                              </p:stCondLst>
                                            </p:cTn>
                                            <p:tgtEl>
                                              <p:spTgt spid="59"/>
                                            </p:tgtEl>
                                          </p:cBhvr>
                                          <p:to x="100000" y="90000"/>
                                        </p:animScale>
                                        <p:animScale>
                                          <p:cBhvr>
                                            <p:cTn id="326" dur="166" decel="50000">
                                              <p:stCondLst>
                                                <p:cond delay="1668"/>
                                              </p:stCondLst>
                                            </p:cTn>
                                            <p:tgtEl>
                                              <p:spTgt spid="59"/>
                                            </p:tgtEl>
                                          </p:cBhvr>
                                          <p:to x="100000" y="100000"/>
                                        </p:animScale>
                                        <p:animScale>
                                          <p:cBhvr>
                                            <p:cTn id="327" dur="26">
                                              <p:stCondLst>
                                                <p:cond delay="1808"/>
                                              </p:stCondLst>
                                            </p:cTn>
                                            <p:tgtEl>
                                              <p:spTgt spid="59"/>
                                            </p:tgtEl>
                                          </p:cBhvr>
                                          <p:to x="100000" y="95000"/>
                                        </p:animScale>
                                        <p:animScale>
                                          <p:cBhvr>
                                            <p:cTn id="328" dur="166" decel="50000">
                                              <p:stCondLst>
                                                <p:cond delay="1834"/>
                                              </p:stCondLst>
                                            </p:cTn>
                                            <p:tgtEl>
                                              <p:spTgt spid="59"/>
                                            </p:tgtEl>
                                          </p:cBhvr>
                                          <p:to x="100000" y="100000"/>
                                        </p:animScale>
                                      </p:childTnLst>
                                    </p:cTn>
                                  </p:par>
                                  <p:par>
                                    <p:cTn id="329" presetID="26" presetClass="entr" presetSubtype="0" fill="hold" nodeType="withEffect">
                                      <p:stCondLst>
                                        <p:cond delay="3200"/>
                                      </p:stCondLst>
                                      <p:childTnLst>
                                        <p:set>
                                          <p:cBhvr>
                                            <p:cTn id="330" dur="1" fill="hold">
                                              <p:stCondLst>
                                                <p:cond delay="0"/>
                                              </p:stCondLst>
                                            </p:cTn>
                                            <p:tgtEl>
                                              <p:spTgt spid="61"/>
                                            </p:tgtEl>
                                            <p:attrNameLst>
                                              <p:attrName>style.visibility</p:attrName>
                                            </p:attrNameLst>
                                          </p:cBhvr>
                                          <p:to>
                                            <p:strVal val="visible"/>
                                          </p:to>
                                        </p:set>
                                        <p:animEffect transition="in" filter="wipe(down)">
                                          <p:cBhvr>
                                            <p:cTn id="331" dur="580">
                                              <p:stCondLst>
                                                <p:cond delay="0"/>
                                              </p:stCondLst>
                                            </p:cTn>
                                            <p:tgtEl>
                                              <p:spTgt spid="61"/>
                                            </p:tgtEl>
                                          </p:cBhvr>
                                        </p:animEffect>
                                        <p:anim calcmode="lin" valueType="num">
                                          <p:cBhvr>
                                            <p:cTn id="332" dur="1822" tmFilter="0,0; 0.14,0.36; 0.43,0.73; 0.71,0.91; 1.0,1.0">
                                              <p:stCondLst>
                                                <p:cond delay="0"/>
                                              </p:stCondLst>
                                            </p:cTn>
                                            <p:tgtEl>
                                              <p:spTgt spid="61"/>
                                            </p:tgtEl>
                                            <p:attrNameLst>
                                              <p:attrName>ppt_x</p:attrName>
                                            </p:attrNameLst>
                                          </p:cBhvr>
                                          <p:tavLst>
                                            <p:tav tm="0">
                                              <p:val>
                                                <p:strVal val="#ppt_x-0.25"/>
                                              </p:val>
                                            </p:tav>
                                            <p:tav tm="100000">
                                              <p:val>
                                                <p:strVal val="#ppt_x"/>
                                              </p:val>
                                            </p:tav>
                                          </p:tavLst>
                                        </p:anim>
                                        <p:anim calcmode="lin" valueType="num">
                                          <p:cBhvr>
                                            <p:cTn id="333" dur="664" tmFilter="0.0,0.0; 0.25,0.07; 0.50,0.2; 0.75,0.467; 1.0,1.0">
                                              <p:stCondLst>
                                                <p:cond delay="0"/>
                                              </p:stCondLst>
                                            </p:cTn>
                                            <p:tgtEl>
                                              <p:spTgt spid="61"/>
                                            </p:tgtEl>
                                            <p:attrNameLst>
                                              <p:attrName>ppt_y</p:attrName>
                                            </p:attrNameLst>
                                          </p:cBhvr>
                                          <p:tavLst>
                                            <p:tav tm="0" fmla="#ppt_y-sin(pi*$)/3">
                                              <p:val>
                                                <p:fltVal val="0.5"/>
                                              </p:val>
                                            </p:tav>
                                            <p:tav tm="100000">
                                              <p:val>
                                                <p:fltVal val="1"/>
                                              </p:val>
                                            </p:tav>
                                          </p:tavLst>
                                        </p:anim>
                                        <p:anim calcmode="lin" valueType="num">
                                          <p:cBhvr>
                                            <p:cTn id="334" dur="664" tmFilter="0, 0; 0.125,0.2665; 0.25,0.4; 0.375,0.465; 0.5,0.5;  0.625,0.535; 0.75,0.6; 0.875,0.7335; 1,1">
                                              <p:stCondLst>
                                                <p:cond delay="664"/>
                                              </p:stCondLst>
                                            </p:cTn>
                                            <p:tgtEl>
                                              <p:spTgt spid="61"/>
                                            </p:tgtEl>
                                            <p:attrNameLst>
                                              <p:attrName>ppt_y</p:attrName>
                                            </p:attrNameLst>
                                          </p:cBhvr>
                                          <p:tavLst>
                                            <p:tav tm="0" fmla="#ppt_y-sin(pi*$)/9">
                                              <p:val>
                                                <p:fltVal val="0"/>
                                              </p:val>
                                            </p:tav>
                                            <p:tav tm="100000">
                                              <p:val>
                                                <p:fltVal val="1"/>
                                              </p:val>
                                            </p:tav>
                                          </p:tavLst>
                                        </p:anim>
                                        <p:anim calcmode="lin" valueType="num">
                                          <p:cBhvr>
                                            <p:cTn id="335" dur="332" tmFilter="0, 0; 0.125,0.2665; 0.25,0.4; 0.375,0.465; 0.5,0.5;  0.625,0.535; 0.75,0.6; 0.875,0.7335; 1,1">
                                              <p:stCondLst>
                                                <p:cond delay="1324"/>
                                              </p:stCondLst>
                                            </p:cTn>
                                            <p:tgtEl>
                                              <p:spTgt spid="61"/>
                                            </p:tgtEl>
                                            <p:attrNameLst>
                                              <p:attrName>ppt_y</p:attrName>
                                            </p:attrNameLst>
                                          </p:cBhvr>
                                          <p:tavLst>
                                            <p:tav tm="0" fmla="#ppt_y-sin(pi*$)/27">
                                              <p:val>
                                                <p:fltVal val="0"/>
                                              </p:val>
                                            </p:tav>
                                            <p:tav tm="100000">
                                              <p:val>
                                                <p:fltVal val="1"/>
                                              </p:val>
                                            </p:tav>
                                          </p:tavLst>
                                        </p:anim>
                                        <p:anim calcmode="lin" valueType="num">
                                          <p:cBhvr>
                                            <p:cTn id="336" dur="164" tmFilter="0, 0; 0.125,0.2665; 0.25,0.4; 0.375,0.465; 0.5,0.5;  0.625,0.535; 0.75,0.6; 0.875,0.7335; 1,1">
                                              <p:stCondLst>
                                                <p:cond delay="1656"/>
                                              </p:stCondLst>
                                            </p:cTn>
                                            <p:tgtEl>
                                              <p:spTgt spid="61"/>
                                            </p:tgtEl>
                                            <p:attrNameLst>
                                              <p:attrName>ppt_y</p:attrName>
                                            </p:attrNameLst>
                                          </p:cBhvr>
                                          <p:tavLst>
                                            <p:tav tm="0" fmla="#ppt_y-sin(pi*$)/81">
                                              <p:val>
                                                <p:fltVal val="0"/>
                                              </p:val>
                                            </p:tav>
                                            <p:tav tm="100000">
                                              <p:val>
                                                <p:fltVal val="1"/>
                                              </p:val>
                                            </p:tav>
                                          </p:tavLst>
                                        </p:anim>
                                        <p:animScale>
                                          <p:cBhvr>
                                            <p:cTn id="337" dur="26">
                                              <p:stCondLst>
                                                <p:cond delay="650"/>
                                              </p:stCondLst>
                                            </p:cTn>
                                            <p:tgtEl>
                                              <p:spTgt spid="61"/>
                                            </p:tgtEl>
                                          </p:cBhvr>
                                          <p:to x="100000" y="60000"/>
                                        </p:animScale>
                                        <p:animScale>
                                          <p:cBhvr>
                                            <p:cTn id="338" dur="166" decel="50000">
                                              <p:stCondLst>
                                                <p:cond delay="676"/>
                                              </p:stCondLst>
                                            </p:cTn>
                                            <p:tgtEl>
                                              <p:spTgt spid="61"/>
                                            </p:tgtEl>
                                          </p:cBhvr>
                                          <p:to x="100000" y="100000"/>
                                        </p:animScale>
                                        <p:animScale>
                                          <p:cBhvr>
                                            <p:cTn id="339" dur="26">
                                              <p:stCondLst>
                                                <p:cond delay="1312"/>
                                              </p:stCondLst>
                                            </p:cTn>
                                            <p:tgtEl>
                                              <p:spTgt spid="61"/>
                                            </p:tgtEl>
                                          </p:cBhvr>
                                          <p:to x="100000" y="80000"/>
                                        </p:animScale>
                                        <p:animScale>
                                          <p:cBhvr>
                                            <p:cTn id="340" dur="166" decel="50000">
                                              <p:stCondLst>
                                                <p:cond delay="1338"/>
                                              </p:stCondLst>
                                            </p:cTn>
                                            <p:tgtEl>
                                              <p:spTgt spid="61"/>
                                            </p:tgtEl>
                                          </p:cBhvr>
                                          <p:to x="100000" y="100000"/>
                                        </p:animScale>
                                        <p:animScale>
                                          <p:cBhvr>
                                            <p:cTn id="341" dur="26">
                                              <p:stCondLst>
                                                <p:cond delay="1642"/>
                                              </p:stCondLst>
                                            </p:cTn>
                                            <p:tgtEl>
                                              <p:spTgt spid="61"/>
                                            </p:tgtEl>
                                          </p:cBhvr>
                                          <p:to x="100000" y="90000"/>
                                        </p:animScale>
                                        <p:animScale>
                                          <p:cBhvr>
                                            <p:cTn id="342" dur="166" decel="50000">
                                              <p:stCondLst>
                                                <p:cond delay="1668"/>
                                              </p:stCondLst>
                                            </p:cTn>
                                            <p:tgtEl>
                                              <p:spTgt spid="61"/>
                                            </p:tgtEl>
                                          </p:cBhvr>
                                          <p:to x="100000" y="100000"/>
                                        </p:animScale>
                                        <p:animScale>
                                          <p:cBhvr>
                                            <p:cTn id="343" dur="26">
                                              <p:stCondLst>
                                                <p:cond delay="1808"/>
                                              </p:stCondLst>
                                            </p:cTn>
                                            <p:tgtEl>
                                              <p:spTgt spid="61"/>
                                            </p:tgtEl>
                                          </p:cBhvr>
                                          <p:to x="100000" y="95000"/>
                                        </p:animScale>
                                        <p:animScale>
                                          <p:cBhvr>
                                            <p:cTn id="344" dur="166" decel="50000">
                                              <p:stCondLst>
                                                <p:cond delay="1834"/>
                                              </p:stCondLst>
                                            </p:cTn>
                                            <p:tgtEl>
                                              <p:spTgt spid="61"/>
                                            </p:tgtEl>
                                          </p:cBhvr>
                                          <p:to x="100000" y="100000"/>
                                        </p:animScale>
                                      </p:childTnLst>
                                    </p:cTn>
                                  </p:par>
                                  <p:par>
                                    <p:cTn id="345" presetID="26" presetClass="entr" presetSubtype="0" fill="hold" nodeType="withEffect">
                                      <p:stCondLst>
                                        <p:cond delay="3300"/>
                                      </p:stCondLst>
                                      <p:childTnLst>
                                        <p:set>
                                          <p:cBhvr>
                                            <p:cTn id="346" dur="1" fill="hold">
                                              <p:stCondLst>
                                                <p:cond delay="0"/>
                                              </p:stCondLst>
                                            </p:cTn>
                                            <p:tgtEl>
                                              <p:spTgt spid="63"/>
                                            </p:tgtEl>
                                            <p:attrNameLst>
                                              <p:attrName>style.visibility</p:attrName>
                                            </p:attrNameLst>
                                          </p:cBhvr>
                                          <p:to>
                                            <p:strVal val="visible"/>
                                          </p:to>
                                        </p:set>
                                        <p:animEffect transition="in" filter="wipe(down)">
                                          <p:cBhvr>
                                            <p:cTn id="347" dur="580">
                                              <p:stCondLst>
                                                <p:cond delay="0"/>
                                              </p:stCondLst>
                                            </p:cTn>
                                            <p:tgtEl>
                                              <p:spTgt spid="63"/>
                                            </p:tgtEl>
                                          </p:cBhvr>
                                        </p:animEffect>
                                        <p:anim calcmode="lin" valueType="num">
                                          <p:cBhvr>
                                            <p:cTn id="348" dur="1822" tmFilter="0,0; 0.14,0.36; 0.43,0.73; 0.71,0.91; 1.0,1.0">
                                              <p:stCondLst>
                                                <p:cond delay="0"/>
                                              </p:stCondLst>
                                            </p:cTn>
                                            <p:tgtEl>
                                              <p:spTgt spid="63"/>
                                            </p:tgtEl>
                                            <p:attrNameLst>
                                              <p:attrName>ppt_x</p:attrName>
                                            </p:attrNameLst>
                                          </p:cBhvr>
                                          <p:tavLst>
                                            <p:tav tm="0">
                                              <p:val>
                                                <p:strVal val="#ppt_x-0.25"/>
                                              </p:val>
                                            </p:tav>
                                            <p:tav tm="100000">
                                              <p:val>
                                                <p:strVal val="#ppt_x"/>
                                              </p:val>
                                            </p:tav>
                                          </p:tavLst>
                                        </p:anim>
                                        <p:anim calcmode="lin" valueType="num">
                                          <p:cBhvr>
                                            <p:cTn id="349" dur="664" tmFilter="0.0,0.0; 0.25,0.07; 0.50,0.2; 0.75,0.467; 1.0,1.0">
                                              <p:stCondLst>
                                                <p:cond delay="0"/>
                                              </p:stCondLst>
                                            </p:cTn>
                                            <p:tgtEl>
                                              <p:spTgt spid="63"/>
                                            </p:tgtEl>
                                            <p:attrNameLst>
                                              <p:attrName>ppt_y</p:attrName>
                                            </p:attrNameLst>
                                          </p:cBhvr>
                                          <p:tavLst>
                                            <p:tav tm="0" fmla="#ppt_y-sin(pi*$)/3">
                                              <p:val>
                                                <p:fltVal val="0.5"/>
                                              </p:val>
                                            </p:tav>
                                            <p:tav tm="100000">
                                              <p:val>
                                                <p:fltVal val="1"/>
                                              </p:val>
                                            </p:tav>
                                          </p:tavLst>
                                        </p:anim>
                                        <p:anim calcmode="lin" valueType="num">
                                          <p:cBhvr>
                                            <p:cTn id="350" dur="664" tmFilter="0, 0; 0.125,0.2665; 0.25,0.4; 0.375,0.465; 0.5,0.5;  0.625,0.535; 0.75,0.6; 0.875,0.7335; 1,1">
                                              <p:stCondLst>
                                                <p:cond delay="664"/>
                                              </p:stCondLst>
                                            </p:cTn>
                                            <p:tgtEl>
                                              <p:spTgt spid="63"/>
                                            </p:tgtEl>
                                            <p:attrNameLst>
                                              <p:attrName>ppt_y</p:attrName>
                                            </p:attrNameLst>
                                          </p:cBhvr>
                                          <p:tavLst>
                                            <p:tav tm="0" fmla="#ppt_y-sin(pi*$)/9">
                                              <p:val>
                                                <p:fltVal val="0"/>
                                              </p:val>
                                            </p:tav>
                                            <p:tav tm="100000">
                                              <p:val>
                                                <p:fltVal val="1"/>
                                              </p:val>
                                            </p:tav>
                                          </p:tavLst>
                                        </p:anim>
                                        <p:anim calcmode="lin" valueType="num">
                                          <p:cBhvr>
                                            <p:cTn id="351" dur="332" tmFilter="0, 0; 0.125,0.2665; 0.25,0.4; 0.375,0.465; 0.5,0.5;  0.625,0.535; 0.75,0.6; 0.875,0.7335; 1,1">
                                              <p:stCondLst>
                                                <p:cond delay="1324"/>
                                              </p:stCondLst>
                                            </p:cTn>
                                            <p:tgtEl>
                                              <p:spTgt spid="63"/>
                                            </p:tgtEl>
                                            <p:attrNameLst>
                                              <p:attrName>ppt_y</p:attrName>
                                            </p:attrNameLst>
                                          </p:cBhvr>
                                          <p:tavLst>
                                            <p:tav tm="0" fmla="#ppt_y-sin(pi*$)/27">
                                              <p:val>
                                                <p:fltVal val="0"/>
                                              </p:val>
                                            </p:tav>
                                            <p:tav tm="100000">
                                              <p:val>
                                                <p:fltVal val="1"/>
                                              </p:val>
                                            </p:tav>
                                          </p:tavLst>
                                        </p:anim>
                                        <p:anim calcmode="lin" valueType="num">
                                          <p:cBhvr>
                                            <p:cTn id="352" dur="164" tmFilter="0, 0; 0.125,0.2665; 0.25,0.4; 0.375,0.465; 0.5,0.5;  0.625,0.535; 0.75,0.6; 0.875,0.7335; 1,1">
                                              <p:stCondLst>
                                                <p:cond delay="1656"/>
                                              </p:stCondLst>
                                            </p:cTn>
                                            <p:tgtEl>
                                              <p:spTgt spid="63"/>
                                            </p:tgtEl>
                                            <p:attrNameLst>
                                              <p:attrName>ppt_y</p:attrName>
                                            </p:attrNameLst>
                                          </p:cBhvr>
                                          <p:tavLst>
                                            <p:tav tm="0" fmla="#ppt_y-sin(pi*$)/81">
                                              <p:val>
                                                <p:fltVal val="0"/>
                                              </p:val>
                                            </p:tav>
                                            <p:tav tm="100000">
                                              <p:val>
                                                <p:fltVal val="1"/>
                                              </p:val>
                                            </p:tav>
                                          </p:tavLst>
                                        </p:anim>
                                        <p:animScale>
                                          <p:cBhvr>
                                            <p:cTn id="353" dur="26">
                                              <p:stCondLst>
                                                <p:cond delay="650"/>
                                              </p:stCondLst>
                                            </p:cTn>
                                            <p:tgtEl>
                                              <p:spTgt spid="63"/>
                                            </p:tgtEl>
                                          </p:cBhvr>
                                          <p:to x="100000" y="60000"/>
                                        </p:animScale>
                                        <p:animScale>
                                          <p:cBhvr>
                                            <p:cTn id="354" dur="166" decel="50000">
                                              <p:stCondLst>
                                                <p:cond delay="676"/>
                                              </p:stCondLst>
                                            </p:cTn>
                                            <p:tgtEl>
                                              <p:spTgt spid="63"/>
                                            </p:tgtEl>
                                          </p:cBhvr>
                                          <p:to x="100000" y="100000"/>
                                        </p:animScale>
                                        <p:animScale>
                                          <p:cBhvr>
                                            <p:cTn id="355" dur="26">
                                              <p:stCondLst>
                                                <p:cond delay="1312"/>
                                              </p:stCondLst>
                                            </p:cTn>
                                            <p:tgtEl>
                                              <p:spTgt spid="63"/>
                                            </p:tgtEl>
                                          </p:cBhvr>
                                          <p:to x="100000" y="80000"/>
                                        </p:animScale>
                                        <p:animScale>
                                          <p:cBhvr>
                                            <p:cTn id="356" dur="166" decel="50000">
                                              <p:stCondLst>
                                                <p:cond delay="1338"/>
                                              </p:stCondLst>
                                            </p:cTn>
                                            <p:tgtEl>
                                              <p:spTgt spid="63"/>
                                            </p:tgtEl>
                                          </p:cBhvr>
                                          <p:to x="100000" y="100000"/>
                                        </p:animScale>
                                        <p:animScale>
                                          <p:cBhvr>
                                            <p:cTn id="357" dur="26">
                                              <p:stCondLst>
                                                <p:cond delay="1642"/>
                                              </p:stCondLst>
                                            </p:cTn>
                                            <p:tgtEl>
                                              <p:spTgt spid="63"/>
                                            </p:tgtEl>
                                          </p:cBhvr>
                                          <p:to x="100000" y="90000"/>
                                        </p:animScale>
                                        <p:animScale>
                                          <p:cBhvr>
                                            <p:cTn id="358" dur="166" decel="50000">
                                              <p:stCondLst>
                                                <p:cond delay="1668"/>
                                              </p:stCondLst>
                                            </p:cTn>
                                            <p:tgtEl>
                                              <p:spTgt spid="63"/>
                                            </p:tgtEl>
                                          </p:cBhvr>
                                          <p:to x="100000" y="100000"/>
                                        </p:animScale>
                                        <p:animScale>
                                          <p:cBhvr>
                                            <p:cTn id="359" dur="26">
                                              <p:stCondLst>
                                                <p:cond delay="1808"/>
                                              </p:stCondLst>
                                            </p:cTn>
                                            <p:tgtEl>
                                              <p:spTgt spid="63"/>
                                            </p:tgtEl>
                                          </p:cBhvr>
                                          <p:to x="100000" y="95000"/>
                                        </p:animScale>
                                        <p:animScale>
                                          <p:cBhvr>
                                            <p:cTn id="360" dur="166" decel="50000">
                                              <p:stCondLst>
                                                <p:cond delay="1834"/>
                                              </p:stCondLst>
                                            </p:cTn>
                                            <p:tgtEl>
                                              <p:spTgt spid="63"/>
                                            </p:tgtEl>
                                          </p:cBhvr>
                                          <p:to x="100000" y="100000"/>
                                        </p:animScale>
                                      </p:childTnLst>
                                    </p:cTn>
                                  </p:par>
                                  <p:par>
                                    <p:cTn id="361" presetID="26" presetClass="entr" presetSubtype="0" fill="hold" nodeType="withEffect">
                                      <p:stCondLst>
                                        <p:cond delay="3400"/>
                                      </p:stCondLst>
                                      <p:childTnLst>
                                        <p:set>
                                          <p:cBhvr>
                                            <p:cTn id="362" dur="1" fill="hold">
                                              <p:stCondLst>
                                                <p:cond delay="0"/>
                                              </p:stCondLst>
                                            </p:cTn>
                                            <p:tgtEl>
                                              <p:spTgt spid="129"/>
                                            </p:tgtEl>
                                            <p:attrNameLst>
                                              <p:attrName>style.visibility</p:attrName>
                                            </p:attrNameLst>
                                          </p:cBhvr>
                                          <p:to>
                                            <p:strVal val="visible"/>
                                          </p:to>
                                        </p:set>
                                        <p:animEffect transition="in" filter="wipe(down)">
                                          <p:cBhvr>
                                            <p:cTn id="363" dur="580">
                                              <p:stCondLst>
                                                <p:cond delay="0"/>
                                              </p:stCondLst>
                                            </p:cTn>
                                            <p:tgtEl>
                                              <p:spTgt spid="129"/>
                                            </p:tgtEl>
                                          </p:cBhvr>
                                        </p:animEffect>
                                        <p:anim calcmode="lin" valueType="num">
                                          <p:cBhvr>
                                            <p:cTn id="364" dur="1822" tmFilter="0,0; 0.14,0.36; 0.43,0.73; 0.71,0.91; 1.0,1.0">
                                              <p:stCondLst>
                                                <p:cond delay="0"/>
                                              </p:stCondLst>
                                            </p:cTn>
                                            <p:tgtEl>
                                              <p:spTgt spid="129"/>
                                            </p:tgtEl>
                                            <p:attrNameLst>
                                              <p:attrName>ppt_x</p:attrName>
                                            </p:attrNameLst>
                                          </p:cBhvr>
                                          <p:tavLst>
                                            <p:tav tm="0">
                                              <p:val>
                                                <p:strVal val="#ppt_x-0.25"/>
                                              </p:val>
                                            </p:tav>
                                            <p:tav tm="100000">
                                              <p:val>
                                                <p:strVal val="#ppt_x"/>
                                              </p:val>
                                            </p:tav>
                                          </p:tavLst>
                                        </p:anim>
                                        <p:anim calcmode="lin" valueType="num">
                                          <p:cBhvr>
                                            <p:cTn id="365" dur="664" tmFilter="0.0,0.0; 0.25,0.07; 0.50,0.2; 0.75,0.467; 1.0,1.0">
                                              <p:stCondLst>
                                                <p:cond delay="0"/>
                                              </p:stCondLst>
                                            </p:cTn>
                                            <p:tgtEl>
                                              <p:spTgt spid="129"/>
                                            </p:tgtEl>
                                            <p:attrNameLst>
                                              <p:attrName>ppt_y</p:attrName>
                                            </p:attrNameLst>
                                          </p:cBhvr>
                                          <p:tavLst>
                                            <p:tav tm="0" fmla="#ppt_y-sin(pi*$)/3">
                                              <p:val>
                                                <p:fltVal val="0.5"/>
                                              </p:val>
                                            </p:tav>
                                            <p:tav tm="100000">
                                              <p:val>
                                                <p:fltVal val="1"/>
                                              </p:val>
                                            </p:tav>
                                          </p:tavLst>
                                        </p:anim>
                                        <p:anim calcmode="lin" valueType="num">
                                          <p:cBhvr>
                                            <p:cTn id="366" dur="664" tmFilter="0, 0; 0.125,0.2665; 0.25,0.4; 0.375,0.465; 0.5,0.5;  0.625,0.535; 0.75,0.6; 0.875,0.7335; 1,1">
                                              <p:stCondLst>
                                                <p:cond delay="664"/>
                                              </p:stCondLst>
                                            </p:cTn>
                                            <p:tgtEl>
                                              <p:spTgt spid="129"/>
                                            </p:tgtEl>
                                            <p:attrNameLst>
                                              <p:attrName>ppt_y</p:attrName>
                                            </p:attrNameLst>
                                          </p:cBhvr>
                                          <p:tavLst>
                                            <p:tav tm="0" fmla="#ppt_y-sin(pi*$)/9">
                                              <p:val>
                                                <p:fltVal val="0"/>
                                              </p:val>
                                            </p:tav>
                                            <p:tav tm="100000">
                                              <p:val>
                                                <p:fltVal val="1"/>
                                              </p:val>
                                            </p:tav>
                                          </p:tavLst>
                                        </p:anim>
                                        <p:anim calcmode="lin" valueType="num">
                                          <p:cBhvr>
                                            <p:cTn id="367" dur="332" tmFilter="0, 0; 0.125,0.2665; 0.25,0.4; 0.375,0.465; 0.5,0.5;  0.625,0.535; 0.75,0.6; 0.875,0.7335; 1,1">
                                              <p:stCondLst>
                                                <p:cond delay="1324"/>
                                              </p:stCondLst>
                                            </p:cTn>
                                            <p:tgtEl>
                                              <p:spTgt spid="129"/>
                                            </p:tgtEl>
                                            <p:attrNameLst>
                                              <p:attrName>ppt_y</p:attrName>
                                            </p:attrNameLst>
                                          </p:cBhvr>
                                          <p:tavLst>
                                            <p:tav tm="0" fmla="#ppt_y-sin(pi*$)/27">
                                              <p:val>
                                                <p:fltVal val="0"/>
                                              </p:val>
                                            </p:tav>
                                            <p:tav tm="100000">
                                              <p:val>
                                                <p:fltVal val="1"/>
                                              </p:val>
                                            </p:tav>
                                          </p:tavLst>
                                        </p:anim>
                                        <p:anim calcmode="lin" valueType="num">
                                          <p:cBhvr>
                                            <p:cTn id="368" dur="164" tmFilter="0, 0; 0.125,0.2665; 0.25,0.4; 0.375,0.465; 0.5,0.5;  0.625,0.535; 0.75,0.6; 0.875,0.7335; 1,1">
                                              <p:stCondLst>
                                                <p:cond delay="1656"/>
                                              </p:stCondLst>
                                            </p:cTn>
                                            <p:tgtEl>
                                              <p:spTgt spid="129"/>
                                            </p:tgtEl>
                                            <p:attrNameLst>
                                              <p:attrName>ppt_y</p:attrName>
                                            </p:attrNameLst>
                                          </p:cBhvr>
                                          <p:tavLst>
                                            <p:tav tm="0" fmla="#ppt_y-sin(pi*$)/81">
                                              <p:val>
                                                <p:fltVal val="0"/>
                                              </p:val>
                                            </p:tav>
                                            <p:tav tm="100000">
                                              <p:val>
                                                <p:fltVal val="1"/>
                                              </p:val>
                                            </p:tav>
                                          </p:tavLst>
                                        </p:anim>
                                        <p:animScale>
                                          <p:cBhvr>
                                            <p:cTn id="369" dur="26">
                                              <p:stCondLst>
                                                <p:cond delay="650"/>
                                              </p:stCondLst>
                                            </p:cTn>
                                            <p:tgtEl>
                                              <p:spTgt spid="129"/>
                                            </p:tgtEl>
                                          </p:cBhvr>
                                          <p:to x="100000" y="60000"/>
                                        </p:animScale>
                                        <p:animScale>
                                          <p:cBhvr>
                                            <p:cTn id="370" dur="166" decel="50000">
                                              <p:stCondLst>
                                                <p:cond delay="676"/>
                                              </p:stCondLst>
                                            </p:cTn>
                                            <p:tgtEl>
                                              <p:spTgt spid="129"/>
                                            </p:tgtEl>
                                          </p:cBhvr>
                                          <p:to x="100000" y="100000"/>
                                        </p:animScale>
                                        <p:animScale>
                                          <p:cBhvr>
                                            <p:cTn id="371" dur="26">
                                              <p:stCondLst>
                                                <p:cond delay="1312"/>
                                              </p:stCondLst>
                                            </p:cTn>
                                            <p:tgtEl>
                                              <p:spTgt spid="129"/>
                                            </p:tgtEl>
                                          </p:cBhvr>
                                          <p:to x="100000" y="80000"/>
                                        </p:animScale>
                                        <p:animScale>
                                          <p:cBhvr>
                                            <p:cTn id="372" dur="166" decel="50000">
                                              <p:stCondLst>
                                                <p:cond delay="1338"/>
                                              </p:stCondLst>
                                            </p:cTn>
                                            <p:tgtEl>
                                              <p:spTgt spid="129"/>
                                            </p:tgtEl>
                                          </p:cBhvr>
                                          <p:to x="100000" y="100000"/>
                                        </p:animScale>
                                        <p:animScale>
                                          <p:cBhvr>
                                            <p:cTn id="373" dur="26">
                                              <p:stCondLst>
                                                <p:cond delay="1642"/>
                                              </p:stCondLst>
                                            </p:cTn>
                                            <p:tgtEl>
                                              <p:spTgt spid="129"/>
                                            </p:tgtEl>
                                          </p:cBhvr>
                                          <p:to x="100000" y="90000"/>
                                        </p:animScale>
                                        <p:animScale>
                                          <p:cBhvr>
                                            <p:cTn id="374" dur="166" decel="50000">
                                              <p:stCondLst>
                                                <p:cond delay="1668"/>
                                              </p:stCondLst>
                                            </p:cTn>
                                            <p:tgtEl>
                                              <p:spTgt spid="129"/>
                                            </p:tgtEl>
                                          </p:cBhvr>
                                          <p:to x="100000" y="100000"/>
                                        </p:animScale>
                                        <p:animScale>
                                          <p:cBhvr>
                                            <p:cTn id="375" dur="26">
                                              <p:stCondLst>
                                                <p:cond delay="1808"/>
                                              </p:stCondLst>
                                            </p:cTn>
                                            <p:tgtEl>
                                              <p:spTgt spid="129"/>
                                            </p:tgtEl>
                                          </p:cBhvr>
                                          <p:to x="100000" y="95000"/>
                                        </p:animScale>
                                        <p:animScale>
                                          <p:cBhvr>
                                            <p:cTn id="376" dur="166" decel="50000">
                                              <p:stCondLst>
                                                <p:cond delay="1834"/>
                                              </p:stCondLst>
                                            </p:cTn>
                                            <p:tgtEl>
                                              <p:spTgt spid="129"/>
                                            </p:tgtEl>
                                          </p:cBhvr>
                                          <p:to x="100000" y="100000"/>
                                        </p:animScale>
                                      </p:childTnLst>
                                    </p:cTn>
                                  </p:par>
                                  <p:par>
                                    <p:cTn id="377" presetID="26" presetClass="entr" presetSubtype="0" fill="hold" nodeType="withEffect">
                                      <p:stCondLst>
                                        <p:cond delay="3500"/>
                                      </p:stCondLst>
                                      <p:childTnLst>
                                        <p:set>
                                          <p:cBhvr>
                                            <p:cTn id="378" dur="1" fill="hold">
                                              <p:stCondLst>
                                                <p:cond delay="0"/>
                                              </p:stCondLst>
                                            </p:cTn>
                                            <p:tgtEl>
                                              <p:spTgt spid="131"/>
                                            </p:tgtEl>
                                            <p:attrNameLst>
                                              <p:attrName>style.visibility</p:attrName>
                                            </p:attrNameLst>
                                          </p:cBhvr>
                                          <p:to>
                                            <p:strVal val="visible"/>
                                          </p:to>
                                        </p:set>
                                        <p:animEffect transition="in" filter="wipe(down)">
                                          <p:cBhvr>
                                            <p:cTn id="379" dur="580">
                                              <p:stCondLst>
                                                <p:cond delay="0"/>
                                              </p:stCondLst>
                                            </p:cTn>
                                            <p:tgtEl>
                                              <p:spTgt spid="131"/>
                                            </p:tgtEl>
                                          </p:cBhvr>
                                        </p:animEffect>
                                        <p:anim calcmode="lin" valueType="num">
                                          <p:cBhvr>
                                            <p:cTn id="380" dur="1822" tmFilter="0,0; 0.14,0.36; 0.43,0.73; 0.71,0.91; 1.0,1.0">
                                              <p:stCondLst>
                                                <p:cond delay="0"/>
                                              </p:stCondLst>
                                            </p:cTn>
                                            <p:tgtEl>
                                              <p:spTgt spid="131"/>
                                            </p:tgtEl>
                                            <p:attrNameLst>
                                              <p:attrName>ppt_x</p:attrName>
                                            </p:attrNameLst>
                                          </p:cBhvr>
                                          <p:tavLst>
                                            <p:tav tm="0">
                                              <p:val>
                                                <p:strVal val="#ppt_x-0.25"/>
                                              </p:val>
                                            </p:tav>
                                            <p:tav tm="100000">
                                              <p:val>
                                                <p:strVal val="#ppt_x"/>
                                              </p:val>
                                            </p:tav>
                                          </p:tavLst>
                                        </p:anim>
                                        <p:anim calcmode="lin" valueType="num">
                                          <p:cBhvr>
                                            <p:cTn id="381" dur="664" tmFilter="0.0,0.0; 0.25,0.07; 0.50,0.2; 0.75,0.467; 1.0,1.0">
                                              <p:stCondLst>
                                                <p:cond delay="0"/>
                                              </p:stCondLst>
                                            </p:cTn>
                                            <p:tgtEl>
                                              <p:spTgt spid="131"/>
                                            </p:tgtEl>
                                            <p:attrNameLst>
                                              <p:attrName>ppt_y</p:attrName>
                                            </p:attrNameLst>
                                          </p:cBhvr>
                                          <p:tavLst>
                                            <p:tav tm="0" fmla="#ppt_y-sin(pi*$)/3">
                                              <p:val>
                                                <p:fltVal val="0.5"/>
                                              </p:val>
                                            </p:tav>
                                            <p:tav tm="100000">
                                              <p:val>
                                                <p:fltVal val="1"/>
                                              </p:val>
                                            </p:tav>
                                          </p:tavLst>
                                        </p:anim>
                                        <p:anim calcmode="lin" valueType="num">
                                          <p:cBhvr>
                                            <p:cTn id="382" dur="664" tmFilter="0, 0; 0.125,0.2665; 0.25,0.4; 0.375,0.465; 0.5,0.5;  0.625,0.535; 0.75,0.6; 0.875,0.7335; 1,1">
                                              <p:stCondLst>
                                                <p:cond delay="664"/>
                                              </p:stCondLst>
                                            </p:cTn>
                                            <p:tgtEl>
                                              <p:spTgt spid="131"/>
                                            </p:tgtEl>
                                            <p:attrNameLst>
                                              <p:attrName>ppt_y</p:attrName>
                                            </p:attrNameLst>
                                          </p:cBhvr>
                                          <p:tavLst>
                                            <p:tav tm="0" fmla="#ppt_y-sin(pi*$)/9">
                                              <p:val>
                                                <p:fltVal val="0"/>
                                              </p:val>
                                            </p:tav>
                                            <p:tav tm="100000">
                                              <p:val>
                                                <p:fltVal val="1"/>
                                              </p:val>
                                            </p:tav>
                                          </p:tavLst>
                                        </p:anim>
                                        <p:anim calcmode="lin" valueType="num">
                                          <p:cBhvr>
                                            <p:cTn id="383" dur="332" tmFilter="0, 0; 0.125,0.2665; 0.25,0.4; 0.375,0.465; 0.5,0.5;  0.625,0.535; 0.75,0.6; 0.875,0.7335; 1,1">
                                              <p:stCondLst>
                                                <p:cond delay="1324"/>
                                              </p:stCondLst>
                                            </p:cTn>
                                            <p:tgtEl>
                                              <p:spTgt spid="131"/>
                                            </p:tgtEl>
                                            <p:attrNameLst>
                                              <p:attrName>ppt_y</p:attrName>
                                            </p:attrNameLst>
                                          </p:cBhvr>
                                          <p:tavLst>
                                            <p:tav tm="0" fmla="#ppt_y-sin(pi*$)/27">
                                              <p:val>
                                                <p:fltVal val="0"/>
                                              </p:val>
                                            </p:tav>
                                            <p:tav tm="100000">
                                              <p:val>
                                                <p:fltVal val="1"/>
                                              </p:val>
                                            </p:tav>
                                          </p:tavLst>
                                        </p:anim>
                                        <p:anim calcmode="lin" valueType="num">
                                          <p:cBhvr>
                                            <p:cTn id="384" dur="164" tmFilter="0, 0; 0.125,0.2665; 0.25,0.4; 0.375,0.465; 0.5,0.5;  0.625,0.535; 0.75,0.6; 0.875,0.7335; 1,1">
                                              <p:stCondLst>
                                                <p:cond delay="1656"/>
                                              </p:stCondLst>
                                            </p:cTn>
                                            <p:tgtEl>
                                              <p:spTgt spid="131"/>
                                            </p:tgtEl>
                                            <p:attrNameLst>
                                              <p:attrName>ppt_y</p:attrName>
                                            </p:attrNameLst>
                                          </p:cBhvr>
                                          <p:tavLst>
                                            <p:tav tm="0" fmla="#ppt_y-sin(pi*$)/81">
                                              <p:val>
                                                <p:fltVal val="0"/>
                                              </p:val>
                                            </p:tav>
                                            <p:tav tm="100000">
                                              <p:val>
                                                <p:fltVal val="1"/>
                                              </p:val>
                                            </p:tav>
                                          </p:tavLst>
                                        </p:anim>
                                        <p:animScale>
                                          <p:cBhvr>
                                            <p:cTn id="385" dur="26">
                                              <p:stCondLst>
                                                <p:cond delay="650"/>
                                              </p:stCondLst>
                                            </p:cTn>
                                            <p:tgtEl>
                                              <p:spTgt spid="131"/>
                                            </p:tgtEl>
                                          </p:cBhvr>
                                          <p:to x="100000" y="60000"/>
                                        </p:animScale>
                                        <p:animScale>
                                          <p:cBhvr>
                                            <p:cTn id="386" dur="166" decel="50000">
                                              <p:stCondLst>
                                                <p:cond delay="676"/>
                                              </p:stCondLst>
                                            </p:cTn>
                                            <p:tgtEl>
                                              <p:spTgt spid="131"/>
                                            </p:tgtEl>
                                          </p:cBhvr>
                                          <p:to x="100000" y="100000"/>
                                        </p:animScale>
                                        <p:animScale>
                                          <p:cBhvr>
                                            <p:cTn id="387" dur="26">
                                              <p:stCondLst>
                                                <p:cond delay="1312"/>
                                              </p:stCondLst>
                                            </p:cTn>
                                            <p:tgtEl>
                                              <p:spTgt spid="131"/>
                                            </p:tgtEl>
                                          </p:cBhvr>
                                          <p:to x="100000" y="80000"/>
                                        </p:animScale>
                                        <p:animScale>
                                          <p:cBhvr>
                                            <p:cTn id="388" dur="166" decel="50000">
                                              <p:stCondLst>
                                                <p:cond delay="1338"/>
                                              </p:stCondLst>
                                            </p:cTn>
                                            <p:tgtEl>
                                              <p:spTgt spid="131"/>
                                            </p:tgtEl>
                                          </p:cBhvr>
                                          <p:to x="100000" y="100000"/>
                                        </p:animScale>
                                        <p:animScale>
                                          <p:cBhvr>
                                            <p:cTn id="389" dur="26">
                                              <p:stCondLst>
                                                <p:cond delay="1642"/>
                                              </p:stCondLst>
                                            </p:cTn>
                                            <p:tgtEl>
                                              <p:spTgt spid="131"/>
                                            </p:tgtEl>
                                          </p:cBhvr>
                                          <p:to x="100000" y="90000"/>
                                        </p:animScale>
                                        <p:animScale>
                                          <p:cBhvr>
                                            <p:cTn id="390" dur="166" decel="50000">
                                              <p:stCondLst>
                                                <p:cond delay="1668"/>
                                              </p:stCondLst>
                                            </p:cTn>
                                            <p:tgtEl>
                                              <p:spTgt spid="131"/>
                                            </p:tgtEl>
                                          </p:cBhvr>
                                          <p:to x="100000" y="100000"/>
                                        </p:animScale>
                                        <p:animScale>
                                          <p:cBhvr>
                                            <p:cTn id="391" dur="26">
                                              <p:stCondLst>
                                                <p:cond delay="1808"/>
                                              </p:stCondLst>
                                            </p:cTn>
                                            <p:tgtEl>
                                              <p:spTgt spid="131"/>
                                            </p:tgtEl>
                                          </p:cBhvr>
                                          <p:to x="100000" y="95000"/>
                                        </p:animScale>
                                        <p:animScale>
                                          <p:cBhvr>
                                            <p:cTn id="392" dur="166" decel="50000">
                                              <p:stCondLst>
                                                <p:cond delay="1834"/>
                                              </p:stCondLst>
                                            </p:cTn>
                                            <p:tgtEl>
                                              <p:spTgt spid="131"/>
                                            </p:tgtEl>
                                          </p:cBhvr>
                                          <p:to x="100000" y="100000"/>
                                        </p:animScale>
                                      </p:childTnLst>
                                    </p:cTn>
                                  </p:par>
                                  <p:par>
                                    <p:cTn id="393" presetID="26" presetClass="entr" presetSubtype="0" fill="hold" nodeType="withEffect">
                                      <p:stCondLst>
                                        <p:cond delay="3600"/>
                                      </p:stCondLst>
                                      <p:childTnLst>
                                        <p:set>
                                          <p:cBhvr>
                                            <p:cTn id="394" dur="1" fill="hold">
                                              <p:stCondLst>
                                                <p:cond delay="0"/>
                                              </p:stCondLst>
                                            </p:cTn>
                                            <p:tgtEl>
                                              <p:spTgt spid="133"/>
                                            </p:tgtEl>
                                            <p:attrNameLst>
                                              <p:attrName>style.visibility</p:attrName>
                                            </p:attrNameLst>
                                          </p:cBhvr>
                                          <p:to>
                                            <p:strVal val="visible"/>
                                          </p:to>
                                        </p:set>
                                        <p:animEffect transition="in" filter="wipe(down)">
                                          <p:cBhvr>
                                            <p:cTn id="395" dur="580">
                                              <p:stCondLst>
                                                <p:cond delay="0"/>
                                              </p:stCondLst>
                                            </p:cTn>
                                            <p:tgtEl>
                                              <p:spTgt spid="133"/>
                                            </p:tgtEl>
                                          </p:cBhvr>
                                        </p:animEffect>
                                        <p:anim calcmode="lin" valueType="num">
                                          <p:cBhvr>
                                            <p:cTn id="396" dur="1822" tmFilter="0,0; 0.14,0.36; 0.43,0.73; 0.71,0.91; 1.0,1.0">
                                              <p:stCondLst>
                                                <p:cond delay="0"/>
                                              </p:stCondLst>
                                            </p:cTn>
                                            <p:tgtEl>
                                              <p:spTgt spid="133"/>
                                            </p:tgtEl>
                                            <p:attrNameLst>
                                              <p:attrName>ppt_x</p:attrName>
                                            </p:attrNameLst>
                                          </p:cBhvr>
                                          <p:tavLst>
                                            <p:tav tm="0">
                                              <p:val>
                                                <p:strVal val="#ppt_x-0.25"/>
                                              </p:val>
                                            </p:tav>
                                            <p:tav tm="100000">
                                              <p:val>
                                                <p:strVal val="#ppt_x"/>
                                              </p:val>
                                            </p:tav>
                                          </p:tavLst>
                                        </p:anim>
                                        <p:anim calcmode="lin" valueType="num">
                                          <p:cBhvr>
                                            <p:cTn id="397" dur="664" tmFilter="0.0,0.0; 0.25,0.07; 0.50,0.2; 0.75,0.467; 1.0,1.0">
                                              <p:stCondLst>
                                                <p:cond delay="0"/>
                                              </p:stCondLst>
                                            </p:cTn>
                                            <p:tgtEl>
                                              <p:spTgt spid="133"/>
                                            </p:tgtEl>
                                            <p:attrNameLst>
                                              <p:attrName>ppt_y</p:attrName>
                                            </p:attrNameLst>
                                          </p:cBhvr>
                                          <p:tavLst>
                                            <p:tav tm="0" fmla="#ppt_y-sin(pi*$)/3">
                                              <p:val>
                                                <p:fltVal val="0.5"/>
                                              </p:val>
                                            </p:tav>
                                            <p:tav tm="100000">
                                              <p:val>
                                                <p:fltVal val="1"/>
                                              </p:val>
                                            </p:tav>
                                          </p:tavLst>
                                        </p:anim>
                                        <p:anim calcmode="lin" valueType="num">
                                          <p:cBhvr>
                                            <p:cTn id="398" dur="664" tmFilter="0, 0; 0.125,0.2665; 0.25,0.4; 0.375,0.465; 0.5,0.5;  0.625,0.535; 0.75,0.6; 0.875,0.7335; 1,1">
                                              <p:stCondLst>
                                                <p:cond delay="664"/>
                                              </p:stCondLst>
                                            </p:cTn>
                                            <p:tgtEl>
                                              <p:spTgt spid="133"/>
                                            </p:tgtEl>
                                            <p:attrNameLst>
                                              <p:attrName>ppt_y</p:attrName>
                                            </p:attrNameLst>
                                          </p:cBhvr>
                                          <p:tavLst>
                                            <p:tav tm="0" fmla="#ppt_y-sin(pi*$)/9">
                                              <p:val>
                                                <p:fltVal val="0"/>
                                              </p:val>
                                            </p:tav>
                                            <p:tav tm="100000">
                                              <p:val>
                                                <p:fltVal val="1"/>
                                              </p:val>
                                            </p:tav>
                                          </p:tavLst>
                                        </p:anim>
                                        <p:anim calcmode="lin" valueType="num">
                                          <p:cBhvr>
                                            <p:cTn id="399" dur="332" tmFilter="0, 0; 0.125,0.2665; 0.25,0.4; 0.375,0.465; 0.5,0.5;  0.625,0.535; 0.75,0.6; 0.875,0.7335; 1,1">
                                              <p:stCondLst>
                                                <p:cond delay="1324"/>
                                              </p:stCondLst>
                                            </p:cTn>
                                            <p:tgtEl>
                                              <p:spTgt spid="133"/>
                                            </p:tgtEl>
                                            <p:attrNameLst>
                                              <p:attrName>ppt_y</p:attrName>
                                            </p:attrNameLst>
                                          </p:cBhvr>
                                          <p:tavLst>
                                            <p:tav tm="0" fmla="#ppt_y-sin(pi*$)/27">
                                              <p:val>
                                                <p:fltVal val="0"/>
                                              </p:val>
                                            </p:tav>
                                            <p:tav tm="100000">
                                              <p:val>
                                                <p:fltVal val="1"/>
                                              </p:val>
                                            </p:tav>
                                          </p:tavLst>
                                        </p:anim>
                                        <p:anim calcmode="lin" valueType="num">
                                          <p:cBhvr>
                                            <p:cTn id="400" dur="164" tmFilter="0, 0; 0.125,0.2665; 0.25,0.4; 0.375,0.465; 0.5,0.5;  0.625,0.535; 0.75,0.6; 0.875,0.7335; 1,1">
                                              <p:stCondLst>
                                                <p:cond delay="1656"/>
                                              </p:stCondLst>
                                            </p:cTn>
                                            <p:tgtEl>
                                              <p:spTgt spid="133"/>
                                            </p:tgtEl>
                                            <p:attrNameLst>
                                              <p:attrName>ppt_y</p:attrName>
                                            </p:attrNameLst>
                                          </p:cBhvr>
                                          <p:tavLst>
                                            <p:tav tm="0" fmla="#ppt_y-sin(pi*$)/81">
                                              <p:val>
                                                <p:fltVal val="0"/>
                                              </p:val>
                                            </p:tav>
                                            <p:tav tm="100000">
                                              <p:val>
                                                <p:fltVal val="1"/>
                                              </p:val>
                                            </p:tav>
                                          </p:tavLst>
                                        </p:anim>
                                        <p:animScale>
                                          <p:cBhvr>
                                            <p:cTn id="401" dur="26">
                                              <p:stCondLst>
                                                <p:cond delay="650"/>
                                              </p:stCondLst>
                                            </p:cTn>
                                            <p:tgtEl>
                                              <p:spTgt spid="133"/>
                                            </p:tgtEl>
                                          </p:cBhvr>
                                          <p:to x="100000" y="60000"/>
                                        </p:animScale>
                                        <p:animScale>
                                          <p:cBhvr>
                                            <p:cTn id="402" dur="166" decel="50000">
                                              <p:stCondLst>
                                                <p:cond delay="676"/>
                                              </p:stCondLst>
                                            </p:cTn>
                                            <p:tgtEl>
                                              <p:spTgt spid="133"/>
                                            </p:tgtEl>
                                          </p:cBhvr>
                                          <p:to x="100000" y="100000"/>
                                        </p:animScale>
                                        <p:animScale>
                                          <p:cBhvr>
                                            <p:cTn id="403" dur="26">
                                              <p:stCondLst>
                                                <p:cond delay="1312"/>
                                              </p:stCondLst>
                                            </p:cTn>
                                            <p:tgtEl>
                                              <p:spTgt spid="133"/>
                                            </p:tgtEl>
                                          </p:cBhvr>
                                          <p:to x="100000" y="80000"/>
                                        </p:animScale>
                                        <p:animScale>
                                          <p:cBhvr>
                                            <p:cTn id="404" dur="166" decel="50000">
                                              <p:stCondLst>
                                                <p:cond delay="1338"/>
                                              </p:stCondLst>
                                            </p:cTn>
                                            <p:tgtEl>
                                              <p:spTgt spid="133"/>
                                            </p:tgtEl>
                                          </p:cBhvr>
                                          <p:to x="100000" y="100000"/>
                                        </p:animScale>
                                        <p:animScale>
                                          <p:cBhvr>
                                            <p:cTn id="405" dur="26">
                                              <p:stCondLst>
                                                <p:cond delay="1642"/>
                                              </p:stCondLst>
                                            </p:cTn>
                                            <p:tgtEl>
                                              <p:spTgt spid="133"/>
                                            </p:tgtEl>
                                          </p:cBhvr>
                                          <p:to x="100000" y="90000"/>
                                        </p:animScale>
                                        <p:animScale>
                                          <p:cBhvr>
                                            <p:cTn id="406" dur="166" decel="50000">
                                              <p:stCondLst>
                                                <p:cond delay="1668"/>
                                              </p:stCondLst>
                                            </p:cTn>
                                            <p:tgtEl>
                                              <p:spTgt spid="133"/>
                                            </p:tgtEl>
                                          </p:cBhvr>
                                          <p:to x="100000" y="100000"/>
                                        </p:animScale>
                                        <p:animScale>
                                          <p:cBhvr>
                                            <p:cTn id="407" dur="26">
                                              <p:stCondLst>
                                                <p:cond delay="1808"/>
                                              </p:stCondLst>
                                            </p:cTn>
                                            <p:tgtEl>
                                              <p:spTgt spid="133"/>
                                            </p:tgtEl>
                                          </p:cBhvr>
                                          <p:to x="100000" y="95000"/>
                                        </p:animScale>
                                        <p:animScale>
                                          <p:cBhvr>
                                            <p:cTn id="408" dur="166" decel="50000">
                                              <p:stCondLst>
                                                <p:cond delay="1834"/>
                                              </p:stCondLst>
                                            </p:cTn>
                                            <p:tgtEl>
                                              <p:spTgt spid="133"/>
                                            </p:tgtEl>
                                          </p:cBhvr>
                                          <p:to x="100000" y="100000"/>
                                        </p:animScale>
                                      </p:childTnLst>
                                    </p:cTn>
                                  </p:par>
                                  <p:par>
                                    <p:cTn id="409" presetID="26" presetClass="entr" presetSubtype="0" fill="hold" nodeType="withEffect">
                                      <p:stCondLst>
                                        <p:cond delay="3700"/>
                                      </p:stCondLst>
                                      <p:childTnLst>
                                        <p:set>
                                          <p:cBhvr>
                                            <p:cTn id="410" dur="1" fill="hold">
                                              <p:stCondLst>
                                                <p:cond delay="0"/>
                                              </p:stCondLst>
                                            </p:cTn>
                                            <p:tgtEl>
                                              <p:spTgt spid="135"/>
                                            </p:tgtEl>
                                            <p:attrNameLst>
                                              <p:attrName>style.visibility</p:attrName>
                                            </p:attrNameLst>
                                          </p:cBhvr>
                                          <p:to>
                                            <p:strVal val="visible"/>
                                          </p:to>
                                        </p:set>
                                        <p:animEffect transition="in" filter="wipe(down)">
                                          <p:cBhvr>
                                            <p:cTn id="411" dur="580">
                                              <p:stCondLst>
                                                <p:cond delay="0"/>
                                              </p:stCondLst>
                                            </p:cTn>
                                            <p:tgtEl>
                                              <p:spTgt spid="135"/>
                                            </p:tgtEl>
                                          </p:cBhvr>
                                        </p:animEffect>
                                        <p:anim calcmode="lin" valueType="num">
                                          <p:cBhvr>
                                            <p:cTn id="412" dur="1822" tmFilter="0,0; 0.14,0.36; 0.43,0.73; 0.71,0.91; 1.0,1.0">
                                              <p:stCondLst>
                                                <p:cond delay="0"/>
                                              </p:stCondLst>
                                            </p:cTn>
                                            <p:tgtEl>
                                              <p:spTgt spid="135"/>
                                            </p:tgtEl>
                                            <p:attrNameLst>
                                              <p:attrName>ppt_x</p:attrName>
                                            </p:attrNameLst>
                                          </p:cBhvr>
                                          <p:tavLst>
                                            <p:tav tm="0">
                                              <p:val>
                                                <p:strVal val="#ppt_x-0.25"/>
                                              </p:val>
                                            </p:tav>
                                            <p:tav tm="100000">
                                              <p:val>
                                                <p:strVal val="#ppt_x"/>
                                              </p:val>
                                            </p:tav>
                                          </p:tavLst>
                                        </p:anim>
                                        <p:anim calcmode="lin" valueType="num">
                                          <p:cBhvr>
                                            <p:cTn id="413" dur="664" tmFilter="0.0,0.0; 0.25,0.07; 0.50,0.2; 0.75,0.467; 1.0,1.0">
                                              <p:stCondLst>
                                                <p:cond delay="0"/>
                                              </p:stCondLst>
                                            </p:cTn>
                                            <p:tgtEl>
                                              <p:spTgt spid="135"/>
                                            </p:tgtEl>
                                            <p:attrNameLst>
                                              <p:attrName>ppt_y</p:attrName>
                                            </p:attrNameLst>
                                          </p:cBhvr>
                                          <p:tavLst>
                                            <p:tav tm="0" fmla="#ppt_y-sin(pi*$)/3">
                                              <p:val>
                                                <p:fltVal val="0.5"/>
                                              </p:val>
                                            </p:tav>
                                            <p:tav tm="100000">
                                              <p:val>
                                                <p:fltVal val="1"/>
                                              </p:val>
                                            </p:tav>
                                          </p:tavLst>
                                        </p:anim>
                                        <p:anim calcmode="lin" valueType="num">
                                          <p:cBhvr>
                                            <p:cTn id="414" dur="664" tmFilter="0, 0; 0.125,0.2665; 0.25,0.4; 0.375,0.465; 0.5,0.5;  0.625,0.535; 0.75,0.6; 0.875,0.7335; 1,1">
                                              <p:stCondLst>
                                                <p:cond delay="664"/>
                                              </p:stCondLst>
                                            </p:cTn>
                                            <p:tgtEl>
                                              <p:spTgt spid="135"/>
                                            </p:tgtEl>
                                            <p:attrNameLst>
                                              <p:attrName>ppt_y</p:attrName>
                                            </p:attrNameLst>
                                          </p:cBhvr>
                                          <p:tavLst>
                                            <p:tav tm="0" fmla="#ppt_y-sin(pi*$)/9">
                                              <p:val>
                                                <p:fltVal val="0"/>
                                              </p:val>
                                            </p:tav>
                                            <p:tav tm="100000">
                                              <p:val>
                                                <p:fltVal val="1"/>
                                              </p:val>
                                            </p:tav>
                                          </p:tavLst>
                                        </p:anim>
                                        <p:anim calcmode="lin" valueType="num">
                                          <p:cBhvr>
                                            <p:cTn id="415" dur="332" tmFilter="0, 0; 0.125,0.2665; 0.25,0.4; 0.375,0.465; 0.5,0.5;  0.625,0.535; 0.75,0.6; 0.875,0.7335; 1,1">
                                              <p:stCondLst>
                                                <p:cond delay="1324"/>
                                              </p:stCondLst>
                                            </p:cTn>
                                            <p:tgtEl>
                                              <p:spTgt spid="135"/>
                                            </p:tgtEl>
                                            <p:attrNameLst>
                                              <p:attrName>ppt_y</p:attrName>
                                            </p:attrNameLst>
                                          </p:cBhvr>
                                          <p:tavLst>
                                            <p:tav tm="0" fmla="#ppt_y-sin(pi*$)/27">
                                              <p:val>
                                                <p:fltVal val="0"/>
                                              </p:val>
                                            </p:tav>
                                            <p:tav tm="100000">
                                              <p:val>
                                                <p:fltVal val="1"/>
                                              </p:val>
                                            </p:tav>
                                          </p:tavLst>
                                        </p:anim>
                                        <p:anim calcmode="lin" valueType="num">
                                          <p:cBhvr>
                                            <p:cTn id="416" dur="164" tmFilter="0, 0; 0.125,0.2665; 0.25,0.4; 0.375,0.465; 0.5,0.5;  0.625,0.535; 0.75,0.6; 0.875,0.7335; 1,1">
                                              <p:stCondLst>
                                                <p:cond delay="1656"/>
                                              </p:stCondLst>
                                            </p:cTn>
                                            <p:tgtEl>
                                              <p:spTgt spid="135"/>
                                            </p:tgtEl>
                                            <p:attrNameLst>
                                              <p:attrName>ppt_y</p:attrName>
                                            </p:attrNameLst>
                                          </p:cBhvr>
                                          <p:tavLst>
                                            <p:tav tm="0" fmla="#ppt_y-sin(pi*$)/81">
                                              <p:val>
                                                <p:fltVal val="0"/>
                                              </p:val>
                                            </p:tav>
                                            <p:tav tm="100000">
                                              <p:val>
                                                <p:fltVal val="1"/>
                                              </p:val>
                                            </p:tav>
                                          </p:tavLst>
                                        </p:anim>
                                        <p:animScale>
                                          <p:cBhvr>
                                            <p:cTn id="417" dur="26">
                                              <p:stCondLst>
                                                <p:cond delay="650"/>
                                              </p:stCondLst>
                                            </p:cTn>
                                            <p:tgtEl>
                                              <p:spTgt spid="135"/>
                                            </p:tgtEl>
                                          </p:cBhvr>
                                          <p:to x="100000" y="60000"/>
                                        </p:animScale>
                                        <p:animScale>
                                          <p:cBhvr>
                                            <p:cTn id="418" dur="166" decel="50000">
                                              <p:stCondLst>
                                                <p:cond delay="676"/>
                                              </p:stCondLst>
                                            </p:cTn>
                                            <p:tgtEl>
                                              <p:spTgt spid="135"/>
                                            </p:tgtEl>
                                          </p:cBhvr>
                                          <p:to x="100000" y="100000"/>
                                        </p:animScale>
                                        <p:animScale>
                                          <p:cBhvr>
                                            <p:cTn id="419" dur="26">
                                              <p:stCondLst>
                                                <p:cond delay="1312"/>
                                              </p:stCondLst>
                                            </p:cTn>
                                            <p:tgtEl>
                                              <p:spTgt spid="135"/>
                                            </p:tgtEl>
                                          </p:cBhvr>
                                          <p:to x="100000" y="80000"/>
                                        </p:animScale>
                                        <p:animScale>
                                          <p:cBhvr>
                                            <p:cTn id="420" dur="166" decel="50000">
                                              <p:stCondLst>
                                                <p:cond delay="1338"/>
                                              </p:stCondLst>
                                            </p:cTn>
                                            <p:tgtEl>
                                              <p:spTgt spid="135"/>
                                            </p:tgtEl>
                                          </p:cBhvr>
                                          <p:to x="100000" y="100000"/>
                                        </p:animScale>
                                        <p:animScale>
                                          <p:cBhvr>
                                            <p:cTn id="421" dur="26">
                                              <p:stCondLst>
                                                <p:cond delay="1642"/>
                                              </p:stCondLst>
                                            </p:cTn>
                                            <p:tgtEl>
                                              <p:spTgt spid="135"/>
                                            </p:tgtEl>
                                          </p:cBhvr>
                                          <p:to x="100000" y="90000"/>
                                        </p:animScale>
                                        <p:animScale>
                                          <p:cBhvr>
                                            <p:cTn id="422" dur="166" decel="50000">
                                              <p:stCondLst>
                                                <p:cond delay="1668"/>
                                              </p:stCondLst>
                                            </p:cTn>
                                            <p:tgtEl>
                                              <p:spTgt spid="135"/>
                                            </p:tgtEl>
                                          </p:cBhvr>
                                          <p:to x="100000" y="100000"/>
                                        </p:animScale>
                                        <p:animScale>
                                          <p:cBhvr>
                                            <p:cTn id="423" dur="26">
                                              <p:stCondLst>
                                                <p:cond delay="1808"/>
                                              </p:stCondLst>
                                            </p:cTn>
                                            <p:tgtEl>
                                              <p:spTgt spid="135"/>
                                            </p:tgtEl>
                                          </p:cBhvr>
                                          <p:to x="100000" y="95000"/>
                                        </p:animScale>
                                        <p:animScale>
                                          <p:cBhvr>
                                            <p:cTn id="424" dur="166" decel="50000">
                                              <p:stCondLst>
                                                <p:cond delay="1834"/>
                                              </p:stCondLst>
                                            </p:cTn>
                                            <p:tgtEl>
                                              <p:spTgt spid="135"/>
                                            </p:tgtEl>
                                          </p:cBhvr>
                                          <p:to x="100000" y="100000"/>
                                        </p:animScale>
                                      </p:childTnLst>
                                    </p:cTn>
                                  </p:par>
                                  <p:par>
                                    <p:cTn id="425" presetID="26" presetClass="entr" presetSubtype="0" fill="hold" nodeType="withEffect">
                                      <p:stCondLst>
                                        <p:cond delay="3800"/>
                                      </p:stCondLst>
                                      <p:childTnLst>
                                        <p:set>
                                          <p:cBhvr>
                                            <p:cTn id="426" dur="1" fill="hold">
                                              <p:stCondLst>
                                                <p:cond delay="0"/>
                                              </p:stCondLst>
                                            </p:cTn>
                                            <p:tgtEl>
                                              <p:spTgt spid="137"/>
                                            </p:tgtEl>
                                            <p:attrNameLst>
                                              <p:attrName>style.visibility</p:attrName>
                                            </p:attrNameLst>
                                          </p:cBhvr>
                                          <p:to>
                                            <p:strVal val="visible"/>
                                          </p:to>
                                        </p:set>
                                        <p:animEffect transition="in" filter="wipe(down)">
                                          <p:cBhvr>
                                            <p:cTn id="427" dur="580">
                                              <p:stCondLst>
                                                <p:cond delay="0"/>
                                              </p:stCondLst>
                                            </p:cTn>
                                            <p:tgtEl>
                                              <p:spTgt spid="137"/>
                                            </p:tgtEl>
                                          </p:cBhvr>
                                        </p:animEffect>
                                        <p:anim calcmode="lin" valueType="num">
                                          <p:cBhvr>
                                            <p:cTn id="428" dur="1822" tmFilter="0,0; 0.14,0.36; 0.43,0.73; 0.71,0.91; 1.0,1.0">
                                              <p:stCondLst>
                                                <p:cond delay="0"/>
                                              </p:stCondLst>
                                            </p:cTn>
                                            <p:tgtEl>
                                              <p:spTgt spid="137"/>
                                            </p:tgtEl>
                                            <p:attrNameLst>
                                              <p:attrName>ppt_x</p:attrName>
                                            </p:attrNameLst>
                                          </p:cBhvr>
                                          <p:tavLst>
                                            <p:tav tm="0">
                                              <p:val>
                                                <p:strVal val="#ppt_x-0.25"/>
                                              </p:val>
                                            </p:tav>
                                            <p:tav tm="100000">
                                              <p:val>
                                                <p:strVal val="#ppt_x"/>
                                              </p:val>
                                            </p:tav>
                                          </p:tavLst>
                                        </p:anim>
                                        <p:anim calcmode="lin" valueType="num">
                                          <p:cBhvr>
                                            <p:cTn id="429" dur="664" tmFilter="0.0,0.0; 0.25,0.07; 0.50,0.2; 0.75,0.467; 1.0,1.0">
                                              <p:stCondLst>
                                                <p:cond delay="0"/>
                                              </p:stCondLst>
                                            </p:cTn>
                                            <p:tgtEl>
                                              <p:spTgt spid="137"/>
                                            </p:tgtEl>
                                            <p:attrNameLst>
                                              <p:attrName>ppt_y</p:attrName>
                                            </p:attrNameLst>
                                          </p:cBhvr>
                                          <p:tavLst>
                                            <p:tav tm="0" fmla="#ppt_y-sin(pi*$)/3">
                                              <p:val>
                                                <p:fltVal val="0.5"/>
                                              </p:val>
                                            </p:tav>
                                            <p:tav tm="100000">
                                              <p:val>
                                                <p:fltVal val="1"/>
                                              </p:val>
                                            </p:tav>
                                          </p:tavLst>
                                        </p:anim>
                                        <p:anim calcmode="lin" valueType="num">
                                          <p:cBhvr>
                                            <p:cTn id="430" dur="664" tmFilter="0, 0; 0.125,0.2665; 0.25,0.4; 0.375,0.465; 0.5,0.5;  0.625,0.535; 0.75,0.6; 0.875,0.7335; 1,1">
                                              <p:stCondLst>
                                                <p:cond delay="664"/>
                                              </p:stCondLst>
                                            </p:cTn>
                                            <p:tgtEl>
                                              <p:spTgt spid="137"/>
                                            </p:tgtEl>
                                            <p:attrNameLst>
                                              <p:attrName>ppt_y</p:attrName>
                                            </p:attrNameLst>
                                          </p:cBhvr>
                                          <p:tavLst>
                                            <p:tav tm="0" fmla="#ppt_y-sin(pi*$)/9">
                                              <p:val>
                                                <p:fltVal val="0"/>
                                              </p:val>
                                            </p:tav>
                                            <p:tav tm="100000">
                                              <p:val>
                                                <p:fltVal val="1"/>
                                              </p:val>
                                            </p:tav>
                                          </p:tavLst>
                                        </p:anim>
                                        <p:anim calcmode="lin" valueType="num">
                                          <p:cBhvr>
                                            <p:cTn id="431" dur="332" tmFilter="0, 0; 0.125,0.2665; 0.25,0.4; 0.375,0.465; 0.5,0.5;  0.625,0.535; 0.75,0.6; 0.875,0.7335; 1,1">
                                              <p:stCondLst>
                                                <p:cond delay="1324"/>
                                              </p:stCondLst>
                                            </p:cTn>
                                            <p:tgtEl>
                                              <p:spTgt spid="137"/>
                                            </p:tgtEl>
                                            <p:attrNameLst>
                                              <p:attrName>ppt_y</p:attrName>
                                            </p:attrNameLst>
                                          </p:cBhvr>
                                          <p:tavLst>
                                            <p:tav tm="0" fmla="#ppt_y-sin(pi*$)/27">
                                              <p:val>
                                                <p:fltVal val="0"/>
                                              </p:val>
                                            </p:tav>
                                            <p:tav tm="100000">
                                              <p:val>
                                                <p:fltVal val="1"/>
                                              </p:val>
                                            </p:tav>
                                          </p:tavLst>
                                        </p:anim>
                                        <p:anim calcmode="lin" valueType="num">
                                          <p:cBhvr>
                                            <p:cTn id="432" dur="164" tmFilter="0, 0; 0.125,0.2665; 0.25,0.4; 0.375,0.465; 0.5,0.5;  0.625,0.535; 0.75,0.6; 0.875,0.7335; 1,1">
                                              <p:stCondLst>
                                                <p:cond delay="1656"/>
                                              </p:stCondLst>
                                            </p:cTn>
                                            <p:tgtEl>
                                              <p:spTgt spid="137"/>
                                            </p:tgtEl>
                                            <p:attrNameLst>
                                              <p:attrName>ppt_y</p:attrName>
                                            </p:attrNameLst>
                                          </p:cBhvr>
                                          <p:tavLst>
                                            <p:tav tm="0" fmla="#ppt_y-sin(pi*$)/81">
                                              <p:val>
                                                <p:fltVal val="0"/>
                                              </p:val>
                                            </p:tav>
                                            <p:tav tm="100000">
                                              <p:val>
                                                <p:fltVal val="1"/>
                                              </p:val>
                                            </p:tav>
                                          </p:tavLst>
                                        </p:anim>
                                        <p:animScale>
                                          <p:cBhvr>
                                            <p:cTn id="433" dur="26">
                                              <p:stCondLst>
                                                <p:cond delay="650"/>
                                              </p:stCondLst>
                                            </p:cTn>
                                            <p:tgtEl>
                                              <p:spTgt spid="137"/>
                                            </p:tgtEl>
                                          </p:cBhvr>
                                          <p:to x="100000" y="60000"/>
                                        </p:animScale>
                                        <p:animScale>
                                          <p:cBhvr>
                                            <p:cTn id="434" dur="166" decel="50000">
                                              <p:stCondLst>
                                                <p:cond delay="676"/>
                                              </p:stCondLst>
                                            </p:cTn>
                                            <p:tgtEl>
                                              <p:spTgt spid="137"/>
                                            </p:tgtEl>
                                          </p:cBhvr>
                                          <p:to x="100000" y="100000"/>
                                        </p:animScale>
                                        <p:animScale>
                                          <p:cBhvr>
                                            <p:cTn id="435" dur="26">
                                              <p:stCondLst>
                                                <p:cond delay="1312"/>
                                              </p:stCondLst>
                                            </p:cTn>
                                            <p:tgtEl>
                                              <p:spTgt spid="137"/>
                                            </p:tgtEl>
                                          </p:cBhvr>
                                          <p:to x="100000" y="80000"/>
                                        </p:animScale>
                                        <p:animScale>
                                          <p:cBhvr>
                                            <p:cTn id="436" dur="166" decel="50000">
                                              <p:stCondLst>
                                                <p:cond delay="1338"/>
                                              </p:stCondLst>
                                            </p:cTn>
                                            <p:tgtEl>
                                              <p:spTgt spid="137"/>
                                            </p:tgtEl>
                                          </p:cBhvr>
                                          <p:to x="100000" y="100000"/>
                                        </p:animScale>
                                        <p:animScale>
                                          <p:cBhvr>
                                            <p:cTn id="437" dur="26">
                                              <p:stCondLst>
                                                <p:cond delay="1642"/>
                                              </p:stCondLst>
                                            </p:cTn>
                                            <p:tgtEl>
                                              <p:spTgt spid="137"/>
                                            </p:tgtEl>
                                          </p:cBhvr>
                                          <p:to x="100000" y="90000"/>
                                        </p:animScale>
                                        <p:animScale>
                                          <p:cBhvr>
                                            <p:cTn id="438" dur="166" decel="50000">
                                              <p:stCondLst>
                                                <p:cond delay="1668"/>
                                              </p:stCondLst>
                                            </p:cTn>
                                            <p:tgtEl>
                                              <p:spTgt spid="137"/>
                                            </p:tgtEl>
                                          </p:cBhvr>
                                          <p:to x="100000" y="100000"/>
                                        </p:animScale>
                                        <p:animScale>
                                          <p:cBhvr>
                                            <p:cTn id="439" dur="26">
                                              <p:stCondLst>
                                                <p:cond delay="1808"/>
                                              </p:stCondLst>
                                            </p:cTn>
                                            <p:tgtEl>
                                              <p:spTgt spid="137"/>
                                            </p:tgtEl>
                                          </p:cBhvr>
                                          <p:to x="100000" y="95000"/>
                                        </p:animScale>
                                        <p:animScale>
                                          <p:cBhvr>
                                            <p:cTn id="440" dur="166" decel="50000">
                                              <p:stCondLst>
                                                <p:cond delay="1834"/>
                                              </p:stCondLst>
                                            </p:cTn>
                                            <p:tgtEl>
                                              <p:spTgt spid="137"/>
                                            </p:tgtEl>
                                          </p:cBhvr>
                                          <p:to x="100000" y="100000"/>
                                        </p:animScale>
                                      </p:childTnLst>
                                    </p:cTn>
                                  </p:par>
                                  <p:par>
                                    <p:cTn id="441" presetID="26" presetClass="entr" presetSubtype="0" fill="hold" nodeType="withEffect">
                                      <p:stCondLst>
                                        <p:cond delay="3900"/>
                                      </p:stCondLst>
                                      <p:childTnLst>
                                        <p:set>
                                          <p:cBhvr>
                                            <p:cTn id="442" dur="1" fill="hold">
                                              <p:stCondLst>
                                                <p:cond delay="0"/>
                                              </p:stCondLst>
                                            </p:cTn>
                                            <p:tgtEl>
                                              <p:spTgt spid="140"/>
                                            </p:tgtEl>
                                            <p:attrNameLst>
                                              <p:attrName>style.visibility</p:attrName>
                                            </p:attrNameLst>
                                          </p:cBhvr>
                                          <p:to>
                                            <p:strVal val="visible"/>
                                          </p:to>
                                        </p:set>
                                        <p:animEffect transition="in" filter="wipe(down)">
                                          <p:cBhvr>
                                            <p:cTn id="443" dur="580">
                                              <p:stCondLst>
                                                <p:cond delay="0"/>
                                              </p:stCondLst>
                                            </p:cTn>
                                            <p:tgtEl>
                                              <p:spTgt spid="140"/>
                                            </p:tgtEl>
                                          </p:cBhvr>
                                        </p:animEffect>
                                        <p:anim calcmode="lin" valueType="num">
                                          <p:cBhvr>
                                            <p:cTn id="444" dur="1822" tmFilter="0,0; 0.14,0.36; 0.43,0.73; 0.71,0.91; 1.0,1.0">
                                              <p:stCondLst>
                                                <p:cond delay="0"/>
                                              </p:stCondLst>
                                            </p:cTn>
                                            <p:tgtEl>
                                              <p:spTgt spid="140"/>
                                            </p:tgtEl>
                                            <p:attrNameLst>
                                              <p:attrName>ppt_x</p:attrName>
                                            </p:attrNameLst>
                                          </p:cBhvr>
                                          <p:tavLst>
                                            <p:tav tm="0">
                                              <p:val>
                                                <p:strVal val="#ppt_x-0.25"/>
                                              </p:val>
                                            </p:tav>
                                            <p:tav tm="100000">
                                              <p:val>
                                                <p:strVal val="#ppt_x"/>
                                              </p:val>
                                            </p:tav>
                                          </p:tavLst>
                                        </p:anim>
                                        <p:anim calcmode="lin" valueType="num">
                                          <p:cBhvr>
                                            <p:cTn id="445" dur="664" tmFilter="0.0,0.0; 0.25,0.07; 0.50,0.2; 0.75,0.467; 1.0,1.0">
                                              <p:stCondLst>
                                                <p:cond delay="0"/>
                                              </p:stCondLst>
                                            </p:cTn>
                                            <p:tgtEl>
                                              <p:spTgt spid="140"/>
                                            </p:tgtEl>
                                            <p:attrNameLst>
                                              <p:attrName>ppt_y</p:attrName>
                                            </p:attrNameLst>
                                          </p:cBhvr>
                                          <p:tavLst>
                                            <p:tav tm="0" fmla="#ppt_y-sin(pi*$)/3">
                                              <p:val>
                                                <p:fltVal val="0.5"/>
                                              </p:val>
                                            </p:tav>
                                            <p:tav tm="100000">
                                              <p:val>
                                                <p:fltVal val="1"/>
                                              </p:val>
                                            </p:tav>
                                          </p:tavLst>
                                        </p:anim>
                                        <p:anim calcmode="lin" valueType="num">
                                          <p:cBhvr>
                                            <p:cTn id="446" dur="664" tmFilter="0, 0; 0.125,0.2665; 0.25,0.4; 0.375,0.465; 0.5,0.5;  0.625,0.535; 0.75,0.6; 0.875,0.7335; 1,1">
                                              <p:stCondLst>
                                                <p:cond delay="664"/>
                                              </p:stCondLst>
                                            </p:cTn>
                                            <p:tgtEl>
                                              <p:spTgt spid="140"/>
                                            </p:tgtEl>
                                            <p:attrNameLst>
                                              <p:attrName>ppt_y</p:attrName>
                                            </p:attrNameLst>
                                          </p:cBhvr>
                                          <p:tavLst>
                                            <p:tav tm="0" fmla="#ppt_y-sin(pi*$)/9">
                                              <p:val>
                                                <p:fltVal val="0"/>
                                              </p:val>
                                            </p:tav>
                                            <p:tav tm="100000">
                                              <p:val>
                                                <p:fltVal val="1"/>
                                              </p:val>
                                            </p:tav>
                                          </p:tavLst>
                                        </p:anim>
                                        <p:anim calcmode="lin" valueType="num">
                                          <p:cBhvr>
                                            <p:cTn id="447" dur="332" tmFilter="0, 0; 0.125,0.2665; 0.25,0.4; 0.375,0.465; 0.5,0.5;  0.625,0.535; 0.75,0.6; 0.875,0.7335; 1,1">
                                              <p:stCondLst>
                                                <p:cond delay="1324"/>
                                              </p:stCondLst>
                                            </p:cTn>
                                            <p:tgtEl>
                                              <p:spTgt spid="140"/>
                                            </p:tgtEl>
                                            <p:attrNameLst>
                                              <p:attrName>ppt_y</p:attrName>
                                            </p:attrNameLst>
                                          </p:cBhvr>
                                          <p:tavLst>
                                            <p:tav tm="0" fmla="#ppt_y-sin(pi*$)/27">
                                              <p:val>
                                                <p:fltVal val="0"/>
                                              </p:val>
                                            </p:tav>
                                            <p:tav tm="100000">
                                              <p:val>
                                                <p:fltVal val="1"/>
                                              </p:val>
                                            </p:tav>
                                          </p:tavLst>
                                        </p:anim>
                                        <p:anim calcmode="lin" valueType="num">
                                          <p:cBhvr>
                                            <p:cTn id="448" dur="164" tmFilter="0, 0; 0.125,0.2665; 0.25,0.4; 0.375,0.465; 0.5,0.5;  0.625,0.535; 0.75,0.6; 0.875,0.7335; 1,1">
                                              <p:stCondLst>
                                                <p:cond delay="1656"/>
                                              </p:stCondLst>
                                            </p:cTn>
                                            <p:tgtEl>
                                              <p:spTgt spid="140"/>
                                            </p:tgtEl>
                                            <p:attrNameLst>
                                              <p:attrName>ppt_y</p:attrName>
                                            </p:attrNameLst>
                                          </p:cBhvr>
                                          <p:tavLst>
                                            <p:tav tm="0" fmla="#ppt_y-sin(pi*$)/81">
                                              <p:val>
                                                <p:fltVal val="0"/>
                                              </p:val>
                                            </p:tav>
                                            <p:tav tm="100000">
                                              <p:val>
                                                <p:fltVal val="1"/>
                                              </p:val>
                                            </p:tav>
                                          </p:tavLst>
                                        </p:anim>
                                        <p:animScale>
                                          <p:cBhvr>
                                            <p:cTn id="449" dur="26">
                                              <p:stCondLst>
                                                <p:cond delay="650"/>
                                              </p:stCondLst>
                                            </p:cTn>
                                            <p:tgtEl>
                                              <p:spTgt spid="140"/>
                                            </p:tgtEl>
                                          </p:cBhvr>
                                          <p:to x="100000" y="60000"/>
                                        </p:animScale>
                                        <p:animScale>
                                          <p:cBhvr>
                                            <p:cTn id="450" dur="166" decel="50000">
                                              <p:stCondLst>
                                                <p:cond delay="676"/>
                                              </p:stCondLst>
                                            </p:cTn>
                                            <p:tgtEl>
                                              <p:spTgt spid="140"/>
                                            </p:tgtEl>
                                          </p:cBhvr>
                                          <p:to x="100000" y="100000"/>
                                        </p:animScale>
                                        <p:animScale>
                                          <p:cBhvr>
                                            <p:cTn id="451" dur="26">
                                              <p:stCondLst>
                                                <p:cond delay="1312"/>
                                              </p:stCondLst>
                                            </p:cTn>
                                            <p:tgtEl>
                                              <p:spTgt spid="140"/>
                                            </p:tgtEl>
                                          </p:cBhvr>
                                          <p:to x="100000" y="80000"/>
                                        </p:animScale>
                                        <p:animScale>
                                          <p:cBhvr>
                                            <p:cTn id="452" dur="166" decel="50000">
                                              <p:stCondLst>
                                                <p:cond delay="1338"/>
                                              </p:stCondLst>
                                            </p:cTn>
                                            <p:tgtEl>
                                              <p:spTgt spid="140"/>
                                            </p:tgtEl>
                                          </p:cBhvr>
                                          <p:to x="100000" y="100000"/>
                                        </p:animScale>
                                        <p:animScale>
                                          <p:cBhvr>
                                            <p:cTn id="453" dur="26">
                                              <p:stCondLst>
                                                <p:cond delay="1642"/>
                                              </p:stCondLst>
                                            </p:cTn>
                                            <p:tgtEl>
                                              <p:spTgt spid="140"/>
                                            </p:tgtEl>
                                          </p:cBhvr>
                                          <p:to x="100000" y="90000"/>
                                        </p:animScale>
                                        <p:animScale>
                                          <p:cBhvr>
                                            <p:cTn id="454" dur="166" decel="50000">
                                              <p:stCondLst>
                                                <p:cond delay="1668"/>
                                              </p:stCondLst>
                                            </p:cTn>
                                            <p:tgtEl>
                                              <p:spTgt spid="140"/>
                                            </p:tgtEl>
                                          </p:cBhvr>
                                          <p:to x="100000" y="100000"/>
                                        </p:animScale>
                                        <p:animScale>
                                          <p:cBhvr>
                                            <p:cTn id="455" dur="26">
                                              <p:stCondLst>
                                                <p:cond delay="1808"/>
                                              </p:stCondLst>
                                            </p:cTn>
                                            <p:tgtEl>
                                              <p:spTgt spid="140"/>
                                            </p:tgtEl>
                                          </p:cBhvr>
                                          <p:to x="100000" y="95000"/>
                                        </p:animScale>
                                        <p:animScale>
                                          <p:cBhvr>
                                            <p:cTn id="456" dur="166" decel="50000">
                                              <p:stCondLst>
                                                <p:cond delay="1834"/>
                                              </p:stCondLst>
                                            </p:cTn>
                                            <p:tgtEl>
                                              <p:spTgt spid="140"/>
                                            </p:tgtEl>
                                          </p:cBhvr>
                                          <p:to x="100000" y="100000"/>
                                        </p:animScale>
                                      </p:childTnLst>
                                    </p:cTn>
                                  </p:par>
                                  <p:par>
                                    <p:cTn id="457" presetID="26" presetClass="entr" presetSubtype="0" fill="hold" nodeType="withEffect">
                                      <p:stCondLst>
                                        <p:cond delay="4000"/>
                                      </p:stCondLst>
                                      <p:childTnLst>
                                        <p:set>
                                          <p:cBhvr>
                                            <p:cTn id="458" dur="1" fill="hold">
                                              <p:stCondLst>
                                                <p:cond delay="0"/>
                                              </p:stCondLst>
                                            </p:cTn>
                                            <p:tgtEl>
                                              <p:spTgt spid="142"/>
                                            </p:tgtEl>
                                            <p:attrNameLst>
                                              <p:attrName>style.visibility</p:attrName>
                                            </p:attrNameLst>
                                          </p:cBhvr>
                                          <p:to>
                                            <p:strVal val="visible"/>
                                          </p:to>
                                        </p:set>
                                        <p:animEffect transition="in" filter="wipe(down)">
                                          <p:cBhvr>
                                            <p:cTn id="459" dur="580">
                                              <p:stCondLst>
                                                <p:cond delay="0"/>
                                              </p:stCondLst>
                                            </p:cTn>
                                            <p:tgtEl>
                                              <p:spTgt spid="142"/>
                                            </p:tgtEl>
                                          </p:cBhvr>
                                        </p:animEffect>
                                        <p:anim calcmode="lin" valueType="num">
                                          <p:cBhvr>
                                            <p:cTn id="460" dur="1822" tmFilter="0,0; 0.14,0.36; 0.43,0.73; 0.71,0.91; 1.0,1.0">
                                              <p:stCondLst>
                                                <p:cond delay="0"/>
                                              </p:stCondLst>
                                            </p:cTn>
                                            <p:tgtEl>
                                              <p:spTgt spid="142"/>
                                            </p:tgtEl>
                                            <p:attrNameLst>
                                              <p:attrName>ppt_x</p:attrName>
                                            </p:attrNameLst>
                                          </p:cBhvr>
                                          <p:tavLst>
                                            <p:tav tm="0">
                                              <p:val>
                                                <p:strVal val="#ppt_x-0.25"/>
                                              </p:val>
                                            </p:tav>
                                            <p:tav tm="100000">
                                              <p:val>
                                                <p:strVal val="#ppt_x"/>
                                              </p:val>
                                            </p:tav>
                                          </p:tavLst>
                                        </p:anim>
                                        <p:anim calcmode="lin" valueType="num">
                                          <p:cBhvr>
                                            <p:cTn id="461" dur="664" tmFilter="0.0,0.0; 0.25,0.07; 0.50,0.2; 0.75,0.467; 1.0,1.0">
                                              <p:stCondLst>
                                                <p:cond delay="0"/>
                                              </p:stCondLst>
                                            </p:cTn>
                                            <p:tgtEl>
                                              <p:spTgt spid="142"/>
                                            </p:tgtEl>
                                            <p:attrNameLst>
                                              <p:attrName>ppt_y</p:attrName>
                                            </p:attrNameLst>
                                          </p:cBhvr>
                                          <p:tavLst>
                                            <p:tav tm="0" fmla="#ppt_y-sin(pi*$)/3">
                                              <p:val>
                                                <p:fltVal val="0.5"/>
                                              </p:val>
                                            </p:tav>
                                            <p:tav tm="100000">
                                              <p:val>
                                                <p:fltVal val="1"/>
                                              </p:val>
                                            </p:tav>
                                          </p:tavLst>
                                        </p:anim>
                                        <p:anim calcmode="lin" valueType="num">
                                          <p:cBhvr>
                                            <p:cTn id="462" dur="664" tmFilter="0, 0; 0.125,0.2665; 0.25,0.4; 0.375,0.465; 0.5,0.5;  0.625,0.535; 0.75,0.6; 0.875,0.7335; 1,1">
                                              <p:stCondLst>
                                                <p:cond delay="664"/>
                                              </p:stCondLst>
                                            </p:cTn>
                                            <p:tgtEl>
                                              <p:spTgt spid="142"/>
                                            </p:tgtEl>
                                            <p:attrNameLst>
                                              <p:attrName>ppt_y</p:attrName>
                                            </p:attrNameLst>
                                          </p:cBhvr>
                                          <p:tavLst>
                                            <p:tav tm="0" fmla="#ppt_y-sin(pi*$)/9">
                                              <p:val>
                                                <p:fltVal val="0"/>
                                              </p:val>
                                            </p:tav>
                                            <p:tav tm="100000">
                                              <p:val>
                                                <p:fltVal val="1"/>
                                              </p:val>
                                            </p:tav>
                                          </p:tavLst>
                                        </p:anim>
                                        <p:anim calcmode="lin" valueType="num">
                                          <p:cBhvr>
                                            <p:cTn id="463" dur="332" tmFilter="0, 0; 0.125,0.2665; 0.25,0.4; 0.375,0.465; 0.5,0.5;  0.625,0.535; 0.75,0.6; 0.875,0.7335; 1,1">
                                              <p:stCondLst>
                                                <p:cond delay="1324"/>
                                              </p:stCondLst>
                                            </p:cTn>
                                            <p:tgtEl>
                                              <p:spTgt spid="142"/>
                                            </p:tgtEl>
                                            <p:attrNameLst>
                                              <p:attrName>ppt_y</p:attrName>
                                            </p:attrNameLst>
                                          </p:cBhvr>
                                          <p:tavLst>
                                            <p:tav tm="0" fmla="#ppt_y-sin(pi*$)/27">
                                              <p:val>
                                                <p:fltVal val="0"/>
                                              </p:val>
                                            </p:tav>
                                            <p:tav tm="100000">
                                              <p:val>
                                                <p:fltVal val="1"/>
                                              </p:val>
                                            </p:tav>
                                          </p:tavLst>
                                        </p:anim>
                                        <p:anim calcmode="lin" valueType="num">
                                          <p:cBhvr>
                                            <p:cTn id="464" dur="164" tmFilter="0, 0; 0.125,0.2665; 0.25,0.4; 0.375,0.465; 0.5,0.5;  0.625,0.535; 0.75,0.6; 0.875,0.7335; 1,1">
                                              <p:stCondLst>
                                                <p:cond delay="1656"/>
                                              </p:stCondLst>
                                            </p:cTn>
                                            <p:tgtEl>
                                              <p:spTgt spid="142"/>
                                            </p:tgtEl>
                                            <p:attrNameLst>
                                              <p:attrName>ppt_y</p:attrName>
                                            </p:attrNameLst>
                                          </p:cBhvr>
                                          <p:tavLst>
                                            <p:tav tm="0" fmla="#ppt_y-sin(pi*$)/81">
                                              <p:val>
                                                <p:fltVal val="0"/>
                                              </p:val>
                                            </p:tav>
                                            <p:tav tm="100000">
                                              <p:val>
                                                <p:fltVal val="1"/>
                                              </p:val>
                                            </p:tav>
                                          </p:tavLst>
                                        </p:anim>
                                        <p:animScale>
                                          <p:cBhvr>
                                            <p:cTn id="465" dur="26">
                                              <p:stCondLst>
                                                <p:cond delay="650"/>
                                              </p:stCondLst>
                                            </p:cTn>
                                            <p:tgtEl>
                                              <p:spTgt spid="142"/>
                                            </p:tgtEl>
                                          </p:cBhvr>
                                          <p:to x="100000" y="60000"/>
                                        </p:animScale>
                                        <p:animScale>
                                          <p:cBhvr>
                                            <p:cTn id="466" dur="166" decel="50000">
                                              <p:stCondLst>
                                                <p:cond delay="676"/>
                                              </p:stCondLst>
                                            </p:cTn>
                                            <p:tgtEl>
                                              <p:spTgt spid="142"/>
                                            </p:tgtEl>
                                          </p:cBhvr>
                                          <p:to x="100000" y="100000"/>
                                        </p:animScale>
                                        <p:animScale>
                                          <p:cBhvr>
                                            <p:cTn id="467" dur="26">
                                              <p:stCondLst>
                                                <p:cond delay="1312"/>
                                              </p:stCondLst>
                                            </p:cTn>
                                            <p:tgtEl>
                                              <p:spTgt spid="142"/>
                                            </p:tgtEl>
                                          </p:cBhvr>
                                          <p:to x="100000" y="80000"/>
                                        </p:animScale>
                                        <p:animScale>
                                          <p:cBhvr>
                                            <p:cTn id="468" dur="166" decel="50000">
                                              <p:stCondLst>
                                                <p:cond delay="1338"/>
                                              </p:stCondLst>
                                            </p:cTn>
                                            <p:tgtEl>
                                              <p:spTgt spid="142"/>
                                            </p:tgtEl>
                                          </p:cBhvr>
                                          <p:to x="100000" y="100000"/>
                                        </p:animScale>
                                        <p:animScale>
                                          <p:cBhvr>
                                            <p:cTn id="469" dur="26">
                                              <p:stCondLst>
                                                <p:cond delay="1642"/>
                                              </p:stCondLst>
                                            </p:cTn>
                                            <p:tgtEl>
                                              <p:spTgt spid="142"/>
                                            </p:tgtEl>
                                          </p:cBhvr>
                                          <p:to x="100000" y="90000"/>
                                        </p:animScale>
                                        <p:animScale>
                                          <p:cBhvr>
                                            <p:cTn id="470" dur="166" decel="50000">
                                              <p:stCondLst>
                                                <p:cond delay="1668"/>
                                              </p:stCondLst>
                                            </p:cTn>
                                            <p:tgtEl>
                                              <p:spTgt spid="142"/>
                                            </p:tgtEl>
                                          </p:cBhvr>
                                          <p:to x="100000" y="100000"/>
                                        </p:animScale>
                                        <p:animScale>
                                          <p:cBhvr>
                                            <p:cTn id="471" dur="26">
                                              <p:stCondLst>
                                                <p:cond delay="1808"/>
                                              </p:stCondLst>
                                            </p:cTn>
                                            <p:tgtEl>
                                              <p:spTgt spid="142"/>
                                            </p:tgtEl>
                                          </p:cBhvr>
                                          <p:to x="100000" y="95000"/>
                                        </p:animScale>
                                        <p:animScale>
                                          <p:cBhvr>
                                            <p:cTn id="472" dur="166" decel="50000">
                                              <p:stCondLst>
                                                <p:cond delay="1834"/>
                                              </p:stCondLst>
                                            </p:cTn>
                                            <p:tgtEl>
                                              <p:spTgt spid="142"/>
                                            </p:tgtEl>
                                          </p:cBhvr>
                                          <p:to x="100000" y="100000"/>
                                        </p:animScale>
                                      </p:childTnLst>
                                    </p:cTn>
                                  </p:par>
                                  <p:par>
                                    <p:cTn id="473" presetID="26" presetClass="entr" presetSubtype="0" fill="hold" nodeType="withEffect">
                                      <p:stCondLst>
                                        <p:cond delay="4100"/>
                                      </p:stCondLst>
                                      <p:childTnLst>
                                        <p:set>
                                          <p:cBhvr>
                                            <p:cTn id="474" dur="1" fill="hold">
                                              <p:stCondLst>
                                                <p:cond delay="0"/>
                                              </p:stCondLst>
                                            </p:cTn>
                                            <p:tgtEl>
                                              <p:spTgt spid="144"/>
                                            </p:tgtEl>
                                            <p:attrNameLst>
                                              <p:attrName>style.visibility</p:attrName>
                                            </p:attrNameLst>
                                          </p:cBhvr>
                                          <p:to>
                                            <p:strVal val="visible"/>
                                          </p:to>
                                        </p:set>
                                        <p:animEffect transition="in" filter="wipe(down)">
                                          <p:cBhvr>
                                            <p:cTn id="475" dur="580">
                                              <p:stCondLst>
                                                <p:cond delay="0"/>
                                              </p:stCondLst>
                                            </p:cTn>
                                            <p:tgtEl>
                                              <p:spTgt spid="144"/>
                                            </p:tgtEl>
                                          </p:cBhvr>
                                        </p:animEffect>
                                        <p:anim calcmode="lin" valueType="num">
                                          <p:cBhvr>
                                            <p:cTn id="476" dur="1822" tmFilter="0,0; 0.14,0.36; 0.43,0.73; 0.71,0.91; 1.0,1.0">
                                              <p:stCondLst>
                                                <p:cond delay="0"/>
                                              </p:stCondLst>
                                            </p:cTn>
                                            <p:tgtEl>
                                              <p:spTgt spid="144"/>
                                            </p:tgtEl>
                                            <p:attrNameLst>
                                              <p:attrName>ppt_x</p:attrName>
                                            </p:attrNameLst>
                                          </p:cBhvr>
                                          <p:tavLst>
                                            <p:tav tm="0">
                                              <p:val>
                                                <p:strVal val="#ppt_x-0.25"/>
                                              </p:val>
                                            </p:tav>
                                            <p:tav tm="100000">
                                              <p:val>
                                                <p:strVal val="#ppt_x"/>
                                              </p:val>
                                            </p:tav>
                                          </p:tavLst>
                                        </p:anim>
                                        <p:anim calcmode="lin" valueType="num">
                                          <p:cBhvr>
                                            <p:cTn id="477" dur="664" tmFilter="0.0,0.0; 0.25,0.07; 0.50,0.2; 0.75,0.467; 1.0,1.0">
                                              <p:stCondLst>
                                                <p:cond delay="0"/>
                                              </p:stCondLst>
                                            </p:cTn>
                                            <p:tgtEl>
                                              <p:spTgt spid="144"/>
                                            </p:tgtEl>
                                            <p:attrNameLst>
                                              <p:attrName>ppt_y</p:attrName>
                                            </p:attrNameLst>
                                          </p:cBhvr>
                                          <p:tavLst>
                                            <p:tav tm="0" fmla="#ppt_y-sin(pi*$)/3">
                                              <p:val>
                                                <p:fltVal val="0.5"/>
                                              </p:val>
                                            </p:tav>
                                            <p:tav tm="100000">
                                              <p:val>
                                                <p:fltVal val="1"/>
                                              </p:val>
                                            </p:tav>
                                          </p:tavLst>
                                        </p:anim>
                                        <p:anim calcmode="lin" valueType="num">
                                          <p:cBhvr>
                                            <p:cTn id="478" dur="664" tmFilter="0, 0; 0.125,0.2665; 0.25,0.4; 0.375,0.465; 0.5,0.5;  0.625,0.535; 0.75,0.6; 0.875,0.7335; 1,1">
                                              <p:stCondLst>
                                                <p:cond delay="664"/>
                                              </p:stCondLst>
                                            </p:cTn>
                                            <p:tgtEl>
                                              <p:spTgt spid="144"/>
                                            </p:tgtEl>
                                            <p:attrNameLst>
                                              <p:attrName>ppt_y</p:attrName>
                                            </p:attrNameLst>
                                          </p:cBhvr>
                                          <p:tavLst>
                                            <p:tav tm="0" fmla="#ppt_y-sin(pi*$)/9">
                                              <p:val>
                                                <p:fltVal val="0"/>
                                              </p:val>
                                            </p:tav>
                                            <p:tav tm="100000">
                                              <p:val>
                                                <p:fltVal val="1"/>
                                              </p:val>
                                            </p:tav>
                                          </p:tavLst>
                                        </p:anim>
                                        <p:anim calcmode="lin" valueType="num">
                                          <p:cBhvr>
                                            <p:cTn id="479" dur="332" tmFilter="0, 0; 0.125,0.2665; 0.25,0.4; 0.375,0.465; 0.5,0.5;  0.625,0.535; 0.75,0.6; 0.875,0.7335; 1,1">
                                              <p:stCondLst>
                                                <p:cond delay="1324"/>
                                              </p:stCondLst>
                                            </p:cTn>
                                            <p:tgtEl>
                                              <p:spTgt spid="144"/>
                                            </p:tgtEl>
                                            <p:attrNameLst>
                                              <p:attrName>ppt_y</p:attrName>
                                            </p:attrNameLst>
                                          </p:cBhvr>
                                          <p:tavLst>
                                            <p:tav tm="0" fmla="#ppt_y-sin(pi*$)/27">
                                              <p:val>
                                                <p:fltVal val="0"/>
                                              </p:val>
                                            </p:tav>
                                            <p:tav tm="100000">
                                              <p:val>
                                                <p:fltVal val="1"/>
                                              </p:val>
                                            </p:tav>
                                          </p:tavLst>
                                        </p:anim>
                                        <p:anim calcmode="lin" valueType="num">
                                          <p:cBhvr>
                                            <p:cTn id="480" dur="164" tmFilter="0, 0; 0.125,0.2665; 0.25,0.4; 0.375,0.465; 0.5,0.5;  0.625,0.535; 0.75,0.6; 0.875,0.7335; 1,1">
                                              <p:stCondLst>
                                                <p:cond delay="1656"/>
                                              </p:stCondLst>
                                            </p:cTn>
                                            <p:tgtEl>
                                              <p:spTgt spid="144"/>
                                            </p:tgtEl>
                                            <p:attrNameLst>
                                              <p:attrName>ppt_y</p:attrName>
                                            </p:attrNameLst>
                                          </p:cBhvr>
                                          <p:tavLst>
                                            <p:tav tm="0" fmla="#ppt_y-sin(pi*$)/81">
                                              <p:val>
                                                <p:fltVal val="0"/>
                                              </p:val>
                                            </p:tav>
                                            <p:tav tm="100000">
                                              <p:val>
                                                <p:fltVal val="1"/>
                                              </p:val>
                                            </p:tav>
                                          </p:tavLst>
                                        </p:anim>
                                        <p:animScale>
                                          <p:cBhvr>
                                            <p:cTn id="481" dur="26">
                                              <p:stCondLst>
                                                <p:cond delay="650"/>
                                              </p:stCondLst>
                                            </p:cTn>
                                            <p:tgtEl>
                                              <p:spTgt spid="144"/>
                                            </p:tgtEl>
                                          </p:cBhvr>
                                          <p:to x="100000" y="60000"/>
                                        </p:animScale>
                                        <p:animScale>
                                          <p:cBhvr>
                                            <p:cTn id="482" dur="166" decel="50000">
                                              <p:stCondLst>
                                                <p:cond delay="676"/>
                                              </p:stCondLst>
                                            </p:cTn>
                                            <p:tgtEl>
                                              <p:spTgt spid="144"/>
                                            </p:tgtEl>
                                          </p:cBhvr>
                                          <p:to x="100000" y="100000"/>
                                        </p:animScale>
                                        <p:animScale>
                                          <p:cBhvr>
                                            <p:cTn id="483" dur="26">
                                              <p:stCondLst>
                                                <p:cond delay="1312"/>
                                              </p:stCondLst>
                                            </p:cTn>
                                            <p:tgtEl>
                                              <p:spTgt spid="144"/>
                                            </p:tgtEl>
                                          </p:cBhvr>
                                          <p:to x="100000" y="80000"/>
                                        </p:animScale>
                                        <p:animScale>
                                          <p:cBhvr>
                                            <p:cTn id="484" dur="166" decel="50000">
                                              <p:stCondLst>
                                                <p:cond delay="1338"/>
                                              </p:stCondLst>
                                            </p:cTn>
                                            <p:tgtEl>
                                              <p:spTgt spid="144"/>
                                            </p:tgtEl>
                                          </p:cBhvr>
                                          <p:to x="100000" y="100000"/>
                                        </p:animScale>
                                        <p:animScale>
                                          <p:cBhvr>
                                            <p:cTn id="485" dur="26">
                                              <p:stCondLst>
                                                <p:cond delay="1642"/>
                                              </p:stCondLst>
                                            </p:cTn>
                                            <p:tgtEl>
                                              <p:spTgt spid="144"/>
                                            </p:tgtEl>
                                          </p:cBhvr>
                                          <p:to x="100000" y="90000"/>
                                        </p:animScale>
                                        <p:animScale>
                                          <p:cBhvr>
                                            <p:cTn id="486" dur="166" decel="50000">
                                              <p:stCondLst>
                                                <p:cond delay="1668"/>
                                              </p:stCondLst>
                                            </p:cTn>
                                            <p:tgtEl>
                                              <p:spTgt spid="144"/>
                                            </p:tgtEl>
                                          </p:cBhvr>
                                          <p:to x="100000" y="100000"/>
                                        </p:animScale>
                                        <p:animScale>
                                          <p:cBhvr>
                                            <p:cTn id="487" dur="26">
                                              <p:stCondLst>
                                                <p:cond delay="1808"/>
                                              </p:stCondLst>
                                            </p:cTn>
                                            <p:tgtEl>
                                              <p:spTgt spid="144"/>
                                            </p:tgtEl>
                                          </p:cBhvr>
                                          <p:to x="100000" y="95000"/>
                                        </p:animScale>
                                        <p:animScale>
                                          <p:cBhvr>
                                            <p:cTn id="488" dur="166" decel="50000">
                                              <p:stCondLst>
                                                <p:cond delay="1834"/>
                                              </p:stCondLst>
                                            </p:cTn>
                                            <p:tgtEl>
                                              <p:spTgt spid="144"/>
                                            </p:tgtEl>
                                          </p:cBhvr>
                                          <p:to x="100000" y="100000"/>
                                        </p:animScale>
                                      </p:childTnLst>
                                    </p:cTn>
                                  </p:par>
                                  <p:par>
                                    <p:cTn id="489" presetID="26" presetClass="entr" presetSubtype="0" fill="hold" nodeType="withEffect">
                                      <p:stCondLst>
                                        <p:cond delay="4200"/>
                                      </p:stCondLst>
                                      <p:childTnLst>
                                        <p:set>
                                          <p:cBhvr>
                                            <p:cTn id="490" dur="1" fill="hold">
                                              <p:stCondLst>
                                                <p:cond delay="0"/>
                                              </p:stCondLst>
                                            </p:cTn>
                                            <p:tgtEl>
                                              <p:spTgt spid="146"/>
                                            </p:tgtEl>
                                            <p:attrNameLst>
                                              <p:attrName>style.visibility</p:attrName>
                                            </p:attrNameLst>
                                          </p:cBhvr>
                                          <p:to>
                                            <p:strVal val="visible"/>
                                          </p:to>
                                        </p:set>
                                        <p:animEffect transition="in" filter="wipe(down)">
                                          <p:cBhvr>
                                            <p:cTn id="491" dur="580">
                                              <p:stCondLst>
                                                <p:cond delay="0"/>
                                              </p:stCondLst>
                                            </p:cTn>
                                            <p:tgtEl>
                                              <p:spTgt spid="146"/>
                                            </p:tgtEl>
                                          </p:cBhvr>
                                        </p:animEffect>
                                        <p:anim calcmode="lin" valueType="num">
                                          <p:cBhvr>
                                            <p:cTn id="492" dur="1822" tmFilter="0,0; 0.14,0.36; 0.43,0.73; 0.71,0.91; 1.0,1.0">
                                              <p:stCondLst>
                                                <p:cond delay="0"/>
                                              </p:stCondLst>
                                            </p:cTn>
                                            <p:tgtEl>
                                              <p:spTgt spid="146"/>
                                            </p:tgtEl>
                                            <p:attrNameLst>
                                              <p:attrName>ppt_x</p:attrName>
                                            </p:attrNameLst>
                                          </p:cBhvr>
                                          <p:tavLst>
                                            <p:tav tm="0">
                                              <p:val>
                                                <p:strVal val="#ppt_x-0.25"/>
                                              </p:val>
                                            </p:tav>
                                            <p:tav tm="100000">
                                              <p:val>
                                                <p:strVal val="#ppt_x"/>
                                              </p:val>
                                            </p:tav>
                                          </p:tavLst>
                                        </p:anim>
                                        <p:anim calcmode="lin" valueType="num">
                                          <p:cBhvr>
                                            <p:cTn id="493" dur="664" tmFilter="0.0,0.0; 0.25,0.07; 0.50,0.2; 0.75,0.467; 1.0,1.0">
                                              <p:stCondLst>
                                                <p:cond delay="0"/>
                                              </p:stCondLst>
                                            </p:cTn>
                                            <p:tgtEl>
                                              <p:spTgt spid="146"/>
                                            </p:tgtEl>
                                            <p:attrNameLst>
                                              <p:attrName>ppt_y</p:attrName>
                                            </p:attrNameLst>
                                          </p:cBhvr>
                                          <p:tavLst>
                                            <p:tav tm="0" fmla="#ppt_y-sin(pi*$)/3">
                                              <p:val>
                                                <p:fltVal val="0.5"/>
                                              </p:val>
                                            </p:tav>
                                            <p:tav tm="100000">
                                              <p:val>
                                                <p:fltVal val="1"/>
                                              </p:val>
                                            </p:tav>
                                          </p:tavLst>
                                        </p:anim>
                                        <p:anim calcmode="lin" valueType="num">
                                          <p:cBhvr>
                                            <p:cTn id="494" dur="664" tmFilter="0, 0; 0.125,0.2665; 0.25,0.4; 0.375,0.465; 0.5,0.5;  0.625,0.535; 0.75,0.6; 0.875,0.7335; 1,1">
                                              <p:stCondLst>
                                                <p:cond delay="664"/>
                                              </p:stCondLst>
                                            </p:cTn>
                                            <p:tgtEl>
                                              <p:spTgt spid="146"/>
                                            </p:tgtEl>
                                            <p:attrNameLst>
                                              <p:attrName>ppt_y</p:attrName>
                                            </p:attrNameLst>
                                          </p:cBhvr>
                                          <p:tavLst>
                                            <p:tav tm="0" fmla="#ppt_y-sin(pi*$)/9">
                                              <p:val>
                                                <p:fltVal val="0"/>
                                              </p:val>
                                            </p:tav>
                                            <p:tav tm="100000">
                                              <p:val>
                                                <p:fltVal val="1"/>
                                              </p:val>
                                            </p:tav>
                                          </p:tavLst>
                                        </p:anim>
                                        <p:anim calcmode="lin" valueType="num">
                                          <p:cBhvr>
                                            <p:cTn id="495" dur="332" tmFilter="0, 0; 0.125,0.2665; 0.25,0.4; 0.375,0.465; 0.5,0.5;  0.625,0.535; 0.75,0.6; 0.875,0.7335; 1,1">
                                              <p:stCondLst>
                                                <p:cond delay="1324"/>
                                              </p:stCondLst>
                                            </p:cTn>
                                            <p:tgtEl>
                                              <p:spTgt spid="146"/>
                                            </p:tgtEl>
                                            <p:attrNameLst>
                                              <p:attrName>ppt_y</p:attrName>
                                            </p:attrNameLst>
                                          </p:cBhvr>
                                          <p:tavLst>
                                            <p:tav tm="0" fmla="#ppt_y-sin(pi*$)/27">
                                              <p:val>
                                                <p:fltVal val="0"/>
                                              </p:val>
                                            </p:tav>
                                            <p:tav tm="100000">
                                              <p:val>
                                                <p:fltVal val="1"/>
                                              </p:val>
                                            </p:tav>
                                          </p:tavLst>
                                        </p:anim>
                                        <p:anim calcmode="lin" valueType="num">
                                          <p:cBhvr>
                                            <p:cTn id="496" dur="164" tmFilter="0, 0; 0.125,0.2665; 0.25,0.4; 0.375,0.465; 0.5,0.5;  0.625,0.535; 0.75,0.6; 0.875,0.7335; 1,1">
                                              <p:stCondLst>
                                                <p:cond delay="1656"/>
                                              </p:stCondLst>
                                            </p:cTn>
                                            <p:tgtEl>
                                              <p:spTgt spid="146"/>
                                            </p:tgtEl>
                                            <p:attrNameLst>
                                              <p:attrName>ppt_y</p:attrName>
                                            </p:attrNameLst>
                                          </p:cBhvr>
                                          <p:tavLst>
                                            <p:tav tm="0" fmla="#ppt_y-sin(pi*$)/81">
                                              <p:val>
                                                <p:fltVal val="0"/>
                                              </p:val>
                                            </p:tav>
                                            <p:tav tm="100000">
                                              <p:val>
                                                <p:fltVal val="1"/>
                                              </p:val>
                                            </p:tav>
                                          </p:tavLst>
                                        </p:anim>
                                        <p:animScale>
                                          <p:cBhvr>
                                            <p:cTn id="497" dur="26">
                                              <p:stCondLst>
                                                <p:cond delay="650"/>
                                              </p:stCondLst>
                                            </p:cTn>
                                            <p:tgtEl>
                                              <p:spTgt spid="146"/>
                                            </p:tgtEl>
                                          </p:cBhvr>
                                          <p:to x="100000" y="60000"/>
                                        </p:animScale>
                                        <p:animScale>
                                          <p:cBhvr>
                                            <p:cTn id="498" dur="166" decel="50000">
                                              <p:stCondLst>
                                                <p:cond delay="676"/>
                                              </p:stCondLst>
                                            </p:cTn>
                                            <p:tgtEl>
                                              <p:spTgt spid="146"/>
                                            </p:tgtEl>
                                          </p:cBhvr>
                                          <p:to x="100000" y="100000"/>
                                        </p:animScale>
                                        <p:animScale>
                                          <p:cBhvr>
                                            <p:cTn id="499" dur="26">
                                              <p:stCondLst>
                                                <p:cond delay="1312"/>
                                              </p:stCondLst>
                                            </p:cTn>
                                            <p:tgtEl>
                                              <p:spTgt spid="146"/>
                                            </p:tgtEl>
                                          </p:cBhvr>
                                          <p:to x="100000" y="80000"/>
                                        </p:animScale>
                                        <p:animScale>
                                          <p:cBhvr>
                                            <p:cTn id="500" dur="166" decel="50000">
                                              <p:stCondLst>
                                                <p:cond delay="1338"/>
                                              </p:stCondLst>
                                            </p:cTn>
                                            <p:tgtEl>
                                              <p:spTgt spid="146"/>
                                            </p:tgtEl>
                                          </p:cBhvr>
                                          <p:to x="100000" y="100000"/>
                                        </p:animScale>
                                        <p:animScale>
                                          <p:cBhvr>
                                            <p:cTn id="501" dur="26">
                                              <p:stCondLst>
                                                <p:cond delay="1642"/>
                                              </p:stCondLst>
                                            </p:cTn>
                                            <p:tgtEl>
                                              <p:spTgt spid="146"/>
                                            </p:tgtEl>
                                          </p:cBhvr>
                                          <p:to x="100000" y="90000"/>
                                        </p:animScale>
                                        <p:animScale>
                                          <p:cBhvr>
                                            <p:cTn id="502" dur="166" decel="50000">
                                              <p:stCondLst>
                                                <p:cond delay="1668"/>
                                              </p:stCondLst>
                                            </p:cTn>
                                            <p:tgtEl>
                                              <p:spTgt spid="146"/>
                                            </p:tgtEl>
                                          </p:cBhvr>
                                          <p:to x="100000" y="100000"/>
                                        </p:animScale>
                                        <p:animScale>
                                          <p:cBhvr>
                                            <p:cTn id="503" dur="26">
                                              <p:stCondLst>
                                                <p:cond delay="1808"/>
                                              </p:stCondLst>
                                            </p:cTn>
                                            <p:tgtEl>
                                              <p:spTgt spid="146"/>
                                            </p:tgtEl>
                                          </p:cBhvr>
                                          <p:to x="100000" y="95000"/>
                                        </p:animScale>
                                        <p:animScale>
                                          <p:cBhvr>
                                            <p:cTn id="504" dur="166" decel="50000">
                                              <p:stCondLst>
                                                <p:cond delay="1834"/>
                                              </p:stCondLst>
                                            </p:cTn>
                                            <p:tgtEl>
                                              <p:spTgt spid="14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40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1+#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40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2000" fill="hold"/>
                                            <p:tgtEl>
                                              <p:spTgt spid="10"/>
                                            </p:tgtEl>
                                            <p:attrNameLst>
                                              <p:attrName>ppt_x</p:attrName>
                                            </p:attrNameLst>
                                          </p:cBhvr>
                                          <p:tavLst>
                                            <p:tav tm="0">
                                              <p:val>
                                                <p:strVal val="1+#ppt_w/2"/>
                                              </p:val>
                                            </p:tav>
                                            <p:tav tm="100000">
                                              <p:val>
                                                <p:strVal val="#ppt_x"/>
                                              </p:val>
                                            </p:tav>
                                          </p:tavLst>
                                        </p:anim>
                                        <p:anim calcmode="lin" valueType="num">
                                          <p:cBhvr additive="base">
                                            <p:cTn id="16" dur="20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40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2000" fill="hold"/>
                                            <p:tgtEl>
                                              <p:spTgt spid="14"/>
                                            </p:tgtEl>
                                            <p:attrNameLst>
                                              <p:attrName>ppt_x</p:attrName>
                                            </p:attrNameLst>
                                          </p:cBhvr>
                                          <p:tavLst>
                                            <p:tav tm="0">
                                              <p:val>
                                                <p:strVal val="1+#ppt_w/2"/>
                                              </p:val>
                                            </p:tav>
                                            <p:tav tm="100000">
                                              <p:val>
                                                <p:strVal val="#ppt_x"/>
                                              </p:val>
                                            </p:tav>
                                          </p:tavLst>
                                        </p:anim>
                                        <p:anim calcmode="lin" valueType="num">
                                          <p:cBhvr additive="base">
                                            <p:cTn id="20" dur="2000" fill="hold"/>
                                            <p:tgtEl>
                                              <p:spTgt spid="14"/>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2000" fill="hold"/>
                                            <p:tgtEl>
                                              <p:spTgt spid="8"/>
                                            </p:tgtEl>
                                            <p:attrNameLst>
                                              <p:attrName>ppt_x</p:attrName>
                                            </p:attrNameLst>
                                          </p:cBhvr>
                                          <p:tavLst>
                                            <p:tav tm="0">
                                              <p:val>
                                                <p:strVal val="0-#ppt_w/2"/>
                                              </p:val>
                                            </p:tav>
                                            <p:tav tm="100000">
                                              <p:val>
                                                <p:strVal val="#ppt_x"/>
                                              </p:val>
                                            </p:tav>
                                          </p:tavLst>
                                        </p:anim>
                                        <p:anim calcmode="lin" valueType="num">
                                          <p:cBhvr additive="base">
                                            <p:cTn id="24" dur="2000" fill="hold"/>
                                            <p:tgtEl>
                                              <p:spTgt spid="8"/>
                                            </p:tgtEl>
                                            <p:attrNameLst>
                                              <p:attrName>ppt_y</p:attrName>
                                            </p:attrNameLst>
                                          </p:cBhvr>
                                          <p:tavLst>
                                            <p:tav tm="0">
                                              <p:val>
                                                <p:strVal val="#ppt_y"/>
                                              </p:val>
                                            </p:tav>
                                            <p:tav tm="100000">
                                              <p:val>
                                                <p:strVal val="#ppt_y"/>
                                              </p:val>
                                            </p:tav>
                                          </p:tavLst>
                                        </p:anim>
                                      </p:childTnLst>
                                    </p:cTn>
                                  </p:par>
                                  <p:par>
                                    <p:cTn id="25" presetID="26" presetClass="entr" presetSubtype="0" fill="hold" nodeType="withEffect">
                                      <p:stCondLst>
                                        <p:cond delay="120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80">
                                              <p:stCondLst>
                                                <p:cond delay="0"/>
                                              </p:stCondLst>
                                            </p:cTn>
                                            <p:tgtEl>
                                              <p:spTgt spid="17"/>
                                            </p:tgtEl>
                                          </p:cBhvr>
                                        </p:animEffect>
                                        <p:anim calcmode="lin" valueType="num">
                                          <p:cBhvr>
                                            <p:cTn id="2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33" dur="26">
                                              <p:stCondLst>
                                                <p:cond delay="650"/>
                                              </p:stCondLst>
                                            </p:cTn>
                                            <p:tgtEl>
                                              <p:spTgt spid="17"/>
                                            </p:tgtEl>
                                          </p:cBhvr>
                                          <p:to x="100000" y="60000"/>
                                        </p:animScale>
                                        <p:animScale>
                                          <p:cBhvr>
                                            <p:cTn id="34" dur="166" decel="50000">
                                              <p:stCondLst>
                                                <p:cond delay="676"/>
                                              </p:stCondLst>
                                            </p:cTn>
                                            <p:tgtEl>
                                              <p:spTgt spid="17"/>
                                            </p:tgtEl>
                                          </p:cBhvr>
                                          <p:to x="100000" y="100000"/>
                                        </p:animScale>
                                        <p:animScale>
                                          <p:cBhvr>
                                            <p:cTn id="35" dur="26">
                                              <p:stCondLst>
                                                <p:cond delay="1312"/>
                                              </p:stCondLst>
                                            </p:cTn>
                                            <p:tgtEl>
                                              <p:spTgt spid="17"/>
                                            </p:tgtEl>
                                          </p:cBhvr>
                                          <p:to x="100000" y="80000"/>
                                        </p:animScale>
                                        <p:animScale>
                                          <p:cBhvr>
                                            <p:cTn id="36" dur="166" decel="50000">
                                              <p:stCondLst>
                                                <p:cond delay="1338"/>
                                              </p:stCondLst>
                                            </p:cTn>
                                            <p:tgtEl>
                                              <p:spTgt spid="17"/>
                                            </p:tgtEl>
                                          </p:cBhvr>
                                          <p:to x="100000" y="100000"/>
                                        </p:animScale>
                                        <p:animScale>
                                          <p:cBhvr>
                                            <p:cTn id="37" dur="26">
                                              <p:stCondLst>
                                                <p:cond delay="1642"/>
                                              </p:stCondLst>
                                            </p:cTn>
                                            <p:tgtEl>
                                              <p:spTgt spid="17"/>
                                            </p:tgtEl>
                                          </p:cBhvr>
                                          <p:to x="100000" y="90000"/>
                                        </p:animScale>
                                        <p:animScale>
                                          <p:cBhvr>
                                            <p:cTn id="38" dur="166" decel="50000">
                                              <p:stCondLst>
                                                <p:cond delay="1668"/>
                                              </p:stCondLst>
                                            </p:cTn>
                                            <p:tgtEl>
                                              <p:spTgt spid="17"/>
                                            </p:tgtEl>
                                          </p:cBhvr>
                                          <p:to x="100000" y="100000"/>
                                        </p:animScale>
                                        <p:animScale>
                                          <p:cBhvr>
                                            <p:cTn id="39" dur="26">
                                              <p:stCondLst>
                                                <p:cond delay="1808"/>
                                              </p:stCondLst>
                                            </p:cTn>
                                            <p:tgtEl>
                                              <p:spTgt spid="17"/>
                                            </p:tgtEl>
                                          </p:cBhvr>
                                          <p:to x="100000" y="95000"/>
                                        </p:animScale>
                                        <p:animScale>
                                          <p:cBhvr>
                                            <p:cTn id="40" dur="166" decel="50000">
                                              <p:stCondLst>
                                                <p:cond delay="1834"/>
                                              </p:stCondLst>
                                            </p:cTn>
                                            <p:tgtEl>
                                              <p:spTgt spid="17"/>
                                            </p:tgtEl>
                                          </p:cBhvr>
                                          <p:to x="100000" y="100000"/>
                                        </p:animScale>
                                      </p:childTnLst>
                                    </p:cTn>
                                  </p:par>
                                  <p:par>
                                    <p:cTn id="41" presetID="26" presetClass="entr" presetSubtype="0" fill="hold" nodeType="withEffect">
                                      <p:stCondLst>
                                        <p:cond delay="1300"/>
                                      </p:stCondLst>
                                      <p:childTnLst>
                                        <p:set>
                                          <p:cBhvr>
                                            <p:cTn id="42" dur="1" fill="hold">
                                              <p:stCondLst>
                                                <p:cond delay="0"/>
                                              </p:stCondLst>
                                            </p:cTn>
                                            <p:tgtEl>
                                              <p:spTgt spid="19"/>
                                            </p:tgtEl>
                                            <p:attrNameLst>
                                              <p:attrName>style.visibility</p:attrName>
                                            </p:attrNameLst>
                                          </p:cBhvr>
                                          <p:to>
                                            <p:strVal val="visible"/>
                                          </p:to>
                                        </p:set>
                                        <p:animEffect transition="in" filter="wipe(down)">
                                          <p:cBhvr>
                                            <p:cTn id="43" dur="580">
                                              <p:stCondLst>
                                                <p:cond delay="0"/>
                                              </p:stCondLst>
                                            </p:cTn>
                                            <p:tgtEl>
                                              <p:spTgt spid="19"/>
                                            </p:tgtEl>
                                          </p:cBhvr>
                                        </p:animEffect>
                                        <p:anim calcmode="lin" valueType="num">
                                          <p:cBhvr>
                                            <p:cTn id="44"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49" dur="26">
                                              <p:stCondLst>
                                                <p:cond delay="650"/>
                                              </p:stCondLst>
                                            </p:cTn>
                                            <p:tgtEl>
                                              <p:spTgt spid="19"/>
                                            </p:tgtEl>
                                          </p:cBhvr>
                                          <p:to x="100000" y="60000"/>
                                        </p:animScale>
                                        <p:animScale>
                                          <p:cBhvr>
                                            <p:cTn id="50" dur="166" decel="50000">
                                              <p:stCondLst>
                                                <p:cond delay="676"/>
                                              </p:stCondLst>
                                            </p:cTn>
                                            <p:tgtEl>
                                              <p:spTgt spid="19"/>
                                            </p:tgtEl>
                                          </p:cBhvr>
                                          <p:to x="100000" y="100000"/>
                                        </p:animScale>
                                        <p:animScale>
                                          <p:cBhvr>
                                            <p:cTn id="51" dur="26">
                                              <p:stCondLst>
                                                <p:cond delay="1312"/>
                                              </p:stCondLst>
                                            </p:cTn>
                                            <p:tgtEl>
                                              <p:spTgt spid="19"/>
                                            </p:tgtEl>
                                          </p:cBhvr>
                                          <p:to x="100000" y="80000"/>
                                        </p:animScale>
                                        <p:animScale>
                                          <p:cBhvr>
                                            <p:cTn id="52" dur="166" decel="50000">
                                              <p:stCondLst>
                                                <p:cond delay="1338"/>
                                              </p:stCondLst>
                                            </p:cTn>
                                            <p:tgtEl>
                                              <p:spTgt spid="19"/>
                                            </p:tgtEl>
                                          </p:cBhvr>
                                          <p:to x="100000" y="100000"/>
                                        </p:animScale>
                                        <p:animScale>
                                          <p:cBhvr>
                                            <p:cTn id="53" dur="26">
                                              <p:stCondLst>
                                                <p:cond delay="1642"/>
                                              </p:stCondLst>
                                            </p:cTn>
                                            <p:tgtEl>
                                              <p:spTgt spid="19"/>
                                            </p:tgtEl>
                                          </p:cBhvr>
                                          <p:to x="100000" y="90000"/>
                                        </p:animScale>
                                        <p:animScale>
                                          <p:cBhvr>
                                            <p:cTn id="54" dur="166" decel="50000">
                                              <p:stCondLst>
                                                <p:cond delay="1668"/>
                                              </p:stCondLst>
                                            </p:cTn>
                                            <p:tgtEl>
                                              <p:spTgt spid="19"/>
                                            </p:tgtEl>
                                          </p:cBhvr>
                                          <p:to x="100000" y="100000"/>
                                        </p:animScale>
                                        <p:animScale>
                                          <p:cBhvr>
                                            <p:cTn id="55" dur="26">
                                              <p:stCondLst>
                                                <p:cond delay="1808"/>
                                              </p:stCondLst>
                                            </p:cTn>
                                            <p:tgtEl>
                                              <p:spTgt spid="19"/>
                                            </p:tgtEl>
                                          </p:cBhvr>
                                          <p:to x="100000" y="95000"/>
                                        </p:animScale>
                                        <p:animScale>
                                          <p:cBhvr>
                                            <p:cTn id="56" dur="166" decel="50000">
                                              <p:stCondLst>
                                                <p:cond delay="1834"/>
                                              </p:stCondLst>
                                            </p:cTn>
                                            <p:tgtEl>
                                              <p:spTgt spid="19"/>
                                            </p:tgtEl>
                                          </p:cBhvr>
                                          <p:to x="100000" y="100000"/>
                                        </p:animScale>
                                      </p:childTnLst>
                                    </p:cTn>
                                  </p:par>
                                  <p:par>
                                    <p:cTn id="57" presetID="26" presetClass="entr" presetSubtype="0" fill="hold" nodeType="withEffect">
                                      <p:stCondLst>
                                        <p:cond delay="1400"/>
                                      </p:stCondLst>
                                      <p:childTnLst>
                                        <p:set>
                                          <p:cBhvr>
                                            <p:cTn id="58" dur="1" fill="hold">
                                              <p:stCondLst>
                                                <p:cond delay="0"/>
                                              </p:stCondLst>
                                            </p:cTn>
                                            <p:tgtEl>
                                              <p:spTgt spid="20"/>
                                            </p:tgtEl>
                                            <p:attrNameLst>
                                              <p:attrName>style.visibility</p:attrName>
                                            </p:attrNameLst>
                                          </p:cBhvr>
                                          <p:to>
                                            <p:strVal val="visible"/>
                                          </p:to>
                                        </p:set>
                                        <p:animEffect transition="in" filter="wipe(down)">
                                          <p:cBhvr>
                                            <p:cTn id="59" dur="580">
                                              <p:stCondLst>
                                                <p:cond delay="0"/>
                                              </p:stCondLst>
                                            </p:cTn>
                                            <p:tgtEl>
                                              <p:spTgt spid="20"/>
                                            </p:tgtEl>
                                          </p:cBhvr>
                                        </p:animEffect>
                                        <p:anim calcmode="lin" valueType="num">
                                          <p:cBhvr>
                                            <p:cTn id="6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65" dur="26">
                                              <p:stCondLst>
                                                <p:cond delay="650"/>
                                              </p:stCondLst>
                                            </p:cTn>
                                            <p:tgtEl>
                                              <p:spTgt spid="20"/>
                                            </p:tgtEl>
                                          </p:cBhvr>
                                          <p:to x="100000" y="60000"/>
                                        </p:animScale>
                                        <p:animScale>
                                          <p:cBhvr>
                                            <p:cTn id="66" dur="166" decel="50000">
                                              <p:stCondLst>
                                                <p:cond delay="676"/>
                                              </p:stCondLst>
                                            </p:cTn>
                                            <p:tgtEl>
                                              <p:spTgt spid="20"/>
                                            </p:tgtEl>
                                          </p:cBhvr>
                                          <p:to x="100000" y="100000"/>
                                        </p:animScale>
                                        <p:animScale>
                                          <p:cBhvr>
                                            <p:cTn id="67" dur="26">
                                              <p:stCondLst>
                                                <p:cond delay="1312"/>
                                              </p:stCondLst>
                                            </p:cTn>
                                            <p:tgtEl>
                                              <p:spTgt spid="20"/>
                                            </p:tgtEl>
                                          </p:cBhvr>
                                          <p:to x="100000" y="80000"/>
                                        </p:animScale>
                                        <p:animScale>
                                          <p:cBhvr>
                                            <p:cTn id="68" dur="166" decel="50000">
                                              <p:stCondLst>
                                                <p:cond delay="1338"/>
                                              </p:stCondLst>
                                            </p:cTn>
                                            <p:tgtEl>
                                              <p:spTgt spid="20"/>
                                            </p:tgtEl>
                                          </p:cBhvr>
                                          <p:to x="100000" y="100000"/>
                                        </p:animScale>
                                        <p:animScale>
                                          <p:cBhvr>
                                            <p:cTn id="69" dur="26">
                                              <p:stCondLst>
                                                <p:cond delay="1642"/>
                                              </p:stCondLst>
                                            </p:cTn>
                                            <p:tgtEl>
                                              <p:spTgt spid="20"/>
                                            </p:tgtEl>
                                          </p:cBhvr>
                                          <p:to x="100000" y="90000"/>
                                        </p:animScale>
                                        <p:animScale>
                                          <p:cBhvr>
                                            <p:cTn id="70" dur="166" decel="50000">
                                              <p:stCondLst>
                                                <p:cond delay="1668"/>
                                              </p:stCondLst>
                                            </p:cTn>
                                            <p:tgtEl>
                                              <p:spTgt spid="20"/>
                                            </p:tgtEl>
                                          </p:cBhvr>
                                          <p:to x="100000" y="100000"/>
                                        </p:animScale>
                                        <p:animScale>
                                          <p:cBhvr>
                                            <p:cTn id="71" dur="26">
                                              <p:stCondLst>
                                                <p:cond delay="1808"/>
                                              </p:stCondLst>
                                            </p:cTn>
                                            <p:tgtEl>
                                              <p:spTgt spid="20"/>
                                            </p:tgtEl>
                                          </p:cBhvr>
                                          <p:to x="100000" y="95000"/>
                                        </p:animScale>
                                        <p:animScale>
                                          <p:cBhvr>
                                            <p:cTn id="72" dur="166" decel="50000">
                                              <p:stCondLst>
                                                <p:cond delay="1834"/>
                                              </p:stCondLst>
                                            </p:cTn>
                                            <p:tgtEl>
                                              <p:spTgt spid="20"/>
                                            </p:tgtEl>
                                          </p:cBhvr>
                                          <p:to x="100000" y="100000"/>
                                        </p:animScale>
                                      </p:childTnLst>
                                    </p:cTn>
                                  </p:par>
                                  <p:par>
                                    <p:cTn id="73" presetID="26" presetClass="entr" presetSubtype="0" fill="hold" nodeType="withEffect">
                                      <p:stCondLst>
                                        <p:cond delay="1500"/>
                                      </p:stCondLst>
                                      <p:childTnLst>
                                        <p:set>
                                          <p:cBhvr>
                                            <p:cTn id="74" dur="1" fill="hold">
                                              <p:stCondLst>
                                                <p:cond delay="0"/>
                                              </p:stCondLst>
                                            </p:cTn>
                                            <p:tgtEl>
                                              <p:spTgt spid="22"/>
                                            </p:tgtEl>
                                            <p:attrNameLst>
                                              <p:attrName>style.visibility</p:attrName>
                                            </p:attrNameLst>
                                          </p:cBhvr>
                                          <p:to>
                                            <p:strVal val="visible"/>
                                          </p:to>
                                        </p:set>
                                        <p:animEffect transition="in" filter="wipe(down)">
                                          <p:cBhvr>
                                            <p:cTn id="75" dur="580">
                                              <p:stCondLst>
                                                <p:cond delay="0"/>
                                              </p:stCondLst>
                                            </p:cTn>
                                            <p:tgtEl>
                                              <p:spTgt spid="22"/>
                                            </p:tgtEl>
                                          </p:cBhvr>
                                        </p:animEffect>
                                        <p:anim calcmode="lin" valueType="num">
                                          <p:cBhvr>
                                            <p:cTn id="76"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81" dur="26">
                                              <p:stCondLst>
                                                <p:cond delay="650"/>
                                              </p:stCondLst>
                                            </p:cTn>
                                            <p:tgtEl>
                                              <p:spTgt spid="22"/>
                                            </p:tgtEl>
                                          </p:cBhvr>
                                          <p:to x="100000" y="60000"/>
                                        </p:animScale>
                                        <p:animScale>
                                          <p:cBhvr>
                                            <p:cTn id="82" dur="166" decel="50000">
                                              <p:stCondLst>
                                                <p:cond delay="676"/>
                                              </p:stCondLst>
                                            </p:cTn>
                                            <p:tgtEl>
                                              <p:spTgt spid="22"/>
                                            </p:tgtEl>
                                          </p:cBhvr>
                                          <p:to x="100000" y="100000"/>
                                        </p:animScale>
                                        <p:animScale>
                                          <p:cBhvr>
                                            <p:cTn id="83" dur="26">
                                              <p:stCondLst>
                                                <p:cond delay="1312"/>
                                              </p:stCondLst>
                                            </p:cTn>
                                            <p:tgtEl>
                                              <p:spTgt spid="22"/>
                                            </p:tgtEl>
                                          </p:cBhvr>
                                          <p:to x="100000" y="80000"/>
                                        </p:animScale>
                                        <p:animScale>
                                          <p:cBhvr>
                                            <p:cTn id="84" dur="166" decel="50000">
                                              <p:stCondLst>
                                                <p:cond delay="1338"/>
                                              </p:stCondLst>
                                            </p:cTn>
                                            <p:tgtEl>
                                              <p:spTgt spid="22"/>
                                            </p:tgtEl>
                                          </p:cBhvr>
                                          <p:to x="100000" y="100000"/>
                                        </p:animScale>
                                        <p:animScale>
                                          <p:cBhvr>
                                            <p:cTn id="85" dur="26">
                                              <p:stCondLst>
                                                <p:cond delay="1642"/>
                                              </p:stCondLst>
                                            </p:cTn>
                                            <p:tgtEl>
                                              <p:spTgt spid="22"/>
                                            </p:tgtEl>
                                          </p:cBhvr>
                                          <p:to x="100000" y="90000"/>
                                        </p:animScale>
                                        <p:animScale>
                                          <p:cBhvr>
                                            <p:cTn id="86" dur="166" decel="50000">
                                              <p:stCondLst>
                                                <p:cond delay="1668"/>
                                              </p:stCondLst>
                                            </p:cTn>
                                            <p:tgtEl>
                                              <p:spTgt spid="22"/>
                                            </p:tgtEl>
                                          </p:cBhvr>
                                          <p:to x="100000" y="100000"/>
                                        </p:animScale>
                                        <p:animScale>
                                          <p:cBhvr>
                                            <p:cTn id="87" dur="26">
                                              <p:stCondLst>
                                                <p:cond delay="1808"/>
                                              </p:stCondLst>
                                            </p:cTn>
                                            <p:tgtEl>
                                              <p:spTgt spid="22"/>
                                            </p:tgtEl>
                                          </p:cBhvr>
                                          <p:to x="100000" y="95000"/>
                                        </p:animScale>
                                        <p:animScale>
                                          <p:cBhvr>
                                            <p:cTn id="88" dur="166" decel="50000">
                                              <p:stCondLst>
                                                <p:cond delay="1834"/>
                                              </p:stCondLst>
                                            </p:cTn>
                                            <p:tgtEl>
                                              <p:spTgt spid="22"/>
                                            </p:tgtEl>
                                          </p:cBhvr>
                                          <p:to x="100000" y="100000"/>
                                        </p:animScale>
                                      </p:childTnLst>
                                    </p:cTn>
                                  </p:par>
                                  <p:par>
                                    <p:cTn id="89" presetID="26" presetClass="entr" presetSubtype="0" fill="hold" nodeType="withEffect">
                                      <p:stCondLst>
                                        <p:cond delay="1600"/>
                                      </p:stCondLst>
                                      <p:childTnLst>
                                        <p:set>
                                          <p:cBhvr>
                                            <p:cTn id="90" dur="1" fill="hold">
                                              <p:stCondLst>
                                                <p:cond delay="0"/>
                                              </p:stCondLst>
                                            </p:cTn>
                                            <p:tgtEl>
                                              <p:spTgt spid="24"/>
                                            </p:tgtEl>
                                            <p:attrNameLst>
                                              <p:attrName>style.visibility</p:attrName>
                                            </p:attrNameLst>
                                          </p:cBhvr>
                                          <p:to>
                                            <p:strVal val="visible"/>
                                          </p:to>
                                        </p:set>
                                        <p:animEffect transition="in" filter="wipe(down)">
                                          <p:cBhvr>
                                            <p:cTn id="91" dur="580">
                                              <p:stCondLst>
                                                <p:cond delay="0"/>
                                              </p:stCondLst>
                                            </p:cTn>
                                            <p:tgtEl>
                                              <p:spTgt spid="24"/>
                                            </p:tgtEl>
                                          </p:cBhvr>
                                        </p:animEffect>
                                        <p:anim calcmode="lin" valueType="num">
                                          <p:cBhvr>
                                            <p:cTn id="92"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97" dur="26">
                                              <p:stCondLst>
                                                <p:cond delay="650"/>
                                              </p:stCondLst>
                                            </p:cTn>
                                            <p:tgtEl>
                                              <p:spTgt spid="24"/>
                                            </p:tgtEl>
                                          </p:cBhvr>
                                          <p:to x="100000" y="60000"/>
                                        </p:animScale>
                                        <p:animScale>
                                          <p:cBhvr>
                                            <p:cTn id="98" dur="166" decel="50000">
                                              <p:stCondLst>
                                                <p:cond delay="676"/>
                                              </p:stCondLst>
                                            </p:cTn>
                                            <p:tgtEl>
                                              <p:spTgt spid="24"/>
                                            </p:tgtEl>
                                          </p:cBhvr>
                                          <p:to x="100000" y="100000"/>
                                        </p:animScale>
                                        <p:animScale>
                                          <p:cBhvr>
                                            <p:cTn id="99" dur="26">
                                              <p:stCondLst>
                                                <p:cond delay="1312"/>
                                              </p:stCondLst>
                                            </p:cTn>
                                            <p:tgtEl>
                                              <p:spTgt spid="24"/>
                                            </p:tgtEl>
                                          </p:cBhvr>
                                          <p:to x="100000" y="80000"/>
                                        </p:animScale>
                                        <p:animScale>
                                          <p:cBhvr>
                                            <p:cTn id="100" dur="166" decel="50000">
                                              <p:stCondLst>
                                                <p:cond delay="1338"/>
                                              </p:stCondLst>
                                            </p:cTn>
                                            <p:tgtEl>
                                              <p:spTgt spid="24"/>
                                            </p:tgtEl>
                                          </p:cBhvr>
                                          <p:to x="100000" y="100000"/>
                                        </p:animScale>
                                        <p:animScale>
                                          <p:cBhvr>
                                            <p:cTn id="101" dur="26">
                                              <p:stCondLst>
                                                <p:cond delay="1642"/>
                                              </p:stCondLst>
                                            </p:cTn>
                                            <p:tgtEl>
                                              <p:spTgt spid="24"/>
                                            </p:tgtEl>
                                          </p:cBhvr>
                                          <p:to x="100000" y="90000"/>
                                        </p:animScale>
                                        <p:animScale>
                                          <p:cBhvr>
                                            <p:cTn id="102" dur="166" decel="50000">
                                              <p:stCondLst>
                                                <p:cond delay="1668"/>
                                              </p:stCondLst>
                                            </p:cTn>
                                            <p:tgtEl>
                                              <p:spTgt spid="24"/>
                                            </p:tgtEl>
                                          </p:cBhvr>
                                          <p:to x="100000" y="100000"/>
                                        </p:animScale>
                                        <p:animScale>
                                          <p:cBhvr>
                                            <p:cTn id="103" dur="26">
                                              <p:stCondLst>
                                                <p:cond delay="1808"/>
                                              </p:stCondLst>
                                            </p:cTn>
                                            <p:tgtEl>
                                              <p:spTgt spid="24"/>
                                            </p:tgtEl>
                                          </p:cBhvr>
                                          <p:to x="100000" y="95000"/>
                                        </p:animScale>
                                        <p:animScale>
                                          <p:cBhvr>
                                            <p:cTn id="104" dur="166" decel="50000">
                                              <p:stCondLst>
                                                <p:cond delay="1834"/>
                                              </p:stCondLst>
                                            </p:cTn>
                                            <p:tgtEl>
                                              <p:spTgt spid="24"/>
                                            </p:tgtEl>
                                          </p:cBhvr>
                                          <p:to x="100000" y="100000"/>
                                        </p:animScale>
                                      </p:childTnLst>
                                    </p:cTn>
                                  </p:par>
                                  <p:par>
                                    <p:cTn id="105" presetID="26" presetClass="entr" presetSubtype="0" fill="hold" nodeType="withEffect">
                                      <p:stCondLst>
                                        <p:cond delay="1700"/>
                                      </p:stCondLst>
                                      <p:childTnLst>
                                        <p:set>
                                          <p:cBhvr>
                                            <p:cTn id="106" dur="1" fill="hold">
                                              <p:stCondLst>
                                                <p:cond delay="0"/>
                                              </p:stCondLst>
                                            </p:cTn>
                                            <p:tgtEl>
                                              <p:spTgt spid="27"/>
                                            </p:tgtEl>
                                            <p:attrNameLst>
                                              <p:attrName>style.visibility</p:attrName>
                                            </p:attrNameLst>
                                          </p:cBhvr>
                                          <p:to>
                                            <p:strVal val="visible"/>
                                          </p:to>
                                        </p:set>
                                        <p:animEffect transition="in" filter="wipe(down)">
                                          <p:cBhvr>
                                            <p:cTn id="107" dur="580">
                                              <p:stCondLst>
                                                <p:cond delay="0"/>
                                              </p:stCondLst>
                                            </p:cTn>
                                            <p:tgtEl>
                                              <p:spTgt spid="27"/>
                                            </p:tgtEl>
                                          </p:cBhvr>
                                        </p:animEffect>
                                        <p:anim calcmode="lin" valueType="num">
                                          <p:cBhvr>
                                            <p:cTn id="108"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113" dur="26">
                                              <p:stCondLst>
                                                <p:cond delay="650"/>
                                              </p:stCondLst>
                                            </p:cTn>
                                            <p:tgtEl>
                                              <p:spTgt spid="27"/>
                                            </p:tgtEl>
                                          </p:cBhvr>
                                          <p:to x="100000" y="60000"/>
                                        </p:animScale>
                                        <p:animScale>
                                          <p:cBhvr>
                                            <p:cTn id="114" dur="166" decel="50000">
                                              <p:stCondLst>
                                                <p:cond delay="676"/>
                                              </p:stCondLst>
                                            </p:cTn>
                                            <p:tgtEl>
                                              <p:spTgt spid="27"/>
                                            </p:tgtEl>
                                          </p:cBhvr>
                                          <p:to x="100000" y="100000"/>
                                        </p:animScale>
                                        <p:animScale>
                                          <p:cBhvr>
                                            <p:cTn id="115" dur="26">
                                              <p:stCondLst>
                                                <p:cond delay="1312"/>
                                              </p:stCondLst>
                                            </p:cTn>
                                            <p:tgtEl>
                                              <p:spTgt spid="27"/>
                                            </p:tgtEl>
                                          </p:cBhvr>
                                          <p:to x="100000" y="80000"/>
                                        </p:animScale>
                                        <p:animScale>
                                          <p:cBhvr>
                                            <p:cTn id="116" dur="166" decel="50000">
                                              <p:stCondLst>
                                                <p:cond delay="1338"/>
                                              </p:stCondLst>
                                            </p:cTn>
                                            <p:tgtEl>
                                              <p:spTgt spid="27"/>
                                            </p:tgtEl>
                                          </p:cBhvr>
                                          <p:to x="100000" y="100000"/>
                                        </p:animScale>
                                        <p:animScale>
                                          <p:cBhvr>
                                            <p:cTn id="117" dur="26">
                                              <p:stCondLst>
                                                <p:cond delay="1642"/>
                                              </p:stCondLst>
                                            </p:cTn>
                                            <p:tgtEl>
                                              <p:spTgt spid="27"/>
                                            </p:tgtEl>
                                          </p:cBhvr>
                                          <p:to x="100000" y="90000"/>
                                        </p:animScale>
                                        <p:animScale>
                                          <p:cBhvr>
                                            <p:cTn id="118" dur="166" decel="50000">
                                              <p:stCondLst>
                                                <p:cond delay="1668"/>
                                              </p:stCondLst>
                                            </p:cTn>
                                            <p:tgtEl>
                                              <p:spTgt spid="27"/>
                                            </p:tgtEl>
                                          </p:cBhvr>
                                          <p:to x="100000" y="100000"/>
                                        </p:animScale>
                                        <p:animScale>
                                          <p:cBhvr>
                                            <p:cTn id="119" dur="26">
                                              <p:stCondLst>
                                                <p:cond delay="1808"/>
                                              </p:stCondLst>
                                            </p:cTn>
                                            <p:tgtEl>
                                              <p:spTgt spid="27"/>
                                            </p:tgtEl>
                                          </p:cBhvr>
                                          <p:to x="100000" y="95000"/>
                                        </p:animScale>
                                        <p:animScale>
                                          <p:cBhvr>
                                            <p:cTn id="120" dur="166" decel="50000">
                                              <p:stCondLst>
                                                <p:cond delay="1834"/>
                                              </p:stCondLst>
                                            </p:cTn>
                                            <p:tgtEl>
                                              <p:spTgt spid="27"/>
                                            </p:tgtEl>
                                          </p:cBhvr>
                                          <p:to x="100000" y="100000"/>
                                        </p:animScale>
                                      </p:childTnLst>
                                    </p:cTn>
                                  </p:par>
                                  <p:par>
                                    <p:cTn id="121" presetID="26" presetClass="entr" presetSubtype="0" fill="hold" nodeType="withEffect">
                                      <p:stCondLst>
                                        <p:cond delay="1800"/>
                                      </p:stCondLst>
                                      <p:childTnLst>
                                        <p:set>
                                          <p:cBhvr>
                                            <p:cTn id="122" dur="1" fill="hold">
                                              <p:stCondLst>
                                                <p:cond delay="0"/>
                                              </p:stCondLst>
                                            </p:cTn>
                                            <p:tgtEl>
                                              <p:spTgt spid="29"/>
                                            </p:tgtEl>
                                            <p:attrNameLst>
                                              <p:attrName>style.visibility</p:attrName>
                                            </p:attrNameLst>
                                          </p:cBhvr>
                                          <p:to>
                                            <p:strVal val="visible"/>
                                          </p:to>
                                        </p:set>
                                        <p:animEffect transition="in" filter="wipe(down)">
                                          <p:cBhvr>
                                            <p:cTn id="123" dur="580">
                                              <p:stCondLst>
                                                <p:cond delay="0"/>
                                              </p:stCondLst>
                                            </p:cTn>
                                            <p:tgtEl>
                                              <p:spTgt spid="29"/>
                                            </p:tgtEl>
                                          </p:cBhvr>
                                        </p:animEffect>
                                        <p:anim calcmode="lin" valueType="num">
                                          <p:cBhvr>
                                            <p:cTn id="124"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129" dur="26">
                                              <p:stCondLst>
                                                <p:cond delay="650"/>
                                              </p:stCondLst>
                                            </p:cTn>
                                            <p:tgtEl>
                                              <p:spTgt spid="29"/>
                                            </p:tgtEl>
                                          </p:cBhvr>
                                          <p:to x="100000" y="60000"/>
                                        </p:animScale>
                                        <p:animScale>
                                          <p:cBhvr>
                                            <p:cTn id="130" dur="166" decel="50000">
                                              <p:stCondLst>
                                                <p:cond delay="676"/>
                                              </p:stCondLst>
                                            </p:cTn>
                                            <p:tgtEl>
                                              <p:spTgt spid="29"/>
                                            </p:tgtEl>
                                          </p:cBhvr>
                                          <p:to x="100000" y="100000"/>
                                        </p:animScale>
                                        <p:animScale>
                                          <p:cBhvr>
                                            <p:cTn id="131" dur="26">
                                              <p:stCondLst>
                                                <p:cond delay="1312"/>
                                              </p:stCondLst>
                                            </p:cTn>
                                            <p:tgtEl>
                                              <p:spTgt spid="29"/>
                                            </p:tgtEl>
                                          </p:cBhvr>
                                          <p:to x="100000" y="80000"/>
                                        </p:animScale>
                                        <p:animScale>
                                          <p:cBhvr>
                                            <p:cTn id="132" dur="166" decel="50000">
                                              <p:stCondLst>
                                                <p:cond delay="1338"/>
                                              </p:stCondLst>
                                            </p:cTn>
                                            <p:tgtEl>
                                              <p:spTgt spid="29"/>
                                            </p:tgtEl>
                                          </p:cBhvr>
                                          <p:to x="100000" y="100000"/>
                                        </p:animScale>
                                        <p:animScale>
                                          <p:cBhvr>
                                            <p:cTn id="133" dur="26">
                                              <p:stCondLst>
                                                <p:cond delay="1642"/>
                                              </p:stCondLst>
                                            </p:cTn>
                                            <p:tgtEl>
                                              <p:spTgt spid="29"/>
                                            </p:tgtEl>
                                          </p:cBhvr>
                                          <p:to x="100000" y="90000"/>
                                        </p:animScale>
                                        <p:animScale>
                                          <p:cBhvr>
                                            <p:cTn id="134" dur="166" decel="50000">
                                              <p:stCondLst>
                                                <p:cond delay="1668"/>
                                              </p:stCondLst>
                                            </p:cTn>
                                            <p:tgtEl>
                                              <p:spTgt spid="29"/>
                                            </p:tgtEl>
                                          </p:cBhvr>
                                          <p:to x="100000" y="100000"/>
                                        </p:animScale>
                                        <p:animScale>
                                          <p:cBhvr>
                                            <p:cTn id="135" dur="26">
                                              <p:stCondLst>
                                                <p:cond delay="1808"/>
                                              </p:stCondLst>
                                            </p:cTn>
                                            <p:tgtEl>
                                              <p:spTgt spid="29"/>
                                            </p:tgtEl>
                                          </p:cBhvr>
                                          <p:to x="100000" y="95000"/>
                                        </p:animScale>
                                        <p:animScale>
                                          <p:cBhvr>
                                            <p:cTn id="136" dur="166" decel="50000">
                                              <p:stCondLst>
                                                <p:cond delay="1834"/>
                                              </p:stCondLst>
                                            </p:cTn>
                                            <p:tgtEl>
                                              <p:spTgt spid="29"/>
                                            </p:tgtEl>
                                          </p:cBhvr>
                                          <p:to x="100000" y="100000"/>
                                        </p:animScale>
                                      </p:childTnLst>
                                    </p:cTn>
                                  </p:par>
                                  <p:par>
                                    <p:cTn id="137" presetID="26" presetClass="entr" presetSubtype="0" fill="hold" nodeType="withEffect">
                                      <p:stCondLst>
                                        <p:cond delay="2000"/>
                                      </p:stCondLst>
                                      <p:childTnLst>
                                        <p:set>
                                          <p:cBhvr>
                                            <p:cTn id="138" dur="1" fill="hold">
                                              <p:stCondLst>
                                                <p:cond delay="0"/>
                                              </p:stCondLst>
                                            </p:cTn>
                                            <p:tgtEl>
                                              <p:spTgt spid="31"/>
                                            </p:tgtEl>
                                            <p:attrNameLst>
                                              <p:attrName>style.visibility</p:attrName>
                                            </p:attrNameLst>
                                          </p:cBhvr>
                                          <p:to>
                                            <p:strVal val="visible"/>
                                          </p:to>
                                        </p:set>
                                        <p:animEffect transition="in" filter="wipe(down)">
                                          <p:cBhvr>
                                            <p:cTn id="139" dur="580">
                                              <p:stCondLst>
                                                <p:cond delay="0"/>
                                              </p:stCondLst>
                                            </p:cTn>
                                            <p:tgtEl>
                                              <p:spTgt spid="31"/>
                                            </p:tgtEl>
                                          </p:cBhvr>
                                        </p:animEffect>
                                        <p:anim calcmode="lin" valueType="num">
                                          <p:cBhvr>
                                            <p:cTn id="140"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141"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42"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43"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44"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45" dur="26">
                                              <p:stCondLst>
                                                <p:cond delay="650"/>
                                              </p:stCondLst>
                                            </p:cTn>
                                            <p:tgtEl>
                                              <p:spTgt spid="31"/>
                                            </p:tgtEl>
                                          </p:cBhvr>
                                          <p:to x="100000" y="60000"/>
                                        </p:animScale>
                                        <p:animScale>
                                          <p:cBhvr>
                                            <p:cTn id="146" dur="166" decel="50000">
                                              <p:stCondLst>
                                                <p:cond delay="676"/>
                                              </p:stCondLst>
                                            </p:cTn>
                                            <p:tgtEl>
                                              <p:spTgt spid="31"/>
                                            </p:tgtEl>
                                          </p:cBhvr>
                                          <p:to x="100000" y="100000"/>
                                        </p:animScale>
                                        <p:animScale>
                                          <p:cBhvr>
                                            <p:cTn id="147" dur="26">
                                              <p:stCondLst>
                                                <p:cond delay="1312"/>
                                              </p:stCondLst>
                                            </p:cTn>
                                            <p:tgtEl>
                                              <p:spTgt spid="31"/>
                                            </p:tgtEl>
                                          </p:cBhvr>
                                          <p:to x="100000" y="80000"/>
                                        </p:animScale>
                                        <p:animScale>
                                          <p:cBhvr>
                                            <p:cTn id="148" dur="166" decel="50000">
                                              <p:stCondLst>
                                                <p:cond delay="1338"/>
                                              </p:stCondLst>
                                            </p:cTn>
                                            <p:tgtEl>
                                              <p:spTgt spid="31"/>
                                            </p:tgtEl>
                                          </p:cBhvr>
                                          <p:to x="100000" y="100000"/>
                                        </p:animScale>
                                        <p:animScale>
                                          <p:cBhvr>
                                            <p:cTn id="149" dur="26">
                                              <p:stCondLst>
                                                <p:cond delay="1642"/>
                                              </p:stCondLst>
                                            </p:cTn>
                                            <p:tgtEl>
                                              <p:spTgt spid="31"/>
                                            </p:tgtEl>
                                          </p:cBhvr>
                                          <p:to x="100000" y="90000"/>
                                        </p:animScale>
                                        <p:animScale>
                                          <p:cBhvr>
                                            <p:cTn id="150" dur="166" decel="50000">
                                              <p:stCondLst>
                                                <p:cond delay="1668"/>
                                              </p:stCondLst>
                                            </p:cTn>
                                            <p:tgtEl>
                                              <p:spTgt spid="31"/>
                                            </p:tgtEl>
                                          </p:cBhvr>
                                          <p:to x="100000" y="100000"/>
                                        </p:animScale>
                                        <p:animScale>
                                          <p:cBhvr>
                                            <p:cTn id="151" dur="26">
                                              <p:stCondLst>
                                                <p:cond delay="1808"/>
                                              </p:stCondLst>
                                            </p:cTn>
                                            <p:tgtEl>
                                              <p:spTgt spid="31"/>
                                            </p:tgtEl>
                                          </p:cBhvr>
                                          <p:to x="100000" y="95000"/>
                                        </p:animScale>
                                        <p:animScale>
                                          <p:cBhvr>
                                            <p:cTn id="152" dur="166" decel="50000">
                                              <p:stCondLst>
                                                <p:cond delay="1834"/>
                                              </p:stCondLst>
                                            </p:cTn>
                                            <p:tgtEl>
                                              <p:spTgt spid="31"/>
                                            </p:tgtEl>
                                          </p:cBhvr>
                                          <p:to x="100000" y="100000"/>
                                        </p:animScale>
                                      </p:childTnLst>
                                    </p:cTn>
                                  </p:par>
                                  <p:par>
                                    <p:cTn id="153" presetID="26" presetClass="entr" presetSubtype="0" fill="hold" nodeType="withEffect">
                                      <p:stCondLst>
                                        <p:cond delay="2100"/>
                                      </p:stCondLst>
                                      <p:childTnLst>
                                        <p:set>
                                          <p:cBhvr>
                                            <p:cTn id="154" dur="1" fill="hold">
                                              <p:stCondLst>
                                                <p:cond delay="0"/>
                                              </p:stCondLst>
                                            </p:cTn>
                                            <p:tgtEl>
                                              <p:spTgt spid="35"/>
                                            </p:tgtEl>
                                            <p:attrNameLst>
                                              <p:attrName>style.visibility</p:attrName>
                                            </p:attrNameLst>
                                          </p:cBhvr>
                                          <p:to>
                                            <p:strVal val="visible"/>
                                          </p:to>
                                        </p:set>
                                        <p:animEffect transition="in" filter="wipe(down)">
                                          <p:cBhvr>
                                            <p:cTn id="155" dur="580">
                                              <p:stCondLst>
                                                <p:cond delay="0"/>
                                              </p:stCondLst>
                                            </p:cTn>
                                            <p:tgtEl>
                                              <p:spTgt spid="35"/>
                                            </p:tgtEl>
                                          </p:cBhvr>
                                        </p:animEffect>
                                        <p:anim calcmode="lin" valueType="num">
                                          <p:cBhvr>
                                            <p:cTn id="156"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157"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58"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59"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60"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61" dur="26">
                                              <p:stCondLst>
                                                <p:cond delay="650"/>
                                              </p:stCondLst>
                                            </p:cTn>
                                            <p:tgtEl>
                                              <p:spTgt spid="35"/>
                                            </p:tgtEl>
                                          </p:cBhvr>
                                          <p:to x="100000" y="60000"/>
                                        </p:animScale>
                                        <p:animScale>
                                          <p:cBhvr>
                                            <p:cTn id="162" dur="166" decel="50000">
                                              <p:stCondLst>
                                                <p:cond delay="676"/>
                                              </p:stCondLst>
                                            </p:cTn>
                                            <p:tgtEl>
                                              <p:spTgt spid="35"/>
                                            </p:tgtEl>
                                          </p:cBhvr>
                                          <p:to x="100000" y="100000"/>
                                        </p:animScale>
                                        <p:animScale>
                                          <p:cBhvr>
                                            <p:cTn id="163" dur="26">
                                              <p:stCondLst>
                                                <p:cond delay="1312"/>
                                              </p:stCondLst>
                                            </p:cTn>
                                            <p:tgtEl>
                                              <p:spTgt spid="35"/>
                                            </p:tgtEl>
                                          </p:cBhvr>
                                          <p:to x="100000" y="80000"/>
                                        </p:animScale>
                                        <p:animScale>
                                          <p:cBhvr>
                                            <p:cTn id="164" dur="166" decel="50000">
                                              <p:stCondLst>
                                                <p:cond delay="1338"/>
                                              </p:stCondLst>
                                            </p:cTn>
                                            <p:tgtEl>
                                              <p:spTgt spid="35"/>
                                            </p:tgtEl>
                                          </p:cBhvr>
                                          <p:to x="100000" y="100000"/>
                                        </p:animScale>
                                        <p:animScale>
                                          <p:cBhvr>
                                            <p:cTn id="165" dur="26">
                                              <p:stCondLst>
                                                <p:cond delay="1642"/>
                                              </p:stCondLst>
                                            </p:cTn>
                                            <p:tgtEl>
                                              <p:spTgt spid="35"/>
                                            </p:tgtEl>
                                          </p:cBhvr>
                                          <p:to x="100000" y="90000"/>
                                        </p:animScale>
                                        <p:animScale>
                                          <p:cBhvr>
                                            <p:cTn id="166" dur="166" decel="50000">
                                              <p:stCondLst>
                                                <p:cond delay="1668"/>
                                              </p:stCondLst>
                                            </p:cTn>
                                            <p:tgtEl>
                                              <p:spTgt spid="35"/>
                                            </p:tgtEl>
                                          </p:cBhvr>
                                          <p:to x="100000" y="100000"/>
                                        </p:animScale>
                                        <p:animScale>
                                          <p:cBhvr>
                                            <p:cTn id="167" dur="26">
                                              <p:stCondLst>
                                                <p:cond delay="1808"/>
                                              </p:stCondLst>
                                            </p:cTn>
                                            <p:tgtEl>
                                              <p:spTgt spid="35"/>
                                            </p:tgtEl>
                                          </p:cBhvr>
                                          <p:to x="100000" y="95000"/>
                                        </p:animScale>
                                        <p:animScale>
                                          <p:cBhvr>
                                            <p:cTn id="168" dur="166" decel="50000">
                                              <p:stCondLst>
                                                <p:cond delay="1834"/>
                                              </p:stCondLst>
                                            </p:cTn>
                                            <p:tgtEl>
                                              <p:spTgt spid="35"/>
                                            </p:tgtEl>
                                          </p:cBhvr>
                                          <p:to x="100000" y="100000"/>
                                        </p:animScale>
                                      </p:childTnLst>
                                    </p:cTn>
                                  </p:par>
                                  <p:par>
                                    <p:cTn id="169" presetID="26" presetClass="entr" presetSubtype="0" fill="hold" nodeType="withEffect">
                                      <p:stCondLst>
                                        <p:cond delay="2200"/>
                                      </p:stCondLst>
                                      <p:childTnLst>
                                        <p:set>
                                          <p:cBhvr>
                                            <p:cTn id="170" dur="1" fill="hold">
                                              <p:stCondLst>
                                                <p:cond delay="0"/>
                                              </p:stCondLst>
                                            </p:cTn>
                                            <p:tgtEl>
                                              <p:spTgt spid="39"/>
                                            </p:tgtEl>
                                            <p:attrNameLst>
                                              <p:attrName>style.visibility</p:attrName>
                                            </p:attrNameLst>
                                          </p:cBhvr>
                                          <p:to>
                                            <p:strVal val="visible"/>
                                          </p:to>
                                        </p:set>
                                        <p:animEffect transition="in" filter="wipe(down)">
                                          <p:cBhvr>
                                            <p:cTn id="171" dur="580">
                                              <p:stCondLst>
                                                <p:cond delay="0"/>
                                              </p:stCondLst>
                                            </p:cTn>
                                            <p:tgtEl>
                                              <p:spTgt spid="39"/>
                                            </p:tgtEl>
                                          </p:cBhvr>
                                        </p:animEffect>
                                        <p:anim calcmode="lin" valueType="num">
                                          <p:cBhvr>
                                            <p:cTn id="172"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173"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174"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175"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176"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177" dur="26">
                                              <p:stCondLst>
                                                <p:cond delay="650"/>
                                              </p:stCondLst>
                                            </p:cTn>
                                            <p:tgtEl>
                                              <p:spTgt spid="39"/>
                                            </p:tgtEl>
                                          </p:cBhvr>
                                          <p:to x="100000" y="60000"/>
                                        </p:animScale>
                                        <p:animScale>
                                          <p:cBhvr>
                                            <p:cTn id="178" dur="166" decel="50000">
                                              <p:stCondLst>
                                                <p:cond delay="676"/>
                                              </p:stCondLst>
                                            </p:cTn>
                                            <p:tgtEl>
                                              <p:spTgt spid="39"/>
                                            </p:tgtEl>
                                          </p:cBhvr>
                                          <p:to x="100000" y="100000"/>
                                        </p:animScale>
                                        <p:animScale>
                                          <p:cBhvr>
                                            <p:cTn id="179" dur="26">
                                              <p:stCondLst>
                                                <p:cond delay="1312"/>
                                              </p:stCondLst>
                                            </p:cTn>
                                            <p:tgtEl>
                                              <p:spTgt spid="39"/>
                                            </p:tgtEl>
                                          </p:cBhvr>
                                          <p:to x="100000" y="80000"/>
                                        </p:animScale>
                                        <p:animScale>
                                          <p:cBhvr>
                                            <p:cTn id="180" dur="166" decel="50000">
                                              <p:stCondLst>
                                                <p:cond delay="1338"/>
                                              </p:stCondLst>
                                            </p:cTn>
                                            <p:tgtEl>
                                              <p:spTgt spid="39"/>
                                            </p:tgtEl>
                                          </p:cBhvr>
                                          <p:to x="100000" y="100000"/>
                                        </p:animScale>
                                        <p:animScale>
                                          <p:cBhvr>
                                            <p:cTn id="181" dur="26">
                                              <p:stCondLst>
                                                <p:cond delay="1642"/>
                                              </p:stCondLst>
                                            </p:cTn>
                                            <p:tgtEl>
                                              <p:spTgt spid="39"/>
                                            </p:tgtEl>
                                          </p:cBhvr>
                                          <p:to x="100000" y="90000"/>
                                        </p:animScale>
                                        <p:animScale>
                                          <p:cBhvr>
                                            <p:cTn id="182" dur="166" decel="50000">
                                              <p:stCondLst>
                                                <p:cond delay="1668"/>
                                              </p:stCondLst>
                                            </p:cTn>
                                            <p:tgtEl>
                                              <p:spTgt spid="39"/>
                                            </p:tgtEl>
                                          </p:cBhvr>
                                          <p:to x="100000" y="100000"/>
                                        </p:animScale>
                                        <p:animScale>
                                          <p:cBhvr>
                                            <p:cTn id="183" dur="26">
                                              <p:stCondLst>
                                                <p:cond delay="1808"/>
                                              </p:stCondLst>
                                            </p:cTn>
                                            <p:tgtEl>
                                              <p:spTgt spid="39"/>
                                            </p:tgtEl>
                                          </p:cBhvr>
                                          <p:to x="100000" y="95000"/>
                                        </p:animScale>
                                        <p:animScale>
                                          <p:cBhvr>
                                            <p:cTn id="184" dur="166" decel="50000">
                                              <p:stCondLst>
                                                <p:cond delay="1834"/>
                                              </p:stCondLst>
                                            </p:cTn>
                                            <p:tgtEl>
                                              <p:spTgt spid="39"/>
                                            </p:tgtEl>
                                          </p:cBhvr>
                                          <p:to x="100000" y="100000"/>
                                        </p:animScale>
                                      </p:childTnLst>
                                    </p:cTn>
                                  </p:par>
                                  <p:par>
                                    <p:cTn id="185" presetID="26" presetClass="entr" presetSubtype="0" fill="hold" nodeType="withEffect">
                                      <p:stCondLst>
                                        <p:cond delay="2300"/>
                                      </p:stCondLst>
                                      <p:childTnLst>
                                        <p:set>
                                          <p:cBhvr>
                                            <p:cTn id="186" dur="1" fill="hold">
                                              <p:stCondLst>
                                                <p:cond delay="0"/>
                                              </p:stCondLst>
                                            </p:cTn>
                                            <p:tgtEl>
                                              <p:spTgt spid="43"/>
                                            </p:tgtEl>
                                            <p:attrNameLst>
                                              <p:attrName>style.visibility</p:attrName>
                                            </p:attrNameLst>
                                          </p:cBhvr>
                                          <p:to>
                                            <p:strVal val="visible"/>
                                          </p:to>
                                        </p:set>
                                        <p:animEffect transition="in" filter="wipe(down)">
                                          <p:cBhvr>
                                            <p:cTn id="187" dur="580">
                                              <p:stCondLst>
                                                <p:cond delay="0"/>
                                              </p:stCondLst>
                                            </p:cTn>
                                            <p:tgtEl>
                                              <p:spTgt spid="43"/>
                                            </p:tgtEl>
                                          </p:cBhvr>
                                        </p:animEffect>
                                        <p:anim calcmode="lin" valueType="num">
                                          <p:cBhvr>
                                            <p:cTn id="188"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193" dur="26">
                                              <p:stCondLst>
                                                <p:cond delay="650"/>
                                              </p:stCondLst>
                                            </p:cTn>
                                            <p:tgtEl>
                                              <p:spTgt spid="43"/>
                                            </p:tgtEl>
                                          </p:cBhvr>
                                          <p:to x="100000" y="60000"/>
                                        </p:animScale>
                                        <p:animScale>
                                          <p:cBhvr>
                                            <p:cTn id="194" dur="166" decel="50000">
                                              <p:stCondLst>
                                                <p:cond delay="676"/>
                                              </p:stCondLst>
                                            </p:cTn>
                                            <p:tgtEl>
                                              <p:spTgt spid="43"/>
                                            </p:tgtEl>
                                          </p:cBhvr>
                                          <p:to x="100000" y="100000"/>
                                        </p:animScale>
                                        <p:animScale>
                                          <p:cBhvr>
                                            <p:cTn id="195" dur="26">
                                              <p:stCondLst>
                                                <p:cond delay="1312"/>
                                              </p:stCondLst>
                                            </p:cTn>
                                            <p:tgtEl>
                                              <p:spTgt spid="43"/>
                                            </p:tgtEl>
                                          </p:cBhvr>
                                          <p:to x="100000" y="80000"/>
                                        </p:animScale>
                                        <p:animScale>
                                          <p:cBhvr>
                                            <p:cTn id="196" dur="166" decel="50000">
                                              <p:stCondLst>
                                                <p:cond delay="1338"/>
                                              </p:stCondLst>
                                            </p:cTn>
                                            <p:tgtEl>
                                              <p:spTgt spid="43"/>
                                            </p:tgtEl>
                                          </p:cBhvr>
                                          <p:to x="100000" y="100000"/>
                                        </p:animScale>
                                        <p:animScale>
                                          <p:cBhvr>
                                            <p:cTn id="197" dur="26">
                                              <p:stCondLst>
                                                <p:cond delay="1642"/>
                                              </p:stCondLst>
                                            </p:cTn>
                                            <p:tgtEl>
                                              <p:spTgt spid="43"/>
                                            </p:tgtEl>
                                          </p:cBhvr>
                                          <p:to x="100000" y="90000"/>
                                        </p:animScale>
                                        <p:animScale>
                                          <p:cBhvr>
                                            <p:cTn id="198" dur="166" decel="50000">
                                              <p:stCondLst>
                                                <p:cond delay="1668"/>
                                              </p:stCondLst>
                                            </p:cTn>
                                            <p:tgtEl>
                                              <p:spTgt spid="43"/>
                                            </p:tgtEl>
                                          </p:cBhvr>
                                          <p:to x="100000" y="100000"/>
                                        </p:animScale>
                                        <p:animScale>
                                          <p:cBhvr>
                                            <p:cTn id="199" dur="26">
                                              <p:stCondLst>
                                                <p:cond delay="1808"/>
                                              </p:stCondLst>
                                            </p:cTn>
                                            <p:tgtEl>
                                              <p:spTgt spid="43"/>
                                            </p:tgtEl>
                                          </p:cBhvr>
                                          <p:to x="100000" y="95000"/>
                                        </p:animScale>
                                        <p:animScale>
                                          <p:cBhvr>
                                            <p:cTn id="200" dur="166" decel="50000">
                                              <p:stCondLst>
                                                <p:cond delay="1834"/>
                                              </p:stCondLst>
                                            </p:cTn>
                                            <p:tgtEl>
                                              <p:spTgt spid="43"/>
                                            </p:tgtEl>
                                          </p:cBhvr>
                                          <p:to x="100000" y="100000"/>
                                        </p:animScale>
                                      </p:childTnLst>
                                    </p:cTn>
                                  </p:par>
                                  <p:par>
                                    <p:cTn id="201" presetID="26" presetClass="entr" presetSubtype="0" fill="hold" nodeType="withEffect">
                                      <p:stCondLst>
                                        <p:cond delay="2400"/>
                                      </p:stCondLst>
                                      <p:childTnLst>
                                        <p:set>
                                          <p:cBhvr>
                                            <p:cTn id="202" dur="1" fill="hold">
                                              <p:stCondLst>
                                                <p:cond delay="0"/>
                                              </p:stCondLst>
                                            </p:cTn>
                                            <p:tgtEl>
                                              <p:spTgt spid="45"/>
                                            </p:tgtEl>
                                            <p:attrNameLst>
                                              <p:attrName>style.visibility</p:attrName>
                                            </p:attrNameLst>
                                          </p:cBhvr>
                                          <p:to>
                                            <p:strVal val="visible"/>
                                          </p:to>
                                        </p:set>
                                        <p:animEffect transition="in" filter="wipe(down)">
                                          <p:cBhvr>
                                            <p:cTn id="203" dur="580">
                                              <p:stCondLst>
                                                <p:cond delay="0"/>
                                              </p:stCondLst>
                                            </p:cTn>
                                            <p:tgtEl>
                                              <p:spTgt spid="45"/>
                                            </p:tgtEl>
                                          </p:cBhvr>
                                        </p:animEffect>
                                        <p:anim calcmode="lin" valueType="num">
                                          <p:cBhvr>
                                            <p:cTn id="204" dur="1822"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205" dur="664"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206" dur="664" tmFilter="0, 0; 0.125,0.2665; 0.25,0.4; 0.375,0.465; 0.5,0.5;  0.625,0.535; 0.75,0.6; 0.875,0.7335; 1,1">
                                              <p:stCondLst>
                                                <p:cond delay="664"/>
                                              </p:stCondLst>
                                            </p:cTn>
                                            <p:tgtEl>
                                              <p:spTgt spid="45"/>
                                            </p:tgtEl>
                                            <p:attrNameLst>
                                              <p:attrName>ppt_y</p:attrName>
                                            </p:attrNameLst>
                                          </p:cBhvr>
                                          <p:tavLst>
                                            <p:tav tm="0" fmla="#ppt_y-sin(pi*$)/9">
                                              <p:val>
                                                <p:fltVal val="0"/>
                                              </p:val>
                                            </p:tav>
                                            <p:tav tm="100000">
                                              <p:val>
                                                <p:fltVal val="1"/>
                                              </p:val>
                                            </p:tav>
                                          </p:tavLst>
                                        </p:anim>
                                        <p:anim calcmode="lin" valueType="num">
                                          <p:cBhvr>
                                            <p:cTn id="207" dur="332" tmFilter="0, 0; 0.125,0.2665; 0.25,0.4; 0.375,0.465; 0.5,0.5;  0.625,0.535; 0.75,0.6; 0.875,0.7335; 1,1">
                                              <p:stCondLst>
                                                <p:cond delay="1324"/>
                                              </p:stCondLst>
                                            </p:cTn>
                                            <p:tgtEl>
                                              <p:spTgt spid="45"/>
                                            </p:tgtEl>
                                            <p:attrNameLst>
                                              <p:attrName>ppt_y</p:attrName>
                                            </p:attrNameLst>
                                          </p:cBhvr>
                                          <p:tavLst>
                                            <p:tav tm="0" fmla="#ppt_y-sin(pi*$)/27">
                                              <p:val>
                                                <p:fltVal val="0"/>
                                              </p:val>
                                            </p:tav>
                                            <p:tav tm="100000">
                                              <p:val>
                                                <p:fltVal val="1"/>
                                              </p:val>
                                            </p:tav>
                                          </p:tavLst>
                                        </p:anim>
                                        <p:anim calcmode="lin" valueType="num">
                                          <p:cBhvr>
                                            <p:cTn id="208" dur="164" tmFilter="0, 0; 0.125,0.2665; 0.25,0.4; 0.375,0.465; 0.5,0.5;  0.625,0.535; 0.75,0.6; 0.875,0.7335; 1,1">
                                              <p:stCondLst>
                                                <p:cond delay="1656"/>
                                              </p:stCondLst>
                                            </p:cTn>
                                            <p:tgtEl>
                                              <p:spTgt spid="45"/>
                                            </p:tgtEl>
                                            <p:attrNameLst>
                                              <p:attrName>ppt_y</p:attrName>
                                            </p:attrNameLst>
                                          </p:cBhvr>
                                          <p:tavLst>
                                            <p:tav tm="0" fmla="#ppt_y-sin(pi*$)/81">
                                              <p:val>
                                                <p:fltVal val="0"/>
                                              </p:val>
                                            </p:tav>
                                            <p:tav tm="100000">
                                              <p:val>
                                                <p:fltVal val="1"/>
                                              </p:val>
                                            </p:tav>
                                          </p:tavLst>
                                        </p:anim>
                                        <p:animScale>
                                          <p:cBhvr>
                                            <p:cTn id="209" dur="26">
                                              <p:stCondLst>
                                                <p:cond delay="650"/>
                                              </p:stCondLst>
                                            </p:cTn>
                                            <p:tgtEl>
                                              <p:spTgt spid="45"/>
                                            </p:tgtEl>
                                          </p:cBhvr>
                                          <p:to x="100000" y="60000"/>
                                        </p:animScale>
                                        <p:animScale>
                                          <p:cBhvr>
                                            <p:cTn id="210" dur="166" decel="50000">
                                              <p:stCondLst>
                                                <p:cond delay="676"/>
                                              </p:stCondLst>
                                            </p:cTn>
                                            <p:tgtEl>
                                              <p:spTgt spid="45"/>
                                            </p:tgtEl>
                                          </p:cBhvr>
                                          <p:to x="100000" y="100000"/>
                                        </p:animScale>
                                        <p:animScale>
                                          <p:cBhvr>
                                            <p:cTn id="211" dur="26">
                                              <p:stCondLst>
                                                <p:cond delay="1312"/>
                                              </p:stCondLst>
                                            </p:cTn>
                                            <p:tgtEl>
                                              <p:spTgt spid="45"/>
                                            </p:tgtEl>
                                          </p:cBhvr>
                                          <p:to x="100000" y="80000"/>
                                        </p:animScale>
                                        <p:animScale>
                                          <p:cBhvr>
                                            <p:cTn id="212" dur="166" decel="50000">
                                              <p:stCondLst>
                                                <p:cond delay="1338"/>
                                              </p:stCondLst>
                                            </p:cTn>
                                            <p:tgtEl>
                                              <p:spTgt spid="45"/>
                                            </p:tgtEl>
                                          </p:cBhvr>
                                          <p:to x="100000" y="100000"/>
                                        </p:animScale>
                                        <p:animScale>
                                          <p:cBhvr>
                                            <p:cTn id="213" dur="26">
                                              <p:stCondLst>
                                                <p:cond delay="1642"/>
                                              </p:stCondLst>
                                            </p:cTn>
                                            <p:tgtEl>
                                              <p:spTgt spid="45"/>
                                            </p:tgtEl>
                                          </p:cBhvr>
                                          <p:to x="100000" y="90000"/>
                                        </p:animScale>
                                        <p:animScale>
                                          <p:cBhvr>
                                            <p:cTn id="214" dur="166" decel="50000">
                                              <p:stCondLst>
                                                <p:cond delay="1668"/>
                                              </p:stCondLst>
                                            </p:cTn>
                                            <p:tgtEl>
                                              <p:spTgt spid="45"/>
                                            </p:tgtEl>
                                          </p:cBhvr>
                                          <p:to x="100000" y="100000"/>
                                        </p:animScale>
                                        <p:animScale>
                                          <p:cBhvr>
                                            <p:cTn id="215" dur="26">
                                              <p:stCondLst>
                                                <p:cond delay="1808"/>
                                              </p:stCondLst>
                                            </p:cTn>
                                            <p:tgtEl>
                                              <p:spTgt spid="45"/>
                                            </p:tgtEl>
                                          </p:cBhvr>
                                          <p:to x="100000" y="95000"/>
                                        </p:animScale>
                                        <p:animScale>
                                          <p:cBhvr>
                                            <p:cTn id="216" dur="166" decel="50000">
                                              <p:stCondLst>
                                                <p:cond delay="1834"/>
                                              </p:stCondLst>
                                            </p:cTn>
                                            <p:tgtEl>
                                              <p:spTgt spid="45"/>
                                            </p:tgtEl>
                                          </p:cBhvr>
                                          <p:to x="100000" y="100000"/>
                                        </p:animScale>
                                      </p:childTnLst>
                                    </p:cTn>
                                  </p:par>
                                  <p:par>
                                    <p:cTn id="217" presetID="26" presetClass="entr" presetSubtype="0" fill="hold" nodeType="withEffect">
                                      <p:stCondLst>
                                        <p:cond delay="2500"/>
                                      </p:stCondLst>
                                      <p:childTnLst>
                                        <p:set>
                                          <p:cBhvr>
                                            <p:cTn id="218" dur="1" fill="hold">
                                              <p:stCondLst>
                                                <p:cond delay="0"/>
                                              </p:stCondLst>
                                            </p:cTn>
                                            <p:tgtEl>
                                              <p:spTgt spid="47"/>
                                            </p:tgtEl>
                                            <p:attrNameLst>
                                              <p:attrName>style.visibility</p:attrName>
                                            </p:attrNameLst>
                                          </p:cBhvr>
                                          <p:to>
                                            <p:strVal val="visible"/>
                                          </p:to>
                                        </p:set>
                                        <p:animEffect transition="in" filter="wipe(down)">
                                          <p:cBhvr>
                                            <p:cTn id="219" dur="580">
                                              <p:stCondLst>
                                                <p:cond delay="0"/>
                                              </p:stCondLst>
                                            </p:cTn>
                                            <p:tgtEl>
                                              <p:spTgt spid="47"/>
                                            </p:tgtEl>
                                          </p:cBhvr>
                                        </p:animEffect>
                                        <p:anim calcmode="lin" valueType="num">
                                          <p:cBhvr>
                                            <p:cTn id="220"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221"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222"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223"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224"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225" dur="26">
                                              <p:stCondLst>
                                                <p:cond delay="650"/>
                                              </p:stCondLst>
                                            </p:cTn>
                                            <p:tgtEl>
                                              <p:spTgt spid="47"/>
                                            </p:tgtEl>
                                          </p:cBhvr>
                                          <p:to x="100000" y="60000"/>
                                        </p:animScale>
                                        <p:animScale>
                                          <p:cBhvr>
                                            <p:cTn id="226" dur="166" decel="50000">
                                              <p:stCondLst>
                                                <p:cond delay="676"/>
                                              </p:stCondLst>
                                            </p:cTn>
                                            <p:tgtEl>
                                              <p:spTgt spid="47"/>
                                            </p:tgtEl>
                                          </p:cBhvr>
                                          <p:to x="100000" y="100000"/>
                                        </p:animScale>
                                        <p:animScale>
                                          <p:cBhvr>
                                            <p:cTn id="227" dur="26">
                                              <p:stCondLst>
                                                <p:cond delay="1312"/>
                                              </p:stCondLst>
                                            </p:cTn>
                                            <p:tgtEl>
                                              <p:spTgt spid="47"/>
                                            </p:tgtEl>
                                          </p:cBhvr>
                                          <p:to x="100000" y="80000"/>
                                        </p:animScale>
                                        <p:animScale>
                                          <p:cBhvr>
                                            <p:cTn id="228" dur="166" decel="50000">
                                              <p:stCondLst>
                                                <p:cond delay="1338"/>
                                              </p:stCondLst>
                                            </p:cTn>
                                            <p:tgtEl>
                                              <p:spTgt spid="47"/>
                                            </p:tgtEl>
                                          </p:cBhvr>
                                          <p:to x="100000" y="100000"/>
                                        </p:animScale>
                                        <p:animScale>
                                          <p:cBhvr>
                                            <p:cTn id="229" dur="26">
                                              <p:stCondLst>
                                                <p:cond delay="1642"/>
                                              </p:stCondLst>
                                            </p:cTn>
                                            <p:tgtEl>
                                              <p:spTgt spid="47"/>
                                            </p:tgtEl>
                                          </p:cBhvr>
                                          <p:to x="100000" y="90000"/>
                                        </p:animScale>
                                        <p:animScale>
                                          <p:cBhvr>
                                            <p:cTn id="230" dur="166" decel="50000">
                                              <p:stCondLst>
                                                <p:cond delay="1668"/>
                                              </p:stCondLst>
                                            </p:cTn>
                                            <p:tgtEl>
                                              <p:spTgt spid="47"/>
                                            </p:tgtEl>
                                          </p:cBhvr>
                                          <p:to x="100000" y="100000"/>
                                        </p:animScale>
                                        <p:animScale>
                                          <p:cBhvr>
                                            <p:cTn id="231" dur="26">
                                              <p:stCondLst>
                                                <p:cond delay="1808"/>
                                              </p:stCondLst>
                                            </p:cTn>
                                            <p:tgtEl>
                                              <p:spTgt spid="47"/>
                                            </p:tgtEl>
                                          </p:cBhvr>
                                          <p:to x="100000" y="95000"/>
                                        </p:animScale>
                                        <p:animScale>
                                          <p:cBhvr>
                                            <p:cTn id="232" dur="166" decel="50000">
                                              <p:stCondLst>
                                                <p:cond delay="1834"/>
                                              </p:stCondLst>
                                            </p:cTn>
                                            <p:tgtEl>
                                              <p:spTgt spid="47"/>
                                            </p:tgtEl>
                                          </p:cBhvr>
                                          <p:to x="100000" y="100000"/>
                                        </p:animScale>
                                      </p:childTnLst>
                                    </p:cTn>
                                  </p:par>
                                  <p:par>
                                    <p:cTn id="233" presetID="26" presetClass="entr" presetSubtype="0" fill="hold" nodeType="withEffect">
                                      <p:stCondLst>
                                        <p:cond delay="2600"/>
                                      </p:stCondLst>
                                      <p:childTnLst>
                                        <p:set>
                                          <p:cBhvr>
                                            <p:cTn id="234" dur="1" fill="hold">
                                              <p:stCondLst>
                                                <p:cond delay="0"/>
                                              </p:stCondLst>
                                            </p:cTn>
                                            <p:tgtEl>
                                              <p:spTgt spid="49"/>
                                            </p:tgtEl>
                                            <p:attrNameLst>
                                              <p:attrName>style.visibility</p:attrName>
                                            </p:attrNameLst>
                                          </p:cBhvr>
                                          <p:to>
                                            <p:strVal val="visible"/>
                                          </p:to>
                                        </p:set>
                                        <p:animEffect transition="in" filter="wipe(down)">
                                          <p:cBhvr>
                                            <p:cTn id="235" dur="580">
                                              <p:stCondLst>
                                                <p:cond delay="0"/>
                                              </p:stCondLst>
                                            </p:cTn>
                                            <p:tgtEl>
                                              <p:spTgt spid="49"/>
                                            </p:tgtEl>
                                          </p:cBhvr>
                                        </p:animEffect>
                                        <p:anim calcmode="lin" valueType="num">
                                          <p:cBhvr>
                                            <p:cTn id="236" dur="1822" tmFilter="0,0; 0.14,0.36; 0.43,0.73; 0.71,0.91; 1.0,1.0">
                                              <p:stCondLst>
                                                <p:cond delay="0"/>
                                              </p:stCondLst>
                                            </p:cTn>
                                            <p:tgtEl>
                                              <p:spTgt spid="49"/>
                                            </p:tgtEl>
                                            <p:attrNameLst>
                                              <p:attrName>ppt_x</p:attrName>
                                            </p:attrNameLst>
                                          </p:cBhvr>
                                          <p:tavLst>
                                            <p:tav tm="0">
                                              <p:val>
                                                <p:strVal val="#ppt_x-0.25"/>
                                              </p:val>
                                            </p:tav>
                                            <p:tav tm="100000">
                                              <p:val>
                                                <p:strVal val="#ppt_x"/>
                                              </p:val>
                                            </p:tav>
                                          </p:tavLst>
                                        </p:anim>
                                        <p:anim calcmode="lin" valueType="num">
                                          <p:cBhvr>
                                            <p:cTn id="237" dur="664" tmFilter="0.0,0.0; 0.25,0.07; 0.50,0.2; 0.75,0.467; 1.0,1.0">
                                              <p:stCondLst>
                                                <p:cond delay="0"/>
                                              </p:stCondLst>
                                            </p:cTn>
                                            <p:tgtEl>
                                              <p:spTgt spid="49"/>
                                            </p:tgtEl>
                                            <p:attrNameLst>
                                              <p:attrName>ppt_y</p:attrName>
                                            </p:attrNameLst>
                                          </p:cBhvr>
                                          <p:tavLst>
                                            <p:tav tm="0" fmla="#ppt_y-sin(pi*$)/3">
                                              <p:val>
                                                <p:fltVal val="0.5"/>
                                              </p:val>
                                            </p:tav>
                                            <p:tav tm="100000">
                                              <p:val>
                                                <p:fltVal val="1"/>
                                              </p:val>
                                            </p:tav>
                                          </p:tavLst>
                                        </p:anim>
                                        <p:anim calcmode="lin" valueType="num">
                                          <p:cBhvr>
                                            <p:cTn id="238" dur="664" tmFilter="0, 0; 0.125,0.2665; 0.25,0.4; 0.375,0.465; 0.5,0.5;  0.625,0.535; 0.75,0.6; 0.875,0.7335; 1,1">
                                              <p:stCondLst>
                                                <p:cond delay="664"/>
                                              </p:stCondLst>
                                            </p:cTn>
                                            <p:tgtEl>
                                              <p:spTgt spid="49"/>
                                            </p:tgtEl>
                                            <p:attrNameLst>
                                              <p:attrName>ppt_y</p:attrName>
                                            </p:attrNameLst>
                                          </p:cBhvr>
                                          <p:tavLst>
                                            <p:tav tm="0" fmla="#ppt_y-sin(pi*$)/9">
                                              <p:val>
                                                <p:fltVal val="0"/>
                                              </p:val>
                                            </p:tav>
                                            <p:tav tm="100000">
                                              <p:val>
                                                <p:fltVal val="1"/>
                                              </p:val>
                                            </p:tav>
                                          </p:tavLst>
                                        </p:anim>
                                        <p:anim calcmode="lin" valueType="num">
                                          <p:cBhvr>
                                            <p:cTn id="239" dur="332" tmFilter="0, 0; 0.125,0.2665; 0.25,0.4; 0.375,0.465; 0.5,0.5;  0.625,0.535; 0.75,0.6; 0.875,0.7335; 1,1">
                                              <p:stCondLst>
                                                <p:cond delay="1324"/>
                                              </p:stCondLst>
                                            </p:cTn>
                                            <p:tgtEl>
                                              <p:spTgt spid="49"/>
                                            </p:tgtEl>
                                            <p:attrNameLst>
                                              <p:attrName>ppt_y</p:attrName>
                                            </p:attrNameLst>
                                          </p:cBhvr>
                                          <p:tavLst>
                                            <p:tav tm="0" fmla="#ppt_y-sin(pi*$)/27">
                                              <p:val>
                                                <p:fltVal val="0"/>
                                              </p:val>
                                            </p:tav>
                                            <p:tav tm="100000">
                                              <p:val>
                                                <p:fltVal val="1"/>
                                              </p:val>
                                            </p:tav>
                                          </p:tavLst>
                                        </p:anim>
                                        <p:anim calcmode="lin" valueType="num">
                                          <p:cBhvr>
                                            <p:cTn id="240" dur="164" tmFilter="0, 0; 0.125,0.2665; 0.25,0.4; 0.375,0.465; 0.5,0.5;  0.625,0.535; 0.75,0.6; 0.875,0.7335; 1,1">
                                              <p:stCondLst>
                                                <p:cond delay="1656"/>
                                              </p:stCondLst>
                                            </p:cTn>
                                            <p:tgtEl>
                                              <p:spTgt spid="49"/>
                                            </p:tgtEl>
                                            <p:attrNameLst>
                                              <p:attrName>ppt_y</p:attrName>
                                            </p:attrNameLst>
                                          </p:cBhvr>
                                          <p:tavLst>
                                            <p:tav tm="0" fmla="#ppt_y-sin(pi*$)/81">
                                              <p:val>
                                                <p:fltVal val="0"/>
                                              </p:val>
                                            </p:tav>
                                            <p:tav tm="100000">
                                              <p:val>
                                                <p:fltVal val="1"/>
                                              </p:val>
                                            </p:tav>
                                          </p:tavLst>
                                        </p:anim>
                                        <p:animScale>
                                          <p:cBhvr>
                                            <p:cTn id="241" dur="26">
                                              <p:stCondLst>
                                                <p:cond delay="650"/>
                                              </p:stCondLst>
                                            </p:cTn>
                                            <p:tgtEl>
                                              <p:spTgt spid="49"/>
                                            </p:tgtEl>
                                          </p:cBhvr>
                                          <p:to x="100000" y="60000"/>
                                        </p:animScale>
                                        <p:animScale>
                                          <p:cBhvr>
                                            <p:cTn id="242" dur="166" decel="50000">
                                              <p:stCondLst>
                                                <p:cond delay="676"/>
                                              </p:stCondLst>
                                            </p:cTn>
                                            <p:tgtEl>
                                              <p:spTgt spid="49"/>
                                            </p:tgtEl>
                                          </p:cBhvr>
                                          <p:to x="100000" y="100000"/>
                                        </p:animScale>
                                        <p:animScale>
                                          <p:cBhvr>
                                            <p:cTn id="243" dur="26">
                                              <p:stCondLst>
                                                <p:cond delay="1312"/>
                                              </p:stCondLst>
                                            </p:cTn>
                                            <p:tgtEl>
                                              <p:spTgt spid="49"/>
                                            </p:tgtEl>
                                          </p:cBhvr>
                                          <p:to x="100000" y="80000"/>
                                        </p:animScale>
                                        <p:animScale>
                                          <p:cBhvr>
                                            <p:cTn id="244" dur="166" decel="50000">
                                              <p:stCondLst>
                                                <p:cond delay="1338"/>
                                              </p:stCondLst>
                                            </p:cTn>
                                            <p:tgtEl>
                                              <p:spTgt spid="49"/>
                                            </p:tgtEl>
                                          </p:cBhvr>
                                          <p:to x="100000" y="100000"/>
                                        </p:animScale>
                                        <p:animScale>
                                          <p:cBhvr>
                                            <p:cTn id="245" dur="26">
                                              <p:stCondLst>
                                                <p:cond delay="1642"/>
                                              </p:stCondLst>
                                            </p:cTn>
                                            <p:tgtEl>
                                              <p:spTgt spid="49"/>
                                            </p:tgtEl>
                                          </p:cBhvr>
                                          <p:to x="100000" y="90000"/>
                                        </p:animScale>
                                        <p:animScale>
                                          <p:cBhvr>
                                            <p:cTn id="246" dur="166" decel="50000">
                                              <p:stCondLst>
                                                <p:cond delay="1668"/>
                                              </p:stCondLst>
                                            </p:cTn>
                                            <p:tgtEl>
                                              <p:spTgt spid="49"/>
                                            </p:tgtEl>
                                          </p:cBhvr>
                                          <p:to x="100000" y="100000"/>
                                        </p:animScale>
                                        <p:animScale>
                                          <p:cBhvr>
                                            <p:cTn id="247" dur="26">
                                              <p:stCondLst>
                                                <p:cond delay="1808"/>
                                              </p:stCondLst>
                                            </p:cTn>
                                            <p:tgtEl>
                                              <p:spTgt spid="49"/>
                                            </p:tgtEl>
                                          </p:cBhvr>
                                          <p:to x="100000" y="95000"/>
                                        </p:animScale>
                                        <p:animScale>
                                          <p:cBhvr>
                                            <p:cTn id="248" dur="166" decel="50000">
                                              <p:stCondLst>
                                                <p:cond delay="1834"/>
                                              </p:stCondLst>
                                            </p:cTn>
                                            <p:tgtEl>
                                              <p:spTgt spid="49"/>
                                            </p:tgtEl>
                                          </p:cBhvr>
                                          <p:to x="100000" y="100000"/>
                                        </p:animScale>
                                      </p:childTnLst>
                                    </p:cTn>
                                  </p:par>
                                  <p:par>
                                    <p:cTn id="249" presetID="26" presetClass="entr" presetSubtype="0" fill="hold" nodeType="withEffect">
                                      <p:stCondLst>
                                        <p:cond delay="2700"/>
                                      </p:stCondLst>
                                      <p:childTnLst>
                                        <p:set>
                                          <p:cBhvr>
                                            <p:cTn id="250" dur="1" fill="hold">
                                              <p:stCondLst>
                                                <p:cond delay="0"/>
                                              </p:stCondLst>
                                            </p:cTn>
                                            <p:tgtEl>
                                              <p:spTgt spid="51"/>
                                            </p:tgtEl>
                                            <p:attrNameLst>
                                              <p:attrName>style.visibility</p:attrName>
                                            </p:attrNameLst>
                                          </p:cBhvr>
                                          <p:to>
                                            <p:strVal val="visible"/>
                                          </p:to>
                                        </p:set>
                                        <p:animEffect transition="in" filter="wipe(down)">
                                          <p:cBhvr>
                                            <p:cTn id="251" dur="580">
                                              <p:stCondLst>
                                                <p:cond delay="0"/>
                                              </p:stCondLst>
                                            </p:cTn>
                                            <p:tgtEl>
                                              <p:spTgt spid="51"/>
                                            </p:tgtEl>
                                          </p:cBhvr>
                                        </p:animEffect>
                                        <p:anim calcmode="lin" valueType="num">
                                          <p:cBhvr>
                                            <p:cTn id="252"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253"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254"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255"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256"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257" dur="26">
                                              <p:stCondLst>
                                                <p:cond delay="650"/>
                                              </p:stCondLst>
                                            </p:cTn>
                                            <p:tgtEl>
                                              <p:spTgt spid="51"/>
                                            </p:tgtEl>
                                          </p:cBhvr>
                                          <p:to x="100000" y="60000"/>
                                        </p:animScale>
                                        <p:animScale>
                                          <p:cBhvr>
                                            <p:cTn id="258" dur="166" decel="50000">
                                              <p:stCondLst>
                                                <p:cond delay="676"/>
                                              </p:stCondLst>
                                            </p:cTn>
                                            <p:tgtEl>
                                              <p:spTgt spid="51"/>
                                            </p:tgtEl>
                                          </p:cBhvr>
                                          <p:to x="100000" y="100000"/>
                                        </p:animScale>
                                        <p:animScale>
                                          <p:cBhvr>
                                            <p:cTn id="259" dur="26">
                                              <p:stCondLst>
                                                <p:cond delay="1312"/>
                                              </p:stCondLst>
                                            </p:cTn>
                                            <p:tgtEl>
                                              <p:spTgt spid="51"/>
                                            </p:tgtEl>
                                          </p:cBhvr>
                                          <p:to x="100000" y="80000"/>
                                        </p:animScale>
                                        <p:animScale>
                                          <p:cBhvr>
                                            <p:cTn id="260" dur="166" decel="50000">
                                              <p:stCondLst>
                                                <p:cond delay="1338"/>
                                              </p:stCondLst>
                                            </p:cTn>
                                            <p:tgtEl>
                                              <p:spTgt spid="51"/>
                                            </p:tgtEl>
                                          </p:cBhvr>
                                          <p:to x="100000" y="100000"/>
                                        </p:animScale>
                                        <p:animScale>
                                          <p:cBhvr>
                                            <p:cTn id="261" dur="26">
                                              <p:stCondLst>
                                                <p:cond delay="1642"/>
                                              </p:stCondLst>
                                            </p:cTn>
                                            <p:tgtEl>
                                              <p:spTgt spid="51"/>
                                            </p:tgtEl>
                                          </p:cBhvr>
                                          <p:to x="100000" y="90000"/>
                                        </p:animScale>
                                        <p:animScale>
                                          <p:cBhvr>
                                            <p:cTn id="262" dur="166" decel="50000">
                                              <p:stCondLst>
                                                <p:cond delay="1668"/>
                                              </p:stCondLst>
                                            </p:cTn>
                                            <p:tgtEl>
                                              <p:spTgt spid="51"/>
                                            </p:tgtEl>
                                          </p:cBhvr>
                                          <p:to x="100000" y="100000"/>
                                        </p:animScale>
                                        <p:animScale>
                                          <p:cBhvr>
                                            <p:cTn id="263" dur="26">
                                              <p:stCondLst>
                                                <p:cond delay="1808"/>
                                              </p:stCondLst>
                                            </p:cTn>
                                            <p:tgtEl>
                                              <p:spTgt spid="51"/>
                                            </p:tgtEl>
                                          </p:cBhvr>
                                          <p:to x="100000" y="95000"/>
                                        </p:animScale>
                                        <p:animScale>
                                          <p:cBhvr>
                                            <p:cTn id="264" dur="166" decel="50000">
                                              <p:stCondLst>
                                                <p:cond delay="1834"/>
                                              </p:stCondLst>
                                            </p:cTn>
                                            <p:tgtEl>
                                              <p:spTgt spid="51"/>
                                            </p:tgtEl>
                                          </p:cBhvr>
                                          <p:to x="100000" y="100000"/>
                                        </p:animScale>
                                      </p:childTnLst>
                                    </p:cTn>
                                  </p:par>
                                  <p:par>
                                    <p:cTn id="265" presetID="26" presetClass="entr" presetSubtype="0" fill="hold" nodeType="withEffect">
                                      <p:stCondLst>
                                        <p:cond delay="2800"/>
                                      </p:stCondLst>
                                      <p:childTnLst>
                                        <p:set>
                                          <p:cBhvr>
                                            <p:cTn id="266" dur="1" fill="hold">
                                              <p:stCondLst>
                                                <p:cond delay="0"/>
                                              </p:stCondLst>
                                            </p:cTn>
                                            <p:tgtEl>
                                              <p:spTgt spid="53"/>
                                            </p:tgtEl>
                                            <p:attrNameLst>
                                              <p:attrName>style.visibility</p:attrName>
                                            </p:attrNameLst>
                                          </p:cBhvr>
                                          <p:to>
                                            <p:strVal val="visible"/>
                                          </p:to>
                                        </p:set>
                                        <p:animEffect transition="in" filter="wipe(down)">
                                          <p:cBhvr>
                                            <p:cTn id="267" dur="580">
                                              <p:stCondLst>
                                                <p:cond delay="0"/>
                                              </p:stCondLst>
                                            </p:cTn>
                                            <p:tgtEl>
                                              <p:spTgt spid="53"/>
                                            </p:tgtEl>
                                          </p:cBhvr>
                                        </p:animEffect>
                                        <p:anim calcmode="lin" valueType="num">
                                          <p:cBhvr>
                                            <p:cTn id="268" dur="1822" tmFilter="0,0; 0.14,0.36; 0.43,0.73; 0.71,0.91; 1.0,1.0">
                                              <p:stCondLst>
                                                <p:cond delay="0"/>
                                              </p:stCondLst>
                                            </p:cTn>
                                            <p:tgtEl>
                                              <p:spTgt spid="53"/>
                                            </p:tgtEl>
                                            <p:attrNameLst>
                                              <p:attrName>ppt_x</p:attrName>
                                            </p:attrNameLst>
                                          </p:cBhvr>
                                          <p:tavLst>
                                            <p:tav tm="0">
                                              <p:val>
                                                <p:strVal val="#ppt_x-0.25"/>
                                              </p:val>
                                            </p:tav>
                                            <p:tav tm="100000">
                                              <p:val>
                                                <p:strVal val="#ppt_x"/>
                                              </p:val>
                                            </p:tav>
                                          </p:tavLst>
                                        </p:anim>
                                        <p:anim calcmode="lin" valueType="num">
                                          <p:cBhvr>
                                            <p:cTn id="269" dur="664" tmFilter="0.0,0.0; 0.25,0.07; 0.50,0.2; 0.75,0.467; 1.0,1.0">
                                              <p:stCondLst>
                                                <p:cond delay="0"/>
                                              </p:stCondLst>
                                            </p:cTn>
                                            <p:tgtEl>
                                              <p:spTgt spid="53"/>
                                            </p:tgtEl>
                                            <p:attrNameLst>
                                              <p:attrName>ppt_y</p:attrName>
                                            </p:attrNameLst>
                                          </p:cBhvr>
                                          <p:tavLst>
                                            <p:tav tm="0" fmla="#ppt_y-sin(pi*$)/3">
                                              <p:val>
                                                <p:fltVal val="0.5"/>
                                              </p:val>
                                            </p:tav>
                                            <p:tav tm="100000">
                                              <p:val>
                                                <p:fltVal val="1"/>
                                              </p:val>
                                            </p:tav>
                                          </p:tavLst>
                                        </p:anim>
                                        <p:anim calcmode="lin" valueType="num">
                                          <p:cBhvr>
                                            <p:cTn id="270" dur="664" tmFilter="0, 0; 0.125,0.2665; 0.25,0.4; 0.375,0.465; 0.5,0.5;  0.625,0.535; 0.75,0.6; 0.875,0.7335; 1,1">
                                              <p:stCondLst>
                                                <p:cond delay="664"/>
                                              </p:stCondLst>
                                            </p:cTn>
                                            <p:tgtEl>
                                              <p:spTgt spid="53"/>
                                            </p:tgtEl>
                                            <p:attrNameLst>
                                              <p:attrName>ppt_y</p:attrName>
                                            </p:attrNameLst>
                                          </p:cBhvr>
                                          <p:tavLst>
                                            <p:tav tm="0" fmla="#ppt_y-sin(pi*$)/9">
                                              <p:val>
                                                <p:fltVal val="0"/>
                                              </p:val>
                                            </p:tav>
                                            <p:tav tm="100000">
                                              <p:val>
                                                <p:fltVal val="1"/>
                                              </p:val>
                                            </p:tav>
                                          </p:tavLst>
                                        </p:anim>
                                        <p:anim calcmode="lin" valueType="num">
                                          <p:cBhvr>
                                            <p:cTn id="271" dur="332" tmFilter="0, 0; 0.125,0.2665; 0.25,0.4; 0.375,0.465; 0.5,0.5;  0.625,0.535; 0.75,0.6; 0.875,0.7335; 1,1">
                                              <p:stCondLst>
                                                <p:cond delay="1324"/>
                                              </p:stCondLst>
                                            </p:cTn>
                                            <p:tgtEl>
                                              <p:spTgt spid="53"/>
                                            </p:tgtEl>
                                            <p:attrNameLst>
                                              <p:attrName>ppt_y</p:attrName>
                                            </p:attrNameLst>
                                          </p:cBhvr>
                                          <p:tavLst>
                                            <p:tav tm="0" fmla="#ppt_y-sin(pi*$)/27">
                                              <p:val>
                                                <p:fltVal val="0"/>
                                              </p:val>
                                            </p:tav>
                                            <p:tav tm="100000">
                                              <p:val>
                                                <p:fltVal val="1"/>
                                              </p:val>
                                            </p:tav>
                                          </p:tavLst>
                                        </p:anim>
                                        <p:anim calcmode="lin" valueType="num">
                                          <p:cBhvr>
                                            <p:cTn id="272" dur="164" tmFilter="0, 0; 0.125,0.2665; 0.25,0.4; 0.375,0.465; 0.5,0.5;  0.625,0.535; 0.75,0.6; 0.875,0.7335; 1,1">
                                              <p:stCondLst>
                                                <p:cond delay="1656"/>
                                              </p:stCondLst>
                                            </p:cTn>
                                            <p:tgtEl>
                                              <p:spTgt spid="53"/>
                                            </p:tgtEl>
                                            <p:attrNameLst>
                                              <p:attrName>ppt_y</p:attrName>
                                            </p:attrNameLst>
                                          </p:cBhvr>
                                          <p:tavLst>
                                            <p:tav tm="0" fmla="#ppt_y-sin(pi*$)/81">
                                              <p:val>
                                                <p:fltVal val="0"/>
                                              </p:val>
                                            </p:tav>
                                            <p:tav tm="100000">
                                              <p:val>
                                                <p:fltVal val="1"/>
                                              </p:val>
                                            </p:tav>
                                          </p:tavLst>
                                        </p:anim>
                                        <p:animScale>
                                          <p:cBhvr>
                                            <p:cTn id="273" dur="26">
                                              <p:stCondLst>
                                                <p:cond delay="650"/>
                                              </p:stCondLst>
                                            </p:cTn>
                                            <p:tgtEl>
                                              <p:spTgt spid="53"/>
                                            </p:tgtEl>
                                          </p:cBhvr>
                                          <p:to x="100000" y="60000"/>
                                        </p:animScale>
                                        <p:animScale>
                                          <p:cBhvr>
                                            <p:cTn id="274" dur="166" decel="50000">
                                              <p:stCondLst>
                                                <p:cond delay="676"/>
                                              </p:stCondLst>
                                            </p:cTn>
                                            <p:tgtEl>
                                              <p:spTgt spid="53"/>
                                            </p:tgtEl>
                                          </p:cBhvr>
                                          <p:to x="100000" y="100000"/>
                                        </p:animScale>
                                        <p:animScale>
                                          <p:cBhvr>
                                            <p:cTn id="275" dur="26">
                                              <p:stCondLst>
                                                <p:cond delay="1312"/>
                                              </p:stCondLst>
                                            </p:cTn>
                                            <p:tgtEl>
                                              <p:spTgt spid="53"/>
                                            </p:tgtEl>
                                          </p:cBhvr>
                                          <p:to x="100000" y="80000"/>
                                        </p:animScale>
                                        <p:animScale>
                                          <p:cBhvr>
                                            <p:cTn id="276" dur="166" decel="50000">
                                              <p:stCondLst>
                                                <p:cond delay="1338"/>
                                              </p:stCondLst>
                                            </p:cTn>
                                            <p:tgtEl>
                                              <p:spTgt spid="53"/>
                                            </p:tgtEl>
                                          </p:cBhvr>
                                          <p:to x="100000" y="100000"/>
                                        </p:animScale>
                                        <p:animScale>
                                          <p:cBhvr>
                                            <p:cTn id="277" dur="26">
                                              <p:stCondLst>
                                                <p:cond delay="1642"/>
                                              </p:stCondLst>
                                            </p:cTn>
                                            <p:tgtEl>
                                              <p:spTgt spid="53"/>
                                            </p:tgtEl>
                                          </p:cBhvr>
                                          <p:to x="100000" y="90000"/>
                                        </p:animScale>
                                        <p:animScale>
                                          <p:cBhvr>
                                            <p:cTn id="278" dur="166" decel="50000">
                                              <p:stCondLst>
                                                <p:cond delay="1668"/>
                                              </p:stCondLst>
                                            </p:cTn>
                                            <p:tgtEl>
                                              <p:spTgt spid="53"/>
                                            </p:tgtEl>
                                          </p:cBhvr>
                                          <p:to x="100000" y="100000"/>
                                        </p:animScale>
                                        <p:animScale>
                                          <p:cBhvr>
                                            <p:cTn id="279" dur="26">
                                              <p:stCondLst>
                                                <p:cond delay="1808"/>
                                              </p:stCondLst>
                                            </p:cTn>
                                            <p:tgtEl>
                                              <p:spTgt spid="53"/>
                                            </p:tgtEl>
                                          </p:cBhvr>
                                          <p:to x="100000" y="95000"/>
                                        </p:animScale>
                                        <p:animScale>
                                          <p:cBhvr>
                                            <p:cTn id="280" dur="166" decel="50000">
                                              <p:stCondLst>
                                                <p:cond delay="1834"/>
                                              </p:stCondLst>
                                            </p:cTn>
                                            <p:tgtEl>
                                              <p:spTgt spid="53"/>
                                            </p:tgtEl>
                                          </p:cBhvr>
                                          <p:to x="100000" y="100000"/>
                                        </p:animScale>
                                      </p:childTnLst>
                                    </p:cTn>
                                  </p:par>
                                  <p:par>
                                    <p:cTn id="281" presetID="26" presetClass="entr" presetSubtype="0" fill="hold" nodeType="withEffect">
                                      <p:stCondLst>
                                        <p:cond delay="2900"/>
                                      </p:stCondLst>
                                      <p:childTnLst>
                                        <p:set>
                                          <p:cBhvr>
                                            <p:cTn id="282" dur="1" fill="hold">
                                              <p:stCondLst>
                                                <p:cond delay="0"/>
                                              </p:stCondLst>
                                            </p:cTn>
                                            <p:tgtEl>
                                              <p:spTgt spid="55"/>
                                            </p:tgtEl>
                                            <p:attrNameLst>
                                              <p:attrName>style.visibility</p:attrName>
                                            </p:attrNameLst>
                                          </p:cBhvr>
                                          <p:to>
                                            <p:strVal val="visible"/>
                                          </p:to>
                                        </p:set>
                                        <p:animEffect transition="in" filter="wipe(down)">
                                          <p:cBhvr>
                                            <p:cTn id="283" dur="580">
                                              <p:stCondLst>
                                                <p:cond delay="0"/>
                                              </p:stCondLst>
                                            </p:cTn>
                                            <p:tgtEl>
                                              <p:spTgt spid="55"/>
                                            </p:tgtEl>
                                          </p:cBhvr>
                                        </p:animEffect>
                                        <p:anim calcmode="lin" valueType="num">
                                          <p:cBhvr>
                                            <p:cTn id="284"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285"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286"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287"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288"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289" dur="26">
                                              <p:stCondLst>
                                                <p:cond delay="650"/>
                                              </p:stCondLst>
                                            </p:cTn>
                                            <p:tgtEl>
                                              <p:spTgt spid="55"/>
                                            </p:tgtEl>
                                          </p:cBhvr>
                                          <p:to x="100000" y="60000"/>
                                        </p:animScale>
                                        <p:animScale>
                                          <p:cBhvr>
                                            <p:cTn id="290" dur="166" decel="50000">
                                              <p:stCondLst>
                                                <p:cond delay="676"/>
                                              </p:stCondLst>
                                            </p:cTn>
                                            <p:tgtEl>
                                              <p:spTgt spid="55"/>
                                            </p:tgtEl>
                                          </p:cBhvr>
                                          <p:to x="100000" y="100000"/>
                                        </p:animScale>
                                        <p:animScale>
                                          <p:cBhvr>
                                            <p:cTn id="291" dur="26">
                                              <p:stCondLst>
                                                <p:cond delay="1312"/>
                                              </p:stCondLst>
                                            </p:cTn>
                                            <p:tgtEl>
                                              <p:spTgt spid="55"/>
                                            </p:tgtEl>
                                          </p:cBhvr>
                                          <p:to x="100000" y="80000"/>
                                        </p:animScale>
                                        <p:animScale>
                                          <p:cBhvr>
                                            <p:cTn id="292" dur="166" decel="50000">
                                              <p:stCondLst>
                                                <p:cond delay="1338"/>
                                              </p:stCondLst>
                                            </p:cTn>
                                            <p:tgtEl>
                                              <p:spTgt spid="55"/>
                                            </p:tgtEl>
                                          </p:cBhvr>
                                          <p:to x="100000" y="100000"/>
                                        </p:animScale>
                                        <p:animScale>
                                          <p:cBhvr>
                                            <p:cTn id="293" dur="26">
                                              <p:stCondLst>
                                                <p:cond delay="1642"/>
                                              </p:stCondLst>
                                            </p:cTn>
                                            <p:tgtEl>
                                              <p:spTgt spid="55"/>
                                            </p:tgtEl>
                                          </p:cBhvr>
                                          <p:to x="100000" y="90000"/>
                                        </p:animScale>
                                        <p:animScale>
                                          <p:cBhvr>
                                            <p:cTn id="294" dur="166" decel="50000">
                                              <p:stCondLst>
                                                <p:cond delay="1668"/>
                                              </p:stCondLst>
                                            </p:cTn>
                                            <p:tgtEl>
                                              <p:spTgt spid="55"/>
                                            </p:tgtEl>
                                          </p:cBhvr>
                                          <p:to x="100000" y="100000"/>
                                        </p:animScale>
                                        <p:animScale>
                                          <p:cBhvr>
                                            <p:cTn id="295" dur="26">
                                              <p:stCondLst>
                                                <p:cond delay="1808"/>
                                              </p:stCondLst>
                                            </p:cTn>
                                            <p:tgtEl>
                                              <p:spTgt spid="55"/>
                                            </p:tgtEl>
                                          </p:cBhvr>
                                          <p:to x="100000" y="95000"/>
                                        </p:animScale>
                                        <p:animScale>
                                          <p:cBhvr>
                                            <p:cTn id="296" dur="166" decel="50000">
                                              <p:stCondLst>
                                                <p:cond delay="1834"/>
                                              </p:stCondLst>
                                            </p:cTn>
                                            <p:tgtEl>
                                              <p:spTgt spid="55"/>
                                            </p:tgtEl>
                                          </p:cBhvr>
                                          <p:to x="100000" y="100000"/>
                                        </p:animScale>
                                      </p:childTnLst>
                                    </p:cTn>
                                  </p:par>
                                  <p:par>
                                    <p:cTn id="297" presetID="26" presetClass="entr" presetSubtype="0" fill="hold" nodeType="withEffect">
                                      <p:stCondLst>
                                        <p:cond delay="3000"/>
                                      </p:stCondLst>
                                      <p:childTnLst>
                                        <p:set>
                                          <p:cBhvr>
                                            <p:cTn id="298" dur="1" fill="hold">
                                              <p:stCondLst>
                                                <p:cond delay="0"/>
                                              </p:stCondLst>
                                            </p:cTn>
                                            <p:tgtEl>
                                              <p:spTgt spid="57"/>
                                            </p:tgtEl>
                                            <p:attrNameLst>
                                              <p:attrName>style.visibility</p:attrName>
                                            </p:attrNameLst>
                                          </p:cBhvr>
                                          <p:to>
                                            <p:strVal val="visible"/>
                                          </p:to>
                                        </p:set>
                                        <p:animEffect transition="in" filter="wipe(down)">
                                          <p:cBhvr>
                                            <p:cTn id="299" dur="580">
                                              <p:stCondLst>
                                                <p:cond delay="0"/>
                                              </p:stCondLst>
                                            </p:cTn>
                                            <p:tgtEl>
                                              <p:spTgt spid="57"/>
                                            </p:tgtEl>
                                          </p:cBhvr>
                                        </p:animEffect>
                                        <p:anim calcmode="lin" valueType="num">
                                          <p:cBhvr>
                                            <p:cTn id="300" dur="1822" tmFilter="0,0; 0.14,0.36; 0.43,0.73; 0.71,0.91; 1.0,1.0">
                                              <p:stCondLst>
                                                <p:cond delay="0"/>
                                              </p:stCondLst>
                                            </p:cTn>
                                            <p:tgtEl>
                                              <p:spTgt spid="57"/>
                                            </p:tgtEl>
                                            <p:attrNameLst>
                                              <p:attrName>ppt_x</p:attrName>
                                            </p:attrNameLst>
                                          </p:cBhvr>
                                          <p:tavLst>
                                            <p:tav tm="0">
                                              <p:val>
                                                <p:strVal val="#ppt_x-0.25"/>
                                              </p:val>
                                            </p:tav>
                                            <p:tav tm="100000">
                                              <p:val>
                                                <p:strVal val="#ppt_x"/>
                                              </p:val>
                                            </p:tav>
                                          </p:tavLst>
                                        </p:anim>
                                        <p:anim calcmode="lin" valueType="num">
                                          <p:cBhvr>
                                            <p:cTn id="301" dur="664" tmFilter="0.0,0.0; 0.25,0.07; 0.50,0.2; 0.75,0.467; 1.0,1.0">
                                              <p:stCondLst>
                                                <p:cond delay="0"/>
                                              </p:stCondLst>
                                            </p:cTn>
                                            <p:tgtEl>
                                              <p:spTgt spid="57"/>
                                            </p:tgtEl>
                                            <p:attrNameLst>
                                              <p:attrName>ppt_y</p:attrName>
                                            </p:attrNameLst>
                                          </p:cBhvr>
                                          <p:tavLst>
                                            <p:tav tm="0" fmla="#ppt_y-sin(pi*$)/3">
                                              <p:val>
                                                <p:fltVal val="0.5"/>
                                              </p:val>
                                            </p:tav>
                                            <p:tav tm="100000">
                                              <p:val>
                                                <p:fltVal val="1"/>
                                              </p:val>
                                            </p:tav>
                                          </p:tavLst>
                                        </p:anim>
                                        <p:anim calcmode="lin" valueType="num">
                                          <p:cBhvr>
                                            <p:cTn id="302" dur="664" tmFilter="0, 0; 0.125,0.2665; 0.25,0.4; 0.375,0.465; 0.5,0.5;  0.625,0.535; 0.75,0.6; 0.875,0.7335; 1,1">
                                              <p:stCondLst>
                                                <p:cond delay="664"/>
                                              </p:stCondLst>
                                            </p:cTn>
                                            <p:tgtEl>
                                              <p:spTgt spid="57"/>
                                            </p:tgtEl>
                                            <p:attrNameLst>
                                              <p:attrName>ppt_y</p:attrName>
                                            </p:attrNameLst>
                                          </p:cBhvr>
                                          <p:tavLst>
                                            <p:tav tm="0" fmla="#ppt_y-sin(pi*$)/9">
                                              <p:val>
                                                <p:fltVal val="0"/>
                                              </p:val>
                                            </p:tav>
                                            <p:tav tm="100000">
                                              <p:val>
                                                <p:fltVal val="1"/>
                                              </p:val>
                                            </p:tav>
                                          </p:tavLst>
                                        </p:anim>
                                        <p:anim calcmode="lin" valueType="num">
                                          <p:cBhvr>
                                            <p:cTn id="303" dur="332" tmFilter="0, 0; 0.125,0.2665; 0.25,0.4; 0.375,0.465; 0.5,0.5;  0.625,0.535; 0.75,0.6; 0.875,0.7335; 1,1">
                                              <p:stCondLst>
                                                <p:cond delay="1324"/>
                                              </p:stCondLst>
                                            </p:cTn>
                                            <p:tgtEl>
                                              <p:spTgt spid="57"/>
                                            </p:tgtEl>
                                            <p:attrNameLst>
                                              <p:attrName>ppt_y</p:attrName>
                                            </p:attrNameLst>
                                          </p:cBhvr>
                                          <p:tavLst>
                                            <p:tav tm="0" fmla="#ppt_y-sin(pi*$)/27">
                                              <p:val>
                                                <p:fltVal val="0"/>
                                              </p:val>
                                            </p:tav>
                                            <p:tav tm="100000">
                                              <p:val>
                                                <p:fltVal val="1"/>
                                              </p:val>
                                            </p:tav>
                                          </p:tavLst>
                                        </p:anim>
                                        <p:anim calcmode="lin" valueType="num">
                                          <p:cBhvr>
                                            <p:cTn id="304" dur="164" tmFilter="0, 0; 0.125,0.2665; 0.25,0.4; 0.375,0.465; 0.5,0.5;  0.625,0.535; 0.75,0.6; 0.875,0.7335; 1,1">
                                              <p:stCondLst>
                                                <p:cond delay="1656"/>
                                              </p:stCondLst>
                                            </p:cTn>
                                            <p:tgtEl>
                                              <p:spTgt spid="57"/>
                                            </p:tgtEl>
                                            <p:attrNameLst>
                                              <p:attrName>ppt_y</p:attrName>
                                            </p:attrNameLst>
                                          </p:cBhvr>
                                          <p:tavLst>
                                            <p:tav tm="0" fmla="#ppt_y-sin(pi*$)/81">
                                              <p:val>
                                                <p:fltVal val="0"/>
                                              </p:val>
                                            </p:tav>
                                            <p:tav tm="100000">
                                              <p:val>
                                                <p:fltVal val="1"/>
                                              </p:val>
                                            </p:tav>
                                          </p:tavLst>
                                        </p:anim>
                                        <p:animScale>
                                          <p:cBhvr>
                                            <p:cTn id="305" dur="26">
                                              <p:stCondLst>
                                                <p:cond delay="650"/>
                                              </p:stCondLst>
                                            </p:cTn>
                                            <p:tgtEl>
                                              <p:spTgt spid="57"/>
                                            </p:tgtEl>
                                          </p:cBhvr>
                                          <p:to x="100000" y="60000"/>
                                        </p:animScale>
                                        <p:animScale>
                                          <p:cBhvr>
                                            <p:cTn id="306" dur="166" decel="50000">
                                              <p:stCondLst>
                                                <p:cond delay="676"/>
                                              </p:stCondLst>
                                            </p:cTn>
                                            <p:tgtEl>
                                              <p:spTgt spid="57"/>
                                            </p:tgtEl>
                                          </p:cBhvr>
                                          <p:to x="100000" y="100000"/>
                                        </p:animScale>
                                        <p:animScale>
                                          <p:cBhvr>
                                            <p:cTn id="307" dur="26">
                                              <p:stCondLst>
                                                <p:cond delay="1312"/>
                                              </p:stCondLst>
                                            </p:cTn>
                                            <p:tgtEl>
                                              <p:spTgt spid="57"/>
                                            </p:tgtEl>
                                          </p:cBhvr>
                                          <p:to x="100000" y="80000"/>
                                        </p:animScale>
                                        <p:animScale>
                                          <p:cBhvr>
                                            <p:cTn id="308" dur="166" decel="50000">
                                              <p:stCondLst>
                                                <p:cond delay="1338"/>
                                              </p:stCondLst>
                                            </p:cTn>
                                            <p:tgtEl>
                                              <p:spTgt spid="57"/>
                                            </p:tgtEl>
                                          </p:cBhvr>
                                          <p:to x="100000" y="100000"/>
                                        </p:animScale>
                                        <p:animScale>
                                          <p:cBhvr>
                                            <p:cTn id="309" dur="26">
                                              <p:stCondLst>
                                                <p:cond delay="1642"/>
                                              </p:stCondLst>
                                            </p:cTn>
                                            <p:tgtEl>
                                              <p:spTgt spid="57"/>
                                            </p:tgtEl>
                                          </p:cBhvr>
                                          <p:to x="100000" y="90000"/>
                                        </p:animScale>
                                        <p:animScale>
                                          <p:cBhvr>
                                            <p:cTn id="310" dur="166" decel="50000">
                                              <p:stCondLst>
                                                <p:cond delay="1668"/>
                                              </p:stCondLst>
                                            </p:cTn>
                                            <p:tgtEl>
                                              <p:spTgt spid="57"/>
                                            </p:tgtEl>
                                          </p:cBhvr>
                                          <p:to x="100000" y="100000"/>
                                        </p:animScale>
                                        <p:animScale>
                                          <p:cBhvr>
                                            <p:cTn id="311" dur="26">
                                              <p:stCondLst>
                                                <p:cond delay="1808"/>
                                              </p:stCondLst>
                                            </p:cTn>
                                            <p:tgtEl>
                                              <p:spTgt spid="57"/>
                                            </p:tgtEl>
                                          </p:cBhvr>
                                          <p:to x="100000" y="95000"/>
                                        </p:animScale>
                                        <p:animScale>
                                          <p:cBhvr>
                                            <p:cTn id="312" dur="166" decel="50000">
                                              <p:stCondLst>
                                                <p:cond delay="1834"/>
                                              </p:stCondLst>
                                            </p:cTn>
                                            <p:tgtEl>
                                              <p:spTgt spid="57"/>
                                            </p:tgtEl>
                                          </p:cBhvr>
                                          <p:to x="100000" y="100000"/>
                                        </p:animScale>
                                      </p:childTnLst>
                                    </p:cTn>
                                  </p:par>
                                  <p:par>
                                    <p:cTn id="313" presetID="26" presetClass="entr" presetSubtype="0" fill="hold" nodeType="withEffect">
                                      <p:stCondLst>
                                        <p:cond delay="3100"/>
                                      </p:stCondLst>
                                      <p:childTnLst>
                                        <p:set>
                                          <p:cBhvr>
                                            <p:cTn id="314" dur="1" fill="hold">
                                              <p:stCondLst>
                                                <p:cond delay="0"/>
                                              </p:stCondLst>
                                            </p:cTn>
                                            <p:tgtEl>
                                              <p:spTgt spid="59"/>
                                            </p:tgtEl>
                                            <p:attrNameLst>
                                              <p:attrName>style.visibility</p:attrName>
                                            </p:attrNameLst>
                                          </p:cBhvr>
                                          <p:to>
                                            <p:strVal val="visible"/>
                                          </p:to>
                                        </p:set>
                                        <p:animEffect transition="in" filter="wipe(down)">
                                          <p:cBhvr>
                                            <p:cTn id="315" dur="580">
                                              <p:stCondLst>
                                                <p:cond delay="0"/>
                                              </p:stCondLst>
                                            </p:cTn>
                                            <p:tgtEl>
                                              <p:spTgt spid="59"/>
                                            </p:tgtEl>
                                          </p:cBhvr>
                                        </p:animEffect>
                                        <p:anim calcmode="lin" valueType="num">
                                          <p:cBhvr>
                                            <p:cTn id="316" dur="1822" tmFilter="0,0; 0.14,0.36; 0.43,0.73; 0.71,0.91; 1.0,1.0">
                                              <p:stCondLst>
                                                <p:cond delay="0"/>
                                              </p:stCondLst>
                                            </p:cTn>
                                            <p:tgtEl>
                                              <p:spTgt spid="59"/>
                                            </p:tgtEl>
                                            <p:attrNameLst>
                                              <p:attrName>ppt_x</p:attrName>
                                            </p:attrNameLst>
                                          </p:cBhvr>
                                          <p:tavLst>
                                            <p:tav tm="0">
                                              <p:val>
                                                <p:strVal val="#ppt_x-0.25"/>
                                              </p:val>
                                            </p:tav>
                                            <p:tav tm="100000">
                                              <p:val>
                                                <p:strVal val="#ppt_x"/>
                                              </p:val>
                                            </p:tav>
                                          </p:tavLst>
                                        </p:anim>
                                        <p:anim calcmode="lin" valueType="num">
                                          <p:cBhvr>
                                            <p:cTn id="317" dur="664" tmFilter="0.0,0.0; 0.25,0.07; 0.50,0.2; 0.75,0.467; 1.0,1.0">
                                              <p:stCondLst>
                                                <p:cond delay="0"/>
                                              </p:stCondLst>
                                            </p:cTn>
                                            <p:tgtEl>
                                              <p:spTgt spid="59"/>
                                            </p:tgtEl>
                                            <p:attrNameLst>
                                              <p:attrName>ppt_y</p:attrName>
                                            </p:attrNameLst>
                                          </p:cBhvr>
                                          <p:tavLst>
                                            <p:tav tm="0" fmla="#ppt_y-sin(pi*$)/3">
                                              <p:val>
                                                <p:fltVal val="0.5"/>
                                              </p:val>
                                            </p:tav>
                                            <p:tav tm="100000">
                                              <p:val>
                                                <p:fltVal val="1"/>
                                              </p:val>
                                            </p:tav>
                                          </p:tavLst>
                                        </p:anim>
                                        <p:anim calcmode="lin" valueType="num">
                                          <p:cBhvr>
                                            <p:cTn id="318" dur="664" tmFilter="0, 0; 0.125,0.2665; 0.25,0.4; 0.375,0.465; 0.5,0.5;  0.625,0.535; 0.75,0.6; 0.875,0.7335; 1,1">
                                              <p:stCondLst>
                                                <p:cond delay="664"/>
                                              </p:stCondLst>
                                            </p:cTn>
                                            <p:tgtEl>
                                              <p:spTgt spid="59"/>
                                            </p:tgtEl>
                                            <p:attrNameLst>
                                              <p:attrName>ppt_y</p:attrName>
                                            </p:attrNameLst>
                                          </p:cBhvr>
                                          <p:tavLst>
                                            <p:tav tm="0" fmla="#ppt_y-sin(pi*$)/9">
                                              <p:val>
                                                <p:fltVal val="0"/>
                                              </p:val>
                                            </p:tav>
                                            <p:tav tm="100000">
                                              <p:val>
                                                <p:fltVal val="1"/>
                                              </p:val>
                                            </p:tav>
                                          </p:tavLst>
                                        </p:anim>
                                        <p:anim calcmode="lin" valueType="num">
                                          <p:cBhvr>
                                            <p:cTn id="319" dur="332" tmFilter="0, 0; 0.125,0.2665; 0.25,0.4; 0.375,0.465; 0.5,0.5;  0.625,0.535; 0.75,0.6; 0.875,0.7335; 1,1">
                                              <p:stCondLst>
                                                <p:cond delay="1324"/>
                                              </p:stCondLst>
                                            </p:cTn>
                                            <p:tgtEl>
                                              <p:spTgt spid="59"/>
                                            </p:tgtEl>
                                            <p:attrNameLst>
                                              <p:attrName>ppt_y</p:attrName>
                                            </p:attrNameLst>
                                          </p:cBhvr>
                                          <p:tavLst>
                                            <p:tav tm="0" fmla="#ppt_y-sin(pi*$)/27">
                                              <p:val>
                                                <p:fltVal val="0"/>
                                              </p:val>
                                            </p:tav>
                                            <p:tav tm="100000">
                                              <p:val>
                                                <p:fltVal val="1"/>
                                              </p:val>
                                            </p:tav>
                                          </p:tavLst>
                                        </p:anim>
                                        <p:anim calcmode="lin" valueType="num">
                                          <p:cBhvr>
                                            <p:cTn id="320" dur="164" tmFilter="0, 0; 0.125,0.2665; 0.25,0.4; 0.375,0.465; 0.5,0.5;  0.625,0.535; 0.75,0.6; 0.875,0.7335; 1,1">
                                              <p:stCondLst>
                                                <p:cond delay="1656"/>
                                              </p:stCondLst>
                                            </p:cTn>
                                            <p:tgtEl>
                                              <p:spTgt spid="59"/>
                                            </p:tgtEl>
                                            <p:attrNameLst>
                                              <p:attrName>ppt_y</p:attrName>
                                            </p:attrNameLst>
                                          </p:cBhvr>
                                          <p:tavLst>
                                            <p:tav tm="0" fmla="#ppt_y-sin(pi*$)/81">
                                              <p:val>
                                                <p:fltVal val="0"/>
                                              </p:val>
                                            </p:tav>
                                            <p:tav tm="100000">
                                              <p:val>
                                                <p:fltVal val="1"/>
                                              </p:val>
                                            </p:tav>
                                          </p:tavLst>
                                        </p:anim>
                                        <p:animScale>
                                          <p:cBhvr>
                                            <p:cTn id="321" dur="26">
                                              <p:stCondLst>
                                                <p:cond delay="650"/>
                                              </p:stCondLst>
                                            </p:cTn>
                                            <p:tgtEl>
                                              <p:spTgt spid="59"/>
                                            </p:tgtEl>
                                          </p:cBhvr>
                                          <p:to x="100000" y="60000"/>
                                        </p:animScale>
                                        <p:animScale>
                                          <p:cBhvr>
                                            <p:cTn id="322" dur="166" decel="50000">
                                              <p:stCondLst>
                                                <p:cond delay="676"/>
                                              </p:stCondLst>
                                            </p:cTn>
                                            <p:tgtEl>
                                              <p:spTgt spid="59"/>
                                            </p:tgtEl>
                                          </p:cBhvr>
                                          <p:to x="100000" y="100000"/>
                                        </p:animScale>
                                        <p:animScale>
                                          <p:cBhvr>
                                            <p:cTn id="323" dur="26">
                                              <p:stCondLst>
                                                <p:cond delay="1312"/>
                                              </p:stCondLst>
                                            </p:cTn>
                                            <p:tgtEl>
                                              <p:spTgt spid="59"/>
                                            </p:tgtEl>
                                          </p:cBhvr>
                                          <p:to x="100000" y="80000"/>
                                        </p:animScale>
                                        <p:animScale>
                                          <p:cBhvr>
                                            <p:cTn id="324" dur="166" decel="50000">
                                              <p:stCondLst>
                                                <p:cond delay="1338"/>
                                              </p:stCondLst>
                                            </p:cTn>
                                            <p:tgtEl>
                                              <p:spTgt spid="59"/>
                                            </p:tgtEl>
                                          </p:cBhvr>
                                          <p:to x="100000" y="100000"/>
                                        </p:animScale>
                                        <p:animScale>
                                          <p:cBhvr>
                                            <p:cTn id="325" dur="26">
                                              <p:stCondLst>
                                                <p:cond delay="1642"/>
                                              </p:stCondLst>
                                            </p:cTn>
                                            <p:tgtEl>
                                              <p:spTgt spid="59"/>
                                            </p:tgtEl>
                                          </p:cBhvr>
                                          <p:to x="100000" y="90000"/>
                                        </p:animScale>
                                        <p:animScale>
                                          <p:cBhvr>
                                            <p:cTn id="326" dur="166" decel="50000">
                                              <p:stCondLst>
                                                <p:cond delay="1668"/>
                                              </p:stCondLst>
                                            </p:cTn>
                                            <p:tgtEl>
                                              <p:spTgt spid="59"/>
                                            </p:tgtEl>
                                          </p:cBhvr>
                                          <p:to x="100000" y="100000"/>
                                        </p:animScale>
                                        <p:animScale>
                                          <p:cBhvr>
                                            <p:cTn id="327" dur="26">
                                              <p:stCondLst>
                                                <p:cond delay="1808"/>
                                              </p:stCondLst>
                                            </p:cTn>
                                            <p:tgtEl>
                                              <p:spTgt spid="59"/>
                                            </p:tgtEl>
                                          </p:cBhvr>
                                          <p:to x="100000" y="95000"/>
                                        </p:animScale>
                                        <p:animScale>
                                          <p:cBhvr>
                                            <p:cTn id="328" dur="166" decel="50000">
                                              <p:stCondLst>
                                                <p:cond delay="1834"/>
                                              </p:stCondLst>
                                            </p:cTn>
                                            <p:tgtEl>
                                              <p:spTgt spid="59"/>
                                            </p:tgtEl>
                                          </p:cBhvr>
                                          <p:to x="100000" y="100000"/>
                                        </p:animScale>
                                      </p:childTnLst>
                                    </p:cTn>
                                  </p:par>
                                  <p:par>
                                    <p:cTn id="329" presetID="26" presetClass="entr" presetSubtype="0" fill="hold" nodeType="withEffect">
                                      <p:stCondLst>
                                        <p:cond delay="3200"/>
                                      </p:stCondLst>
                                      <p:childTnLst>
                                        <p:set>
                                          <p:cBhvr>
                                            <p:cTn id="330" dur="1" fill="hold">
                                              <p:stCondLst>
                                                <p:cond delay="0"/>
                                              </p:stCondLst>
                                            </p:cTn>
                                            <p:tgtEl>
                                              <p:spTgt spid="61"/>
                                            </p:tgtEl>
                                            <p:attrNameLst>
                                              <p:attrName>style.visibility</p:attrName>
                                            </p:attrNameLst>
                                          </p:cBhvr>
                                          <p:to>
                                            <p:strVal val="visible"/>
                                          </p:to>
                                        </p:set>
                                        <p:animEffect transition="in" filter="wipe(down)">
                                          <p:cBhvr>
                                            <p:cTn id="331" dur="580">
                                              <p:stCondLst>
                                                <p:cond delay="0"/>
                                              </p:stCondLst>
                                            </p:cTn>
                                            <p:tgtEl>
                                              <p:spTgt spid="61"/>
                                            </p:tgtEl>
                                          </p:cBhvr>
                                        </p:animEffect>
                                        <p:anim calcmode="lin" valueType="num">
                                          <p:cBhvr>
                                            <p:cTn id="332" dur="1822" tmFilter="0,0; 0.14,0.36; 0.43,0.73; 0.71,0.91; 1.0,1.0">
                                              <p:stCondLst>
                                                <p:cond delay="0"/>
                                              </p:stCondLst>
                                            </p:cTn>
                                            <p:tgtEl>
                                              <p:spTgt spid="61"/>
                                            </p:tgtEl>
                                            <p:attrNameLst>
                                              <p:attrName>ppt_x</p:attrName>
                                            </p:attrNameLst>
                                          </p:cBhvr>
                                          <p:tavLst>
                                            <p:tav tm="0">
                                              <p:val>
                                                <p:strVal val="#ppt_x-0.25"/>
                                              </p:val>
                                            </p:tav>
                                            <p:tav tm="100000">
                                              <p:val>
                                                <p:strVal val="#ppt_x"/>
                                              </p:val>
                                            </p:tav>
                                          </p:tavLst>
                                        </p:anim>
                                        <p:anim calcmode="lin" valueType="num">
                                          <p:cBhvr>
                                            <p:cTn id="333" dur="664" tmFilter="0.0,0.0; 0.25,0.07; 0.50,0.2; 0.75,0.467; 1.0,1.0">
                                              <p:stCondLst>
                                                <p:cond delay="0"/>
                                              </p:stCondLst>
                                            </p:cTn>
                                            <p:tgtEl>
                                              <p:spTgt spid="61"/>
                                            </p:tgtEl>
                                            <p:attrNameLst>
                                              <p:attrName>ppt_y</p:attrName>
                                            </p:attrNameLst>
                                          </p:cBhvr>
                                          <p:tavLst>
                                            <p:tav tm="0" fmla="#ppt_y-sin(pi*$)/3">
                                              <p:val>
                                                <p:fltVal val="0.5"/>
                                              </p:val>
                                            </p:tav>
                                            <p:tav tm="100000">
                                              <p:val>
                                                <p:fltVal val="1"/>
                                              </p:val>
                                            </p:tav>
                                          </p:tavLst>
                                        </p:anim>
                                        <p:anim calcmode="lin" valueType="num">
                                          <p:cBhvr>
                                            <p:cTn id="334" dur="664" tmFilter="0, 0; 0.125,0.2665; 0.25,0.4; 0.375,0.465; 0.5,0.5;  0.625,0.535; 0.75,0.6; 0.875,0.7335; 1,1">
                                              <p:stCondLst>
                                                <p:cond delay="664"/>
                                              </p:stCondLst>
                                            </p:cTn>
                                            <p:tgtEl>
                                              <p:spTgt spid="61"/>
                                            </p:tgtEl>
                                            <p:attrNameLst>
                                              <p:attrName>ppt_y</p:attrName>
                                            </p:attrNameLst>
                                          </p:cBhvr>
                                          <p:tavLst>
                                            <p:tav tm="0" fmla="#ppt_y-sin(pi*$)/9">
                                              <p:val>
                                                <p:fltVal val="0"/>
                                              </p:val>
                                            </p:tav>
                                            <p:tav tm="100000">
                                              <p:val>
                                                <p:fltVal val="1"/>
                                              </p:val>
                                            </p:tav>
                                          </p:tavLst>
                                        </p:anim>
                                        <p:anim calcmode="lin" valueType="num">
                                          <p:cBhvr>
                                            <p:cTn id="335" dur="332" tmFilter="0, 0; 0.125,0.2665; 0.25,0.4; 0.375,0.465; 0.5,0.5;  0.625,0.535; 0.75,0.6; 0.875,0.7335; 1,1">
                                              <p:stCondLst>
                                                <p:cond delay="1324"/>
                                              </p:stCondLst>
                                            </p:cTn>
                                            <p:tgtEl>
                                              <p:spTgt spid="61"/>
                                            </p:tgtEl>
                                            <p:attrNameLst>
                                              <p:attrName>ppt_y</p:attrName>
                                            </p:attrNameLst>
                                          </p:cBhvr>
                                          <p:tavLst>
                                            <p:tav tm="0" fmla="#ppt_y-sin(pi*$)/27">
                                              <p:val>
                                                <p:fltVal val="0"/>
                                              </p:val>
                                            </p:tav>
                                            <p:tav tm="100000">
                                              <p:val>
                                                <p:fltVal val="1"/>
                                              </p:val>
                                            </p:tav>
                                          </p:tavLst>
                                        </p:anim>
                                        <p:anim calcmode="lin" valueType="num">
                                          <p:cBhvr>
                                            <p:cTn id="336" dur="164" tmFilter="0, 0; 0.125,0.2665; 0.25,0.4; 0.375,0.465; 0.5,0.5;  0.625,0.535; 0.75,0.6; 0.875,0.7335; 1,1">
                                              <p:stCondLst>
                                                <p:cond delay="1656"/>
                                              </p:stCondLst>
                                            </p:cTn>
                                            <p:tgtEl>
                                              <p:spTgt spid="61"/>
                                            </p:tgtEl>
                                            <p:attrNameLst>
                                              <p:attrName>ppt_y</p:attrName>
                                            </p:attrNameLst>
                                          </p:cBhvr>
                                          <p:tavLst>
                                            <p:tav tm="0" fmla="#ppt_y-sin(pi*$)/81">
                                              <p:val>
                                                <p:fltVal val="0"/>
                                              </p:val>
                                            </p:tav>
                                            <p:tav tm="100000">
                                              <p:val>
                                                <p:fltVal val="1"/>
                                              </p:val>
                                            </p:tav>
                                          </p:tavLst>
                                        </p:anim>
                                        <p:animScale>
                                          <p:cBhvr>
                                            <p:cTn id="337" dur="26">
                                              <p:stCondLst>
                                                <p:cond delay="650"/>
                                              </p:stCondLst>
                                            </p:cTn>
                                            <p:tgtEl>
                                              <p:spTgt spid="61"/>
                                            </p:tgtEl>
                                          </p:cBhvr>
                                          <p:to x="100000" y="60000"/>
                                        </p:animScale>
                                        <p:animScale>
                                          <p:cBhvr>
                                            <p:cTn id="338" dur="166" decel="50000">
                                              <p:stCondLst>
                                                <p:cond delay="676"/>
                                              </p:stCondLst>
                                            </p:cTn>
                                            <p:tgtEl>
                                              <p:spTgt spid="61"/>
                                            </p:tgtEl>
                                          </p:cBhvr>
                                          <p:to x="100000" y="100000"/>
                                        </p:animScale>
                                        <p:animScale>
                                          <p:cBhvr>
                                            <p:cTn id="339" dur="26">
                                              <p:stCondLst>
                                                <p:cond delay="1312"/>
                                              </p:stCondLst>
                                            </p:cTn>
                                            <p:tgtEl>
                                              <p:spTgt spid="61"/>
                                            </p:tgtEl>
                                          </p:cBhvr>
                                          <p:to x="100000" y="80000"/>
                                        </p:animScale>
                                        <p:animScale>
                                          <p:cBhvr>
                                            <p:cTn id="340" dur="166" decel="50000">
                                              <p:stCondLst>
                                                <p:cond delay="1338"/>
                                              </p:stCondLst>
                                            </p:cTn>
                                            <p:tgtEl>
                                              <p:spTgt spid="61"/>
                                            </p:tgtEl>
                                          </p:cBhvr>
                                          <p:to x="100000" y="100000"/>
                                        </p:animScale>
                                        <p:animScale>
                                          <p:cBhvr>
                                            <p:cTn id="341" dur="26">
                                              <p:stCondLst>
                                                <p:cond delay="1642"/>
                                              </p:stCondLst>
                                            </p:cTn>
                                            <p:tgtEl>
                                              <p:spTgt spid="61"/>
                                            </p:tgtEl>
                                          </p:cBhvr>
                                          <p:to x="100000" y="90000"/>
                                        </p:animScale>
                                        <p:animScale>
                                          <p:cBhvr>
                                            <p:cTn id="342" dur="166" decel="50000">
                                              <p:stCondLst>
                                                <p:cond delay="1668"/>
                                              </p:stCondLst>
                                            </p:cTn>
                                            <p:tgtEl>
                                              <p:spTgt spid="61"/>
                                            </p:tgtEl>
                                          </p:cBhvr>
                                          <p:to x="100000" y="100000"/>
                                        </p:animScale>
                                        <p:animScale>
                                          <p:cBhvr>
                                            <p:cTn id="343" dur="26">
                                              <p:stCondLst>
                                                <p:cond delay="1808"/>
                                              </p:stCondLst>
                                            </p:cTn>
                                            <p:tgtEl>
                                              <p:spTgt spid="61"/>
                                            </p:tgtEl>
                                          </p:cBhvr>
                                          <p:to x="100000" y="95000"/>
                                        </p:animScale>
                                        <p:animScale>
                                          <p:cBhvr>
                                            <p:cTn id="344" dur="166" decel="50000">
                                              <p:stCondLst>
                                                <p:cond delay="1834"/>
                                              </p:stCondLst>
                                            </p:cTn>
                                            <p:tgtEl>
                                              <p:spTgt spid="61"/>
                                            </p:tgtEl>
                                          </p:cBhvr>
                                          <p:to x="100000" y="100000"/>
                                        </p:animScale>
                                      </p:childTnLst>
                                    </p:cTn>
                                  </p:par>
                                  <p:par>
                                    <p:cTn id="345" presetID="26" presetClass="entr" presetSubtype="0" fill="hold" nodeType="withEffect">
                                      <p:stCondLst>
                                        <p:cond delay="3300"/>
                                      </p:stCondLst>
                                      <p:childTnLst>
                                        <p:set>
                                          <p:cBhvr>
                                            <p:cTn id="346" dur="1" fill="hold">
                                              <p:stCondLst>
                                                <p:cond delay="0"/>
                                              </p:stCondLst>
                                            </p:cTn>
                                            <p:tgtEl>
                                              <p:spTgt spid="63"/>
                                            </p:tgtEl>
                                            <p:attrNameLst>
                                              <p:attrName>style.visibility</p:attrName>
                                            </p:attrNameLst>
                                          </p:cBhvr>
                                          <p:to>
                                            <p:strVal val="visible"/>
                                          </p:to>
                                        </p:set>
                                        <p:animEffect transition="in" filter="wipe(down)">
                                          <p:cBhvr>
                                            <p:cTn id="347" dur="580">
                                              <p:stCondLst>
                                                <p:cond delay="0"/>
                                              </p:stCondLst>
                                            </p:cTn>
                                            <p:tgtEl>
                                              <p:spTgt spid="63"/>
                                            </p:tgtEl>
                                          </p:cBhvr>
                                        </p:animEffect>
                                        <p:anim calcmode="lin" valueType="num">
                                          <p:cBhvr>
                                            <p:cTn id="348" dur="1822" tmFilter="0,0; 0.14,0.36; 0.43,0.73; 0.71,0.91; 1.0,1.0">
                                              <p:stCondLst>
                                                <p:cond delay="0"/>
                                              </p:stCondLst>
                                            </p:cTn>
                                            <p:tgtEl>
                                              <p:spTgt spid="63"/>
                                            </p:tgtEl>
                                            <p:attrNameLst>
                                              <p:attrName>ppt_x</p:attrName>
                                            </p:attrNameLst>
                                          </p:cBhvr>
                                          <p:tavLst>
                                            <p:tav tm="0">
                                              <p:val>
                                                <p:strVal val="#ppt_x-0.25"/>
                                              </p:val>
                                            </p:tav>
                                            <p:tav tm="100000">
                                              <p:val>
                                                <p:strVal val="#ppt_x"/>
                                              </p:val>
                                            </p:tav>
                                          </p:tavLst>
                                        </p:anim>
                                        <p:anim calcmode="lin" valueType="num">
                                          <p:cBhvr>
                                            <p:cTn id="349" dur="664" tmFilter="0.0,0.0; 0.25,0.07; 0.50,0.2; 0.75,0.467; 1.0,1.0">
                                              <p:stCondLst>
                                                <p:cond delay="0"/>
                                              </p:stCondLst>
                                            </p:cTn>
                                            <p:tgtEl>
                                              <p:spTgt spid="63"/>
                                            </p:tgtEl>
                                            <p:attrNameLst>
                                              <p:attrName>ppt_y</p:attrName>
                                            </p:attrNameLst>
                                          </p:cBhvr>
                                          <p:tavLst>
                                            <p:tav tm="0" fmla="#ppt_y-sin(pi*$)/3">
                                              <p:val>
                                                <p:fltVal val="0.5"/>
                                              </p:val>
                                            </p:tav>
                                            <p:tav tm="100000">
                                              <p:val>
                                                <p:fltVal val="1"/>
                                              </p:val>
                                            </p:tav>
                                          </p:tavLst>
                                        </p:anim>
                                        <p:anim calcmode="lin" valueType="num">
                                          <p:cBhvr>
                                            <p:cTn id="350" dur="664" tmFilter="0, 0; 0.125,0.2665; 0.25,0.4; 0.375,0.465; 0.5,0.5;  0.625,0.535; 0.75,0.6; 0.875,0.7335; 1,1">
                                              <p:stCondLst>
                                                <p:cond delay="664"/>
                                              </p:stCondLst>
                                            </p:cTn>
                                            <p:tgtEl>
                                              <p:spTgt spid="63"/>
                                            </p:tgtEl>
                                            <p:attrNameLst>
                                              <p:attrName>ppt_y</p:attrName>
                                            </p:attrNameLst>
                                          </p:cBhvr>
                                          <p:tavLst>
                                            <p:tav tm="0" fmla="#ppt_y-sin(pi*$)/9">
                                              <p:val>
                                                <p:fltVal val="0"/>
                                              </p:val>
                                            </p:tav>
                                            <p:tav tm="100000">
                                              <p:val>
                                                <p:fltVal val="1"/>
                                              </p:val>
                                            </p:tav>
                                          </p:tavLst>
                                        </p:anim>
                                        <p:anim calcmode="lin" valueType="num">
                                          <p:cBhvr>
                                            <p:cTn id="351" dur="332" tmFilter="0, 0; 0.125,0.2665; 0.25,0.4; 0.375,0.465; 0.5,0.5;  0.625,0.535; 0.75,0.6; 0.875,0.7335; 1,1">
                                              <p:stCondLst>
                                                <p:cond delay="1324"/>
                                              </p:stCondLst>
                                            </p:cTn>
                                            <p:tgtEl>
                                              <p:spTgt spid="63"/>
                                            </p:tgtEl>
                                            <p:attrNameLst>
                                              <p:attrName>ppt_y</p:attrName>
                                            </p:attrNameLst>
                                          </p:cBhvr>
                                          <p:tavLst>
                                            <p:tav tm="0" fmla="#ppt_y-sin(pi*$)/27">
                                              <p:val>
                                                <p:fltVal val="0"/>
                                              </p:val>
                                            </p:tav>
                                            <p:tav tm="100000">
                                              <p:val>
                                                <p:fltVal val="1"/>
                                              </p:val>
                                            </p:tav>
                                          </p:tavLst>
                                        </p:anim>
                                        <p:anim calcmode="lin" valueType="num">
                                          <p:cBhvr>
                                            <p:cTn id="352" dur="164" tmFilter="0, 0; 0.125,0.2665; 0.25,0.4; 0.375,0.465; 0.5,0.5;  0.625,0.535; 0.75,0.6; 0.875,0.7335; 1,1">
                                              <p:stCondLst>
                                                <p:cond delay="1656"/>
                                              </p:stCondLst>
                                            </p:cTn>
                                            <p:tgtEl>
                                              <p:spTgt spid="63"/>
                                            </p:tgtEl>
                                            <p:attrNameLst>
                                              <p:attrName>ppt_y</p:attrName>
                                            </p:attrNameLst>
                                          </p:cBhvr>
                                          <p:tavLst>
                                            <p:tav tm="0" fmla="#ppt_y-sin(pi*$)/81">
                                              <p:val>
                                                <p:fltVal val="0"/>
                                              </p:val>
                                            </p:tav>
                                            <p:tav tm="100000">
                                              <p:val>
                                                <p:fltVal val="1"/>
                                              </p:val>
                                            </p:tav>
                                          </p:tavLst>
                                        </p:anim>
                                        <p:animScale>
                                          <p:cBhvr>
                                            <p:cTn id="353" dur="26">
                                              <p:stCondLst>
                                                <p:cond delay="650"/>
                                              </p:stCondLst>
                                            </p:cTn>
                                            <p:tgtEl>
                                              <p:spTgt spid="63"/>
                                            </p:tgtEl>
                                          </p:cBhvr>
                                          <p:to x="100000" y="60000"/>
                                        </p:animScale>
                                        <p:animScale>
                                          <p:cBhvr>
                                            <p:cTn id="354" dur="166" decel="50000">
                                              <p:stCondLst>
                                                <p:cond delay="676"/>
                                              </p:stCondLst>
                                            </p:cTn>
                                            <p:tgtEl>
                                              <p:spTgt spid="63"/>
                                            </p:tgtEl>
                                          </p:cBhvr>
                                          <p:to x="100000" y="100000"/>
                                        </p:animScale>
                                        <p:animScale>
                                          <p:cBhvr>
                                            <p:cTn id="355" dur="26">
                                              <p:stCondLst>
                                                <p:cond delay="1312"/>
                                              </p:stCondLst>
                                            </p:cTn>
                                            <p:tgtEl>
                                              <p:spTgt spid="63"/>
                                            </p:tgtEl>
                                          </p:cBhvr>
                                          <p:to x="100000" y="80000"/>
                                        </p:animScale>
                                        <p:animScale>
                                          <p:cBhvr>
                                            <p:cTn id="356" dur="166" decel="50000">
                                              <p:stCondLst>
                                                <p:cond delay="1338"/>
                                              </p:stCondLst>
                                            </p:cTn>
                                            <p:tgtEl>
                                              <p:spTgt spid="63"/>
                                            </p:tgtEl>
                                          </p:cBhvr>
                                          <p:to x="100000" y="100000"/>
                                        </p:animScale>
                                        <p:animScale>
                                          <p:cBhvr>
                                            <p:cTn id="357" dur="26">
                                              <p:stCondLst>
                                                <p:cond delay="1642"/>
                                              </p:stCondLst>
                                            </p:cTn>
                                            <p:tgtEl>
                                              <p:spTgt spid="63"/>
                                            </p:tgtEl>
                                          </p:cBhvr>
                                          <p:to x="100000" y="90000"/>
                                        </p:animScale>
                                        <p:animScale>
                                          <p:cBhvr>
                                            <p:cTn id="358" dur="166" decel="50000">
                                              <p:stCondLst>
                                                <p:cond delay="1668"/>
                                              </p:stCondLst>
                                            </p:cTn>
                                            <p:tgtEl>
                                              <p:spTgt spid="63"/>
                                            </p:tgtEl>
                                          </p:cBhvr>
                                          <p:to x="100000" y="100000"/>
                                        </p:animScale>
                                        <p:animScale>
                                          <p:cBhvr>
                                            <p:cTn id="359" dur="26">
                                              <p:stCondLst>
                                                <p:cond delay="1808"/>
                                              </p:stCondLst>
                                            </p:cTn>
                                            <p:tgtEl>
                                              <p:spTgt spid="63"/>
                                            </p:tgtEl>
                                          </p:cBhvr>
                                          <p:to x="100000" y="95000"/>
                                        </p:animScale>
                                        <p:animScale>
                                          <p:cBhvr>
                                            <p:cTn id="360" dur="166" decel="50000">
                                              <p:stCondLst>
                                                <p:cond delay="1834"/>
                                              </p:stCondLst>
                                            </p:cTn>
                                            <p:tgtEl>
                                              <p:spTgt spid="63"/>
                                            </p:tgtEl>
                                          </p:cBhvr>
                                          <p:to x="100000" y="100000"/>
                                        </p:animScale>
                                      </p:childTnLst>
                                    </p:cTn>
                                  </p:par>
                                  <p:par>
                                    <p:cTn id="361" presetID="26" presetClass="entr" presetSubtype="0" fill="hold" nodeType="withEffect">
                                      <p:stCondLst>
                                        <p:cond delay="3400"/>
                                      </p:stCondLst>
                                      <p:childTnLst>
                                        <p:set>
                                          <p:cBhvr>
                                            <p:cTn id="362" dur="1" fill="hold">
                                              <p:stCondLst>
                                                <p:cond delay="0"/>
                                              </p:stCondLst>
                                            </p:cTn>
                                            <p:tgtEl>
                                              <p:spTgt spid="129"/>
                                            </p:tgtEl>
                                            <p:attrNameLst>
                                              <p:attrName>style.visibility</p:attrName>
                                            </p:attrNameLst>
                                          </p:cBhvr>
                                          <p:to>
                                            <p:strVal val="visible"/>
                                          </p:to>
                                        </p:set>
                                        <p:animEffect transition="in" filter="wipe(down)">
                                          <p:cBhvr>
                                            <p:cTn id="363" dur="580">
                                              <p:stCondLst>
                                                <p:cond delay="0"/>
                                              </p:stCondLst>
                                            </p:cTn>
                                            <p:tgtEl>
                                              <p:spTgt spid="129"/>
                                            </p:tgtEl>
                                          </p:cBhvr>
                                        </p:animEffect>
                                        <p:anim calcmode="lin" valueType="num">
                                          <p:cBhvr>
                                            <p:cTn id="364" dur="1822" tmFilter="0,0; 0.14,0.36; 0.43,0.73; 0.71,0.91; 1.0,1.0">
                                              <p:stCondLst>
                                                <p:cond delay="0"/>
                                              </p:stCondLst>
                                            </p:cTn>
                                            <p:tgtEl>
                                              <p:spTgt spid="129"/>
                                            </p:tgtEl>
                                            <p:attrNameLst>
                                              <p:attrName>ppt_x</p:attrName>
                                            </p:attrNameLst>
                                          </p:cBhvr>
                                          <p:tavLst>
                                            <p:tav tm="0">
                                              <p:val>
                                                <p:strVal val="#ppt_x-0.25"/>
                                              </p:val>
                                            </p:tav>
                                            <p:tav tm="100000">
                                              <p:val>
                                                <p:strVal val="#ppt_x"/>
                                              </p:val>
                                            </p:tav>
                                          </p:tavLst>
                                        </p:anim>
                                        <p:anim calcmode="lin" valueType="num">
                                          <p:cBhvr>
                                            <p:cTn id="365" dur="664" tmFilter="0.0,0.0; 0.25,0.07; 0.50,0.2; 0.75,0.467; 1.0,1.0">
                                              <p:stCondLst>
                                                <p:cond delay="0"/>
                                              </p:stCondLst>
                                            </p:cTn>
                                            <p:tgtEl>
                                              <p:spTgt spid="129"/>
                                            </p:tgtEl>
                                            <p:attrNameLst>
                                              <p:attrName>ppt_y</p:attrName>
                                            </p:attrNameLst>
                                          </p:cBhvr>
                                          <p:tavLst>
                                            <p:tav tm="0" fmla="#ppt_y-sin(pi*$)/3">
                                              <p:val>
                                                <p:fltVal val="0.5"/>
                                              </p:val>
                                            </p:tav>
                                            <p:tav tm="100000">
                                              <p:val>
                                                <p:fltVal val="1"/>
                                              </p:val>
                                            </p:tav>
                                          </p:tavLst>
                                        </p:anim>
                                        <p:anim calcmode="lin" valueType="num">
                                          <p:cBhvr>
                                            <p:cTn id="366" dur="664" tmFilter="0, 0; 0.125,0.2665; 0.25,0.4; 0.375,0.465; 0.5,0.5;  0.625,0.535; 0.75,0.6; 0.875,0.7335; 1,1">
                                              <p:stCondLst>
                                                <p:cond delay="664"/>
                                              </p:stCondLst>
                                            </p:cTn>
                                            <p:tgtEl>
                                              <p:spTgt spid="129"/>
                                            </p:tgtEl>
                                            <p:attrNameLst>
                                              <p:attrName>ppt_y</p:attrName>
                                            </p:attrNameLst>
                                          </p:cBhvr>
                                          <p:tavLst>
                                            <p:tav tm="0" fmla="#ppt_y-sin(pi*$)/9">
                                              <p:val>
                                                <p:fltVal val="0"/>
                                              </p:val>
                                            </p:tav>
                                            <p:tav tm="100000">
                                              <p:val>
                                                <p:fltVal val="1"/>
                                              </p:val>
                                            </p:tav>
                                          </p:tavLst>
                                        </p:anim>
                                        <p:anim calcmode="lin" valueType="num">
                                          <p:cBhvr>
                                            <p:cTn id="367" dur="332" tmFilter="0, 0; 0.125,0.2665; 0.25,0.4; 0.375,0.465; 0.5,0.5;  0.625,0.535; 0.75,0.6; 0.875,0.7335; 1,1">
                                              <p:stCondLst>
                                                <p:cond delay="1324"/>
                                              </p:stCondLst>
                                            </p:cTn>
                                            <p:tgtEl>
                                              <p:spTgt spid="129"/>
                                            </p:tgtEl>
                                            <p:attrNameLst>
                                              <p:attrName>ppt_y</p:attrName>
                                            </p:attrNameLst>
                                          </p:cBhvr>
                                          <p:tavLst>
                                            <p:tav tm="0" fmla="#ppt_y-sin(pi*$)/27">
                                              <p:val>
                                                <p:fltVal val="0"/>
                                              </p:val>
                                            </p:tav>
                                            <p:tav tm="100000">
                                              <p:val>
                                                <p:fltVal val="1"/>
                                              </p:val>
                                            </p:tav>
                                          </p:tavLst>
                                        </p:anim>
                                        <p:anim calcmode="lin" valueType="num">
                                          <p:cBhvr>
                                            <p:cTn id="368" dur="164" tmFilter="0, 0; 0.125,0.2665; 0.25,0.4; 0.375,0.465; 0.5,0.5;  0.625,0.535; 0.75,0.6; 0.875,0.7335; 1,1">
                                              <p:stCondLst>
                                                <p:cond delay="1656"/>
                                              </p:stCondLst>
                                            </p:cTn>
                                            <p:tgtEl>
                                              <p:spTgt spid="129"/>
                                            </p:tgtEl>
                                            <p:attrNameLst>
                                              <p:attrName>ppt_y</p:attrName>
                                            </p:attrNameLst>
                                          </p:cBhvr>
                                          <p:tavLst>
                                            <p:tav tm="0" fmla="#ppt_y-sin(pi*$)/81">
                                              <p:val>
                                                <p:fltVal val="0"/>
                                              </p:val>
                                            </p:tav>
                                            <p:tav tm="100000">
                                              <p:val>
                                                <p:fltVal val="1"/>
                                              </p:val>
                                            </p:tav>
                                          </p:tavLst>
                                        </p:anim>
                                        <p:animScale>
                                          <p:cBhvr>
                                            <p:cTn id="369" dur="26">
                                              <p:stCondLst>
                                                <p:cond delay="650"/>
                                              </p:stCondLst>
                                            </p:cTn>
                                            <p:tgtEl>
                                              <p:spTgt spid="129"/>
                                            </p:tgtEl>
                                          </p:cBhvr>
                                          <p:to x="100000" y="60000"/>
                                        </p:animScale>
                                        <p:animScale>
                                          <p:cBhvr>
                                            <p:cTn id="370" dur="166" decel="50000">
                                              <p:stCondLst>
                                                <p:cond delay="676"/>
                                              </p:stCondLst>
                                            </p:cTn>
                                            <p:tgtEl>
                                              <p:spTgt spid="129"/>
                                            </p:tgtEl>
                                          </p:cBhvr>
                                          <p:to x="100000" y="100000"/>
                                        </p:animScale>
                                        <p:animScale>
                                          <p:cBhvr>
                                            <p:cTn id="371" dur="26">
                                              <p:stCondLst>
                                                <p:cond delay="1312"/>
                                              </p:stCondLst>
                                            </p:cTn>
                                            <p:tgtEl>
                                              <p:spTgt spid="129"/>
                                            </p:tgtEl>
                                          </p:cBhvr>
                                          <p:to x="100000" y="80000"/>
                                        </p:animScale>
                                        <p:animScale>
                                          <p:cBhvr>
                                            <p:cTn id="372" dur="166" decel="50000">
                                              <p:stCondLst>
                                                <p:cond delay="1338"/>
                                              </p:stCondLst>
                                            </p:cTn>
                                            <p:tgtEl>
                                              <p:spTgt spid="129"/>
                                            </p:tgtEl>
                                          </p:cBhvr>
                                          <p:to x="100000" y="100000"/>
                                        </p:animScale>
                                        <p:animScale>
                                          <p:cBhvr>
                                            <p:cTn id="373" dur="26">
                                              <p:stCondLst>
                                                <p:cond delay="1642"/>
                                              </p:stCondLst>
                                            </p:cTn>
                                            <p:tgtEl>
                                              <p:spTgt spid="129"/>
                                            </p:tgtEl>
                                          </p:cBhvr>
                                          <p:to x="100000" y="90000"/>
                                        </p:animScale>
                                        <p:animScale>
                                          <p:cBhvr>
                                            <p:cTn id="374" dur="166" decel="50000">
                                              <p:stCondLst>
                                                <p:cond delay="1668"/>
                                              </p:stCondLst>
                                            </p:cTn>
                                            <p:tgtEl>
                                              <p:spTgt spid="129"/>
                                            </p:tgtEl>
                                          </p:cBhvr>
                                          <p:to x="100000" y="100000"/>
                                        </p:animScale>
                                        <p:animScale>
                                          <p:cBhvr>
                                            <p:cTn id="375" dur="26">
                                              <p:stCondLst>
                                                <p:cond delay="1808"/>
                                              </p:stCondLst>
                                            </p:cTn>
                                            <p:tgtEl>
                                              <p:spTgt spid="129"/>
                                            </p:tgtEl>
                                          </p:cBhvr>
                                          <p:to x="100000" y="95000"/>
                                        </p:animScale>
                                        <p:animScale>
                                          <p:cBhvr>
                                            <p:cTn id="376" dur="166" decel="50000">
                                              <p:stCondLst>
                                                <p:cond delay="1834"/>
                                              </p:stCondLst>
                                            </p:cTn>
                                            <p:tgtEl>
                                              <p:spTgt spid="129"/>
                                            </p:tgtEl>
                                          </p:cBhvr>
                                          <p:to x="100000" y="100000"/>
                                        </p:animScale>
                                      </p:childTnLst>
                                    </p:cTn>
                                  </p:par>
                                  <p:par>
                                    <p:cTn id="377" presetID="26" presetClass="entr" presetSubtype="0" fill="hold" nodeType="withEffect">
                                      <p:stCondLst>
                                        <p:cond delay="3500"/>
                                      </p:stCondLst>
                                      <p:childTnLst>
                                        <p:set>
                                          <p:cBhvr>
                                            <p:cTn id="378" dur="1" fill="hold">
                                              <p:stCondLst>
                                                <p:cond delay="0"/>
                                              </p:stCondLst>
                                            </p:cTn>
                                            <p:tgtEl>
                                              <p:spTgt spid="131"/>
                                            </p:tgtEl>
                                            <p:attrNameLst>
                                              <p:attrName>style.visibility</p:attrName>
                                            </p:attrNameLst>
                                          </p:cBhvr>
                                          <p:to>
                                            <p:strVal val="visible"/>
                                          </p:to>
                                        </p:set>
                                        <p:animEffect transition="in" filter="wipe(down)">
                                          <p:cBhvr>
                                            <p:cTn id="379" dur="580">
                                              <p:stCondLst>
                                                <p:cond delay="0"/>
                                              </p:stCondLst>
                                            </p:cTn>
                                            <p:tgtEl>
                                              <p:spTgt spid="131"/>
                                            </p:tgtEl>
                                          </p:cBhvr>
                                        </p:animEffect>
                                        <p:anim calcmode="lin" valueType="num">
                                          <p:cBhvr>
                                            <p:cTn id="380" dur="1822" tmFilter="0,0; 0.14,0.36; 0.43,0.73; 0.71,0.91; 1.0,1.0">
                                              <p:stCondLst>
                                                <p:cond delay="0"/>
                                              </p:stCondLst>
                                            </p:cTn>
                                            <p:tgtEl>
                                              <p:spTgt spid="131"/>
                                            </p:tgtEl>
                                            <p:attrNameLst>
                                              <p:attrName>ppt_x</p:attrName>
                                            </p:attrNameLst>
                                          </p:cBhvr>
                                          <p:tavLst>
                                            <p:tav tm="0">
                                              <p:val>
                                                <p:strVal val="#ppt_x-0.25"/>
                                              </p:val>
                                            </p:tav>
                                            <p:tav tm="100000">
                                              <p:val>
                                                <p:strVal val="#ppt_x"/>
                                              </p:val>
                                            </p:tav>
                                          </p:tavLst>
                                        </p:anim>
                                        <p:anim calcmode="lin" valueType="num">
                                          <p:cBhvr>
                                            <p:cTn id="381" dur="664" tmFilter="0.0,0.0; 0.25,0.07; 0.50,0.2; 0.75,0.467; 1.0,1.0">
                                              <p:stCondLst>
                                                <p:cond delay="0"/>
                                              </p:stCondLst>
                                            </p:cTn>
                                            <p:tgtEl>
                                              <p:spTgt spid="131"/>
                                            </p:tgtEl>
                                            <p:attrNameLst>
                                              <p:attrName>ppt_y</p:attrName>
                                            </p:attrNameLst>
                                          </p:cBhvr>
                                          <p:tavLst>
                                            <p:tav tm="0" fmla="#ppt_y-sin(pi*$)/3">
                                              <p:val>
                                                <p:fltVal val="0.5"/>
                                              </p:val>
                                            </p:tav>
                                            <p:tav tm="100000">
                                              <p:val>
                                                <p:fltVal val="1"/>
                                              </p:val>
                                            </p:tav>
                                          </p:tavLst>
                                        </p:anim>
                                        <p:anim calcmode="lin" valueType="num">
                                          <p:cBhvr>
                                            <p:cTn id="382" dur="664" tmFilter="0, 0; 0.125,0.2665; 0.25,0.4; 0.375,0.465; 0.5,0.5;  0.625,0.535; 0.75,0.6; 0.875,0.7335; 1,1">
                                              <p:stCondLst>
                                                <p:cond delay="664"/>
                                              </p:stCondLst>
                                            </p:cTn>
                                            <p:tgtEl>
                                              <p:spTgt spid="131"/>
                                            </p:tgtEl>
                                            <p:attrNameLst>
                                              <p:attrName>ppt_y</p:attrName>
                                            </p:attrNameLst>
                                          </p:cBhvr>
                                          <p:tavLst>
                                            <p:tav tm="0" fmla="#ppt_y-sin(pi*$)/9">
                                              <p:val>
                                                <p:fltVal val="0"/>
                                              </p:val>
                                            </p:tav>
                                            <p:tav tm="100000">
                                              <p:val>
                                                <p:fltVal val="1"/>
                                              </p:val>
                                            </p:tav>
                                          </p:tavLst>
                                        </p:anim>
                                        <p:anim calcmode="lin" valueType="num">
                                          <p:cBhvr>
                                            <p:cTn id="383" dur="332" tmFilter="0, 0; 0.125,0.2665; 0.25,0.4; 0.375,0.465; 0.5,0.5;  0.625,0.535; 0.75,0.6; 0.875,0.7335; 1,1">
                                              <p:stCondLst>
                                                <p:cond delay="1324"/>
                                              </p:stCondLst>
                                            </p:cTn>
                                            <p:tgtEl>
                                              <p:spTgt spid="131"/>
                                            </p:tgtEl>
                                            <p:attrNameLst>
                                              <p:attrName>ppt_y</p:attrName>
                                            </p:attrNameLst>
                                          </p:cBhvr>
                                          <p:tavLst>
                                            <p:tav tm="0" fmla="#ppt_y-sin(pi*$)/27">
                                              <p:val>
                                                <p:fltVal val="0"/>
                                              </p:val>
                                            </p:tav>
                                            <p:tav tm="100000">
                                              <p:val>
                                                <p:fltVal val="1"/>
                                              </p:val>
                                            </p:tav>
                                          </p:tavLst>
                                        </p:anim>
                                        <p:anim calcmode="lin" valueType="num">
                                          <p:cBhvr>
                                            <p:cTn id="384" dur="164" tmFilter="0, 0; 0.125,0.2665; 0.25,0.4; 0.375,0.465; 0.5,0.5;  0.625,0.535; 0.75,0.6; 0.875,0.7335; 1,1">
                                              <p:stCondLst>
                                                <p:cond delay="1656"/>
                                              </p:stCondLst>
                                            </p:cTn>
                                            <p:tgtEl>
                                              <p:spTgt spid="131"/>
                                            </p:tgtEl>
                                            <p:attrNameLst>
                                              <p:attrName>ppt_y</p:attrName>
                                            </p:attrNameLst>
                                          </p:cBhvr>
                                          <p:tavLst>
                                            <p:tav tm="0" fmla="#ppt_y-sin(pi*$)/81">
                                              <p:val>
                                                <p:fltVal val="0"/>
                                              </p:val>
                                            </p:tav>
                                            <p:tav tm="100000">
                                              <p:val>
                                                <p:fltVal val="1"/>
                                              </p:val>
                                            </p:tav>
                                          </p:tavLst>
                                        </p:anim>
                                        <p:animScale>
                                          <p:cBhvr>
                                            <p:cTn id="385" dur="26">
                                              <p:stCondLst>
                                                <p:cond delay="650"/>
                                              </p:stCondLst>
                                            </p:cTn>
                                            <p:tgtEl>
                                              <p:spTgt spid="131"/>
                                            </p:tgtEl>
                                          </p:cBhvr>
                                          <p:to x="100000" y="60000"/>
                                        </p:animScale>
                                        <p:animScale>
                                          <p:cBhvr>
                                            <p:cTn id="386" dur="166" decel="50000">
                                              <p:stCondLst>
                                                <p:cond delay="676"/>
                                              </p:stCondLst>
                                            </p:cTn>
                                            <p:tgtEl>
                                              <p:spTgt spid="131"/>
                                            </p:tgtEl>
                                          </p:cBhvr>
                                          <p:to x="100000" y="100000"/>
                                        </p:animScale>
                                        <p:animScale>
                                          <p:cBhvr>
                                            <p:cTn id="387" dur="26">
                                              <p:stCondLst>
                                                <p:cond delay="1312"/>
                                              </p:stCondLst>
                                            </p:cTn>
                                            <p:tgtEl>
                                              <p:spTgt spid="131"/>
                                            </p:tgtEl>
                                          </p:cBhvr>
                                          <p:to x="100000" y="80000"/>
                                        </p:animScale>
                                        <p:animScale>
                                          <p:cBhvr>
                                            <p:cTn id="388" dur="166" decel="50000">
                                              <p:stCondLst>
                                                <p:cond delay="1338"/>
                                              </p:stCondLst>
                                            </p:cTn>
                                            <p:tgtEl>
                                              <p:spTgt spid="131"/>
                                            </p:tgtEl>
                                          </p:cBhvr>
                                          <p:to x="100000" y="100000"/>
                                        </p:animScale>
                                        <p:animScale>
                                          <p:cBhvr>
                                            <p:cTn id="389" dur="26">
                                              <p:stCondLst>
                                                <p:cond delay="1642"/>
                                              </p:stCondLst>
                                            </p:cTn>
                                            <p:tgtEl>
                                              <p:spTgt spid="131"/>
                                            </p:tgtEl>
                                          </p:cBhvr>
                                          <p:to x="100000" y="90000"/>
                                        </p:animScale>
                                        <p:animScale>
                                          <p:cBhvr>
                                            <p:cTn id="390" dur="166" decel="50000">
                                              <p:stCondLst>
                                                <p:cond delay="1668"/>
                                              </p:stCondLst>
                                            </p:cTn>
                                            <p:tgtEl>
                                              <p:spTgt spid="131"/>
                                            </p:tgtEl>
                                          </p:cBhvr>
                                          <p:to x="100000" y="100000"/>
                                        </p:animScale>
                                        <p:animScale>
                                          <p:cBhvr>
                                            <p:cTn id="391" dur="26">
                                              <p:stCondLst>
                                                <p:cond delay="1808"/>
                                              </p:stCondLst>
                                            </p:cTn>
                                            <p:tgtEl>
                                              <p:spTgt spid="131"/>
                                            </p:tgtEl>
                                          </p:cBhvr>
                                          <p:to x="100000" y="95000"/>
                                        </p:animScale>
                                        <p:animScale>
                                          <p:cBhvr>
                                            <p:cTn id="392" dur="166" decel="50000">
                                              <p:stCondLst>
                                                <p:cond delay="1834"/>
                                              </p:stCondLst>
                                            </p:cTn>
                                            <p:tgtEl>
                                              <p:spTgt spid="131"/>
                                            </p:tgtEl>
                                          </p:cBhvr>
                                          <p:to x="100000" y="100000"/>
                                        </p:animScale>
                                      </p:childTnLst>
                                    </p:cTn>
                                  </p:par>
                                  <p:par>
                                    <p:cTn id="393" presetID="26" presetClass="entr" presetSubtype="0" fill="hold" nodeType="withEffect">
                                      <p:stCondLst>
                                        <p:cond delay="3600"/>
                                      </p:stCondLst>
                                      <p:childTnLst>
                                        <p:set>
                                          <p:cBhvr>
                                            <p:cTn id="394" dur="1" fill="hold">
                                              <p:stCondLst>
                                                <p:cond delay="0"/>
                                              </p:stCondLst>
                                            </p:cTn>
                                            <p:tgtEl>
                                              <p:spTgt spid="133"/>
                                            </p:tgtEl>
                                            <p:attrNameLst>
                                              <p:attrName>style.visibility</p:attrName>
                                            </p:attrNameLst>
                                          </p:cBhvr>
                                          <p:to>
                                            <p:strVal val="visible"/>
                                          </p:to>
                                        </p:set>
                                        <p:animEffect transition="in" filter="wipe(down)">
                                          <p:cBhvr>
                                            <p:cTn id="395" dur="580">
                                              <p:stCondLst>
                                                <p:cond delay="0"/>
                                              </p:stCondLst>
                                            </p:cTn>
                                            <p:tgtEl>
                                              <p:spTgt spid="133"/>
                                            </p:tgtEl>
                                          </p:cBhvr>
                                        </p:animEffect>
                                        <p:anim calcmode="lin" valueType="num">
                                          <p:cBhvr>
                                            <p:cTn id="396" dur="1822" tmFilter="0,0; 0.14,0.36; 0.43,0.73; 0.71,0.91; 1.0,1.0">
                                              <p:stCondLst>
                                                <p:cond delay="0"/>
                                              </p:stCondLst>
                                            </p:cTn>
                                            <p:tgtEl>
                                              <p:spTgt spid="133"/>
                                            </p:tgtEl>
                                            <p:attrNameLst>
                                              <p:attrName>ppt_x</p:attrName>
                                            </p:attrNameLst>
                                          </p:cBhvr>
                                          <p:tavLst>
                                            <p:tav tm="0">
                                              <p:val>
                                                <p:strVal val="#ppt_x-0.25"/>
                                              </p:val>
                                            </p:tav>
                                            <p:tav tm="100000">
                                              <p:val>
                                                <p:strVal val="#ppt_x"/>
                                              </p:val>
                                            </p:tav>
                                          </p:tavLst>
                                        </p:anim>
                                        <p:anim calcmode="lin" valueType="num">
                                          <p:cBhvr>
                                            <p:cTn id="397" dur="664" tmFilter="0.0,0.0; 0.25,0.07; 0.50,0.2; 0.75,0.467; 1.0,1.0">
                                              <p:stCondLst>
                                                <p:cond delay="0"/>
                                              </p:stCondLst>
                                            </p:cTn>
                                            <p:tgtEl>
                                              <p:spTgt spid="133"/>
                                            </p:tgtEl>
                                            <p:attrNameLst>
                                              <p:attrName>ppt_y</p:attrName>
                                            </p:attrNameLst>
                                          </p:cBhvr>
                                          <p:tavLst>
                                            <p:tav tm="0" fmla="#ppt_y-sin(pi*$)/3">
                                              <p:val>
                                                <p:fltVal val="0.5"/>
                                              </p:val>
                                            </p:tav>
                                            <p:tav tm="100000">
                                              <p:val>
                                                <p:fltVal val="1"/>
                                              </p:val>
                                            </p:tav>
                                          </p:tavLst>
                                        </p:anim>
                                        <p:anim calcmode="lin" valueType="num">
                                          <p:cBhvr>
                                            <p:cTn id="398" dur="664" tmFilter="0, 0; 0.125,0.2665; 0.25,0.4; 0.375,0.465; 0.5,0.5;  0.625,0.535; 0.75,0.6; 0.875,0.7335; 1,1">
                                              <p:stCondLst>
                                                <p:cond delay="664"/>
                                              </p:stCondLst>
                                            </p:cTn>
                                            <p:tgtEl>
                                              <p:spTgt spid="133"/>
                                            </p:tgtEl>
                                            <p:attrNameLst>
                                              <p:attrName>ppt_y</p:attrName>
                                            </p:attrNameLst>
                                          </p:cBhvr>
                                          <p:tavLst>
                                            <p:tav tm="0" fmla="#ppt_y-sin(pi*$)/9">
                                              <p:val>
                                                <p:fltVal val="0"/>
                                              </p:val>
                                            </p:tav>
                                            <p:tav tm="100000">
                                              <p:val>
                                                <p:fltVal val="1"/>
                                              </p:val>
                                            </p:tav>
                                          </p:tavLst>
                                        </p:anim>
                                        <p:anim calcmode="lin" valueType="num">
                                          <p:cBhvr>
                                            <p:cTn id="399" dur="332" tmFilter="0, 0; 0.125,0.2665; 0.25,0.4; 0.375,0.465; 0.5,0.5;  0.625,0.535; 0.75,0.6; 0.875,0.7335; 1,1">
                                              <p:stCondLst>
                                                <p:cond delay="1324"/>
                                              </p:stCondLst>
                                            </p:cTn>
                                            <p:tgtEl>
                                              <p:spTgt spid="133"/>
                                            </p:tgtEl>
                                            <p:attrNameLst>
                                              <p:attrName>ppt_y</p:attrName>
                                            </p:attrNameLst>
                                          </p:cBhvr>
                                          <p:tavLst>
                                            <p:tav tm="0" fmla="#ppt_y-sin(pi*$)/27">
                                              <p:val>
                                                <p:fltVal val="0"/>
                                              </p:val>
                                            </p:tav>
                                            <p:tav tm="100000">
                                              <p:val>
                                                <p:fltVal val="1"/>
                                              </p:val>
                                            </p:tav>
                                          </p:tavLst>
                                        </p:anim>
                                        <p:anim calcmode="lin" valueType="num">
                                          <p:cBhvr>
                                            <p:cTn id="400" dur="164" tmFilter="0, 0; 0.125,0.2665; 0.25,0.4; 0.375,0.465; 0.5,0.5;  0.625,0.535; 0.75,0.6; 0.875,0.7335; 1,1">
                                              <p:stCondLst>
                                                <p:cond delay="1656"/>
                                              </p:stCondLst>
                                            </p:cTn>
                                            <p:tgtEl>
                                              <p:spTgt spid="133"/>
                                            </p:tgtEl>
                                            <p:attrNameLst>
                                              <p:attrName>ppt_y</p:attrName>
                                            </p:attrNameLst>
                                          </p:cBhvr>
                                          <p:tavLst>
                                            <p:tav tm="0" fmla="#ppt_y-sin(pi*$)/81">
                                              <p:val>
                                                <p:fltVal val="0"/>
                                              </p:val>
                                            </p:tav>
                                            <p:tav tm="100000">
                                              <p:val>
                                                <p:fltVal val="1"/>
                                              </p:val>
                                            </p:tav>
                                          </p:tavLst>
                                        </p:anim>
                                        <p:animScale>
                                          <p:cBhvr>
                                            <p:cTn id="401" dur="26">
                                              <p:stCondLst>
                                                <p:cond delay="650"/>
                                              </p:stCondLst>
                                            </p:cTn>
                                            <p:tgtEl>
                                              <p:spTgt spid="133"/>
                                            </p:tgtEl>
                                          </p:cBhvr>
                                          <p:to x="100000" y="60000"/>
                                        </p:animScale>
                                        <p:animScale>
                                          <p:cBhvr>
                                            <p:cTn id="402" dur="166" decel="50000">
                                              <p:stCondLst>
                                                <p:cond delay="676"/>
                                              </p:stCondLst>
                                            </p:cTn>
                                            <p:tgtEl>
                                              <p:spTgt spid="133"/>
                                            </p:tgtEl>
                                          </p:cBhvr>
                                          <p:to x="100000" y="100000"/>
                                        </p:animScale>
                                        <p:animScale>
                                          <p:cBhvr>
                                            <p:cTn id="403" dur="26">
                                              <p:stCondLst>
                                                <p:cond delay="1312"/>
                                              </p:stCondLst>
                                            </p:cTn>
                                            <p:tgtEl>
                                              <p:spTgt spid="133"/>
                                            </p:tgtEl>
                                          </p:cBhvr>
                                          <p:to x="100000" y="80000"/>
                                        </p:animScale>
                                        <p:animScale>
                                          <p:cBhvr>
                                            <p:cTn id="404" dur="166" decel="50000">
                                              <p:stCondLst>
                                                <p:cond delay="1338"/>
                                              </p:stCondLst>
                                            </p:cTn>
                                            <p:tgtEl>
                                              <p:spTgt spid="133"/>
                                            </p:tgtEl>
                                          </p:cBhvr>
                                          <p:to x="100000" y="100000"/>
                                        </p:animScale>
                                        <p:animScale>
                                          <p:cBhvr>
                                            <p:cTn id="405" dur="26">
                                              <p:stCondLst>
                                                <p:cond delay="1642"/>
                                              </p:stCondLst>
                                            </p:cTn>
                                            <p:tgtEl>
                                              <p:spTgt spid="133"/>
                                            </p:tgtEl>
                                          </p:cBhvr>
                                          <p:to x="100000" y="90000"/>
                                        </p:animScale>
                                        <p:animScale>
                                          <p:cBhvr>
                                            <p:cTn id="406" dur="166" decel="50000">
                                              <p:stCondLst>
                                                <p:cond delay="1668"/>
                                              </p:stCondLst>
                                            </p:cTn>
                                            <p:tgtEl>
                                              <p:spTgt spid="133"/>
                                            </p:tgtEl>
                                          </p:cBhvr>
                                          <p:to x="100000" y="100000"/>
                                        </p:animScale>
                                        <p:animScale>
                                          <p:cBhvr>
                                            <p:cTn id="407" dur="26">
                                              <p:stCondLst>
                                                <p:cond delay="1808"/>
                                              </p:stCondLst>
                                            </p:cTn>
                                            <p:tgtEl>
                                              <p:spTgt spid="133"/>
                                            </p:tgtEl>
                                          </p:cBhvr>
                                          <p:to x="100000" y="95000"/>
                                        </p:animScale>
                                        <p:animScale>
                                          <p:cBhvr>
                                            <p:cTn id="408" dur="166" decel="50000">
                                              <p:stCondLst>
                                                <p:cond delay="1834"/>
                                              </p:stCondLst>
                                            </p:cTn>
                                            <p:tgtEl>
                                              <p:spTgt spid="133"/>
                                            </p:tgtEl>
                                          </p:cBhvr>
                                          <p:to x="100000" y="100000"/>
                                        </p:animScale>
                                      </p:childTnLst>
                                    </p:cTn>
                                  </p:par>
                                  <p:par>
                                    <p:cTn id="409" presetID="26" presetClass="entr" presetSubtype="0" fill="hold" nodeType="withEffect">
                                      <p:stCondLst>
                                        <p:cond delay="3700"/>
                                      </p:stCondLst>
                                      <p:childTnLst>
                                        <p:set>
                                          <p:cBhvr>
                                            <p:cTn id="410" dur="1" fill="hold">
                                              <p:stCondLst>
                                                <p:cond delay="0"/>
                                              </p:stCondLst>
                                            </p:cTn>
                                            <p:tgtEl>
                                              <p:spTgt spid="135"/>
                                            </p:tgtEl>
                                            <p:attrNameLst>
                                              <p:attrName>style.visibility</p:attrName>
                                            </p:attrNameLst>
                                          </p:cBhvr>
                                          <p:to>
                                            <p:strVal val="visible"/>
                                          </p:to>
                                        </p:set>
                                        <p:animEffect transition="in" filter="wipe(down)">
                                          <p:cBhvr>
                                            <p:cTn id="411" dur="580">
                                              <p:stCondLst>
                                                <p:cond delay="0"/>
                                              </p:stCondLst>
                                            </p:cTn>
                                            <p:tgtEl>
                                              <p:spTgt spid="135"/>
                                            </p:tgtEl>
                                          </p:cBhvr>
                                        </p:animEffect>
                                        <p:anim calcmode="lin" valueType="num">
                                          <p:cBhvr>
                                            <p:cTn id="412" dur="1822" tmFilter="0,0; 0.14,0.36; 0.43,0.73; 0.71,0.91; 1.0,1.0">
                                              <p:stCondLst>
                                                <p:cond delay="0"/>
                                              </p:stCondLst>
                                            </p:cTn>
                                            <p:tgtEl>
                                              <p:spTgt spid="135"/>
                                            </p:tgtEl>
                                            <p:attrNameLst>
                                              <p:attrName>ppt_x</p:attrName>
                                            </p:attrNameLst>
                                          </p:cBhvr>
                                          <p:tavLst>
                                            <p:tav tm="0">
                                              <p:val>
                                                <p:strVal val="#ppt_x-0.25"/>
                                              </p:val>
                                            </p:tav>
                                            <p:tav tm="100000">
                                              <p:val>
                                                <p:strVal val="#ppt_x"/>
                                              </p:val>
                                            </p:tav>
                                          </p:tavLst>
                                        </p:anim>
                                        <p:anim calcmode="lin" valueType="num">
                                          <p:cBhvr>
                                            <p:cTn id="413" dur="664" tmFilter="0.0,0.0; 0.25,0.07; 0.50,0.2; 0.75,0.467; 1.0,1.0">
                                              <p:stCondLst>
                                                <p:cond delay="0"/>
                                              </p:stCondLst>
                                            </p:cTn>
                                            <p:tgtEl>
                                              <p:spTgt spid="135"/>
                                            </p:tgtEl>
                                            <p:attrNameLst>
                                              <p:attrName>ppt_y</p:attrName>
                                            </p:attrNameLst>
                                          </p:cBhvr>
                                          <p:tavLst>
                                            <p:tav tm="0" fmla="#ppt_y-sin(pi*$)/3">
                                              <p:val>
                                                <p:fltVal val="0.5"/>
                                              </p:val>
                                            </p:tav>
                                            <p:tav tm="100000">
                                              <p:val>
                                                <p:fltVal val="1"/>
                                              </p:val>
                                            </p:tav>
                                          </p:tavLst>
                                        </p:anim>
                                        <p:anim calcmode="lin" valueType="num">
                                          <p:cBhvr>
                                            <p:cTn id="414" dur="664" tmFilter="0, 0; 0.125,0.2665; 0.25,0.4; 0.375,0.465; 0.5,0.5;  0.625,0.535; 0.75,0.6; 0.875,0.7335; 1,1">
                                              <p:stCondLst>
                                                <p:cond delay="664"/>
                                              </p:stCondLst>
                                            </p:cTn>
                                            <p:tgtEl>
                                              <p:spTgt spid="135"/>
                                            </p:tgtEl>
                                            <p:attrNameLst>
                                              <p:attrName>ppt_y</p:attrName>
                                            </p:attrNameLst>
                                          </p:cBhvr>
                                          <p:tavLst>
                                            <p:tav tm="0" fmla="#ppt_y-sin(pi*$)/9">
                                              <p:val>
                                                <p:fltVal val="0"/>
                                              </p:val>
                                            </p:tav>
                                            <p:tav tm="100000">
                                              <p:val>
                                                <p:fltVal val="1"/>
                                              </p:val>
                                            </p:tav>
                                          </p:tavLst>
                                        </p:anim>
                                        <p:anim calcmode="lin" valueType="num">
                                          <p:cBhvr>
                                            <p:cTn id="415" dur="332" tmFilter="0, 0; 0.125,0.2665; 0.25,0.4; 0.375,0.465; 0.5,0.5;  0.625,0.535; 0.75,0.6; 0.875,0.7335; 1,1">
                                              <p:stCondLst>
                                                <p:cond delay="1324"/>
                                              </p:stCondLst>
                                            </p:cTn>
                                            <p:tgtEl>
                                              <p:spTgt spid="135"/>
                                            </p:tgtEl>
                                            <p:attrNameLst>
                                              <p:attrName>ppt_y</p:attrName>
                                            </p:attrNameLst>
                                          </p:cBhvr>
                                          <p:tavLst>
                                            <p:tav tm="0" fmla="#ppt_y-sin(pi*$)/27">
                                              <p:val>
                                                <p:fltVal val="0"/>
                                              </p:val>
                                            </p:tav>
                                            <p:tav tm="100000">
                                              <p:val>
                                                <p:fltVal val="1"/>
                                              </p:val>
                                            </p:tav>
                                          </p:tavLst>
                                        </p:anim>
                                        <p:anim calcmode="lin" valueType="num">
                                          <p:cBhvr>
                                            <p:cTn id="416" dur="164" tmFilter="0, 0; 0.125,0.2665; 0.25,0.4; 0.375,0.465; 0.5,0.5;  0.625,0.535; 0.75,0.6; 0.875,0.7335; 1,1">
                                              <p:stCondLst>
                                                <p:cond delay="1656"/>
                                              </p:stCondLst>
                                            </p:cTn>
                                            <p:tgtEl>
                                              <p:spTgt spid="135"/>
                                            </p:tgtEl>
                                            <p:attrNameLst>
                                              <p:attrName>ppt_y</p:attrName>
                                            </p:attrNameLst>
                                          </p:cBhvr>
                                          <p:tavLst>
                                            <p:tav tm="0" fmla="#ppt_y-sin(pi*$)/81">
                                              <p:val>
                                                <p:fltVal val="0"/>
                                              </p:val>
                                            </p:tav>
                                            <p:tav tm="100000">
                                              <p:val>
                                                <p:fltVal val="1"/>
                                              </p:val>
                                            </p:tav>
                                          </p:tavLst>
                                        </p:anim>
                                        <p:animScale>
                                          <p:cBhvr>
                                            <p:cTn id="417" dur="26">
                                              <p:stCondLst>
                                                <p:cond delay="650"/>
                                              </p:stCondLst>
                                            </p:cTn>
                                            <p:tgtEl>
                                              <p:spTgt spid="135"/>
                                            </p:tgtEl>
                                          </p:cBhvr>
                                          <p:to x="100000" y="60000"/>
                                        </p:animScale>
                                        <p:animScale>
                                          <p:cBhvr>
                                            <p:cTn id="418" dur="166" decel="50000">
                                              <p:stCondLst>
                                                <p:cond delay="676"/>
                                              </p:stCondLst>
                                            </p:cTn>
                                            <p:tgtEl>
                                              <p:spTgt spid="135"/>
                                            </p:tgtEl>
                                          </p:cBhvr>
                                          <p:to x="100000" y="100000"/>
                                        </p:animScale>
                                        <p:animScale>
                                          <p:cBhvr>
                                            <p:cTn id="419" dur="26">
                                              <p:stCondLst>
                                                <p:cond delay="1312"/>
                                              </p:stCondLst>
                                            </p:cTn>
                                            <p:tgtEl>
                                              <p:spTgt spid="135"/>
                                            </p:tgtEl>
                                          </p:cBhvr>
                                          <p:to x="100000" y="80000"/>
                                        </p:animScale>
                                        <p:animScale>
                                          <p:cBhvr>
                                            <p:cTn id="420" dur="166" decel="50000">
                                              <p:stCondLst>
                                                <p:cond delay="1338"/>
                                              </p:stCondLst>
                                            </p:cTn>
                                            <p:tgtEl>
                                              <p:spTgt spid="135"/>
                                            </p:tgtEl>
                                          </p:cBhvr>
                                          <p:to x="100000" y="100000"/>
                                        </p:animScale>
                                        <p:animScale>
                                          <p:cBhvr>
                                            <p:cTn id="421" dur="26">
                                              <p:stCondLst>
                                                <p:cond delay="1642"/>
                                              </p:stCondLst>
                                            </p:cTn>
                                            <p:tgtEl>
                                              <p:spTgt spid="135"/>
                                            </p:tgtEl>
                                          </p:cBhvr>
                                          <p:to x="100000" y="90000"/>
                                        </p:animScale>
                                        <p:animScale>
                                          <p:cBhvr>
                                            <p:cTn id="422" dur="166" decel="50000">
                                              <p:stCondLst>
                                                <p:cond delay="1668"/>
                                              </p:stCondLst>
                                            </p:cTn>
                                            <p:tgtEl>
                                              <p:spTgt spid="135"/>
                                            </p:tgtEl>
                                          </p:cBhvr>
                                          <p:to x="100000" y="100000"/>
                                        </p:animScale>
                                        <p:animScale>
                                          <p:cBhvr>
                                            <p:cTn id="423" dur="26">
                                              <p:stCondLst>
                                                <p:cond delay="1808"/>
                                              </p:stCondLst>
                                            </p:cTn>
                                            <p:tgtEl>
                                              <p:spTgt spid="135"/>
                                            </p:tgtEl>
                                          </p:cBhvr>
                                          <p:to x="100000" y="95000"/>
                                        </p:animScale>
                                        <p:animScale>
                                          <p:cBhvr>
                                            <p:cTn id="424" dur="166" decel="50000">
                                              <p:stCondLst>
                                                <p:cond delay="1834"/>
                                              </p:stCondLst>
                                            </p:cTn>
                                            <p:tgtEl>
                                              <p:spTgt spid="135"/>
                                            </p:tgtEl>
                                          </p:cBhvr>
                                          <p:to x="100000" y="100000"/>
                                        </p:animScale>
                                      </p:childTnLst>
                                    </p:cTn>
                                  </p:par>
                                  <p:par>
                                    <p:cTn id="425" presetID="26" presetClass="entr" presetSubtype="0" fill="hold" nodeType="withEffect">
                                      <p:stCondLst>
                                        <p:cond delay="3800"/>
                                      </p:stCondLst>
                                      <p:childTnLst>
                                        <p:set>
                                          <p:cBhvr>
                                            <p:cTn id="426" dur="1" fill="hold">
                                              <p:stCondLst>
                                                <p:cond delay="0"/>
                                              </p:stCondLst>
                                            </p:cTn>
                                            <p:tgtEl>
                                              <p:spTgt spid="137"/>
                                            </p:tgtEl>
                                            <p:attrNameLst>
                                              <p:attrName>style.visibility</p:attrName>
                                            </p:attrNameLst>
                                          </p:cBhvr>
                                          <p:to>
                                            <p:strVal val="visible"/>
                                          </p:to>
                                        </p:set>
                                        <p:animEffect transition="in" filter="wipe(down)">
                                          <p:cBhvr>
                                            <p:cTn id="427" dur="580">
                                              <p:stCondLst>
                                                <p:cond delay="0"/>
                                              </p:stCondLst>
                                            </p:cTn>
                                            <p:tgtEl>
                                              <p:spTgt spid="137"/>
                                            </p:tgtEl>
                                          </p:cBhvr>
                                        </p:animEffect>
                                        <p:anim calcmode="lin" valueType="num">
                                          <p:cBhvr>
                                            <p:cTn id="428" dur="1822" tmFilter="0,0; 0.14,0.36; 0.43,0.73; 0.71,0.91; 1.0,1.0">
                                              <p:stCondLst>
                                                <p:cond delay="0"/>
                                              </p:stCondLst>
                                            </p:cTn>
                                            <p:tgtEl>
                                              <p:spTgt spid="137"/>
                                            </p:tgtEl>
                                            <p:attrNameLst>
                                              <p:attrName>ppt_x</p:attrName>
                                            </p:attrNameLst>
                                          </p:cBhvr>
                                          <p:tavLst>
                                            <p:tav tm="0">
                                              <p:val>
                                                <p:strVal val="#ppt_x-0.25"/>
                                              </p:val>
                                            </p:tav>
                                            <p:tav tm="100000">
                                              <p:val>
                                                <p:strVal val="#ppt_x"/>
                                              </p:val>
                                            </p:tav>
                                          </p:tavLst>
                                        </p:anim>
                                        <p:anim calcmode="lin" valueType="num">
                                          <p:cBhvr>
                                            <p:cTn id="429" dur="664" tmFilter="0.0,0.0; 0.25,0.07; 0.50,0.2; 0.75,0.467; 1.0,1.0">
                                              <p:stCondLst>
                                                <p:cond delay="0"/>
                                              </p:stCondLst>
                                            </p:cTn>
                                            <p:tgtEl>
                                              <p:spTgt spid="137"/>
                                            </p:tgtEl>
                                            <p:attrNameLst>
                                              <p:attrName>ppt_y</p:attrName>
                                            </p:attrNameLst>
                                          </p:cBhvr>
                                          <p:tavLst>
                                            <p:tav tm="0" fmla="#ppt_y-sin(pi*$)/3">
                                              <p:val>
                                                <p:fltVal val="0.5"/>
                                              </p:val>
                                            </p:tav>
                                            <p:tav tm="100000">
                                              <p:val>
                                                <p:fltVal val="1"/>
                                              </p:val>
                                            </p:tav>
                                          </p:tavLst>
                                        </p:anim>
                                        <p:anim calcmode="lin" valueType="num">
                                          <p:cBhvr>
                                            <p:cTn id="430" dur="664" tmFilter="0, 0; 0.125,0.2665; 0.25,0.4; 0.375,0.465; 0.5,0.5;  0.625,0.535; 0.75,0.6; 0.875,0.7335; 1,1">
                                              <p:stCondLst>
                                                <p:cond delay="664"/>
                                              </p:stCondLst>
                                            </p:cTn>
                                            <p:tgtEl>
                                              <p:spTgt spid="137"/>
                                            </p:tgtEl>
                                            <p:attrNameLst>
                                              <p:attrName>ppt_y</p:attrName>
                                            </p:attrNameLst>
                                          </p:cBhvr>
                                          <p:tavLst>
                                            <p:tav tm="0" fmla="#ppt_y-sin(pi*$)/9">
                                              <p:val>
                                                <p:fltVal val="0"/>
                                              </p:val>
                                            </p:tav>
                                            <p:tav tm="100000">
                                              <p:val>
                                                <p:fltVal val="1"/>
                                              </p:val>
                                            </p:tav>
                                          </p:tavLst>
                                        </p:anim>
                                        <p:anim calcmode="lin" valueType="num">
                                          <p:cBhvr>
                                            <p:cTn id="431" dur="332" tmFilter="0, 0; 0.125,0.2665; 0.25,0.4; 0.375,0.465; 0.5,0.5;  0.625,0.535; 0.75,0.6; 0.875,0.7335; 1,1">
                                              <p:stCondLst>
                                                <p:cond delay="1324"/>
                                              </p:stCondLst>
                                            </p:cTn>
                                            <p:tgtEl>
                                              <p:spTgt spid="137"/>
                                            </p:tgtEl>
                                            <p:attrNameLst>
                                              <p:attrName>ppt_y</p:attrName>
                                            </p:attrNameLst>
                                          </p:cBhvr>
                                          <p:tavLst>
                                            <p:tav tm="0" fmla="#ppt_y-sin(pi*$)/27">
                                              <p:val>
                                                <p:fltVal val="0"/>
                                              </p:val>
                                            </p:tav>
                                            <p:tav tm="100000">
                                              <p:val>
                                                <p:fltVal val="1"/>
                                              </p:val>
                                            </p:tav>
                                          </p:tavLst>
                                        </p:anim>
                                        <p:anim calcmode="lin" valueType="num">
                                          <p:cBhvr>
                                            <p:cTn id="432" dur="164" tmFilter="0, 0; 0.125,0.2665; 0.25,0.4; 0.375,0.465; 0.5,0.5;  0.625,0.535; 0.75,0.6; 0.875,0.7335; 1,1">
                                              <p:stCondLst>
                                                <p:cond delay="1656"/>
                                              </p:stCondLst>
                                            </p:cTn>
                                            <p:tgtEl>
                                              <p:spTgt spid="137"/>
                                            </p:tgtEl>
                                            <p:attrNameLst>
                                              <p:attrName>ppt_y</p:attrName>
                                            </p:attrNameLst>
                                          </p:cBhvr>
                                          <p:tavLst>
                                            <p:tav tm="0" fmla="#ppt_y-sin(pi*$)/81">
                                              <p:val>
                                                <p:fltVal val="0"/>
                                              </p:val>
                                            </p:tav>
                                            <p:tav tm="100000">
                                              <p:val>
                                                <p:fltVal val="1"/>
                                              </p:val>
                                            </p:tav>
                                          </p:tavLst>
                                        </p:anim>
                                        <p:animScale>
                                          <p:cBhvr>
                                            <p:cTn id="433" dur="26">
                                              <p:stCondLst>
                                                <p:cond delay="650"/>
                                              </p:stCondLst>
                                            </p:cTn>
                                            <p:tgtEl>
                                              <p:spTgt spid="137"/>
                                            </p:tgtEl>
                                          </p:cBhvr>
                                          <p:to x="100000" y="60000"/>
                                        </p:animScale>
                                        <p:animScale>
                                          <p:cBhvr>
                                            <p:cTn id="434" dur="166" decel="50000">
                                              <p:stCondLst>
                                                <p:cond delay="676"/>
                                              </p:stCondLst>
                                            </p:cTn>
                                            <p:tgtEl>
                                              <p:spTgt spid="137"/>
                                            </p:tgtEl>
                                          </p:cBhvr>
                                          <p:to x="100000" y="100000"/>
                                        </p:animScale>
                                        <p:animScale>
                                          <p:cBhvr>
                                            <p:cTn id="435" dur="26">
                                              <p:stCondLst>
                                                <p:cond delay="1312"/>
                                              </p:stCondLst>
                                            </p:cTn>
                                            <p:tgtEl>
                                              <p:spTgt spid="137"/>
                                            </p:tgtEl>
                                          </p:cBhvr>
                                          <p:to x="100000" y="80000"/>
                                        </p:animScale>
                                        <p:animScale>
                                          <p:cBhvr>
                                            <p:cTn id="436" dur="166" decel="50000">
                                              <p:stCondLst>
                                                <p:cond delay="1338"/>
                                              </p:stCondLst>
                                            </p:cTn>
                                            <p:tgtEl>
                                              <p:spTgt spid="137"/>
                                            </p:tgtEl>
                                          </p:cBhvr>
                                          <p:to x="100000" y="100000"/>
                                        </p:animScale>
                                        <p:animScale>
                                          <p:cBhvr>
                                            <p:cTn id="437" dur="26">
                                              <p:stCondLst>
                                                <p:cond delay="1642"/>
                                              </p:stCondLst>
                                            </p:cTn>
                                            <p:tgtEl>
                                              <p:spTgt spid="137"/>
                                            </p:tgtEl>
                                          </p:cBhvr>
                                          <p:to x="100000" y="90000"/>
                                        </p:animScale>
                                        <p:animScale>
                                          <p:cBhvr>
                                            <p:cTn id="438" dur="166" decel="50000">
                                              <p:stCondLst>
                                                <p:cond delay="1668"/>
                                              </p:stCondLst>
                                            </p:cTn>
                                            <p:tgtEl>
                                              <p:spTgt spid="137"/>
                                            </p:tgtEl>
                                          </p:cBhvr>
                                          <p:to x="100000" y="100000"/>
                                        </p:animScale>
                                        <p:animScale>
                                          <p:cBhvr>
                                            <p:cTn id="439" dur="26">
                                              <p:stCondLst>
                                                <p:cond delay="1808"/>
                                              </p:stCondLst>
                                            </p:cTn>
                                            <p:tgtEl>
                                              <p:spTgt spid="137"/>
                                            </p:tgtEl>
                                          </p:cBhvr>
                                          <p:to x="100000" y="95000"/>
                                        </p:animScale>
                                        <p:animScale>
                                          <p:cBhvr>
                                            <p:cTn id="440" dur="166" decel="50000">
                                              <p:stCondLst>
                                                <p:cond delay="1834"/>
                                              </p:stCondLst>
                                            </p:cTn>
                                            <p:tgtEl>
                                              <p:spTgt spid="137"/>
                                            </p:tgtEl>
                                          </p:cBhvr>
                                          <p:to x="100000" y="100000"/>
                                        </p:animScale>
                                      </p:childTnLst>
                                    </p:cTn>
                                  </p:par>
                                  <p:par>
                                    <p:cTn id="441" presetID="26" presetClass="entr" presetSubtype="0" fill="hold" nodeType="withEffect">
                                      <p:stCondLst>
                                        <p:cond delay="3900"/>
                                      </p:stCondLst>
                                      <p:childTnLst>
                                        <p:set>
                                          <p:cBhvr>
                                            <p:cTn id="442" dur="1" fill="hold">
                                              <p:stCondLst>
                                                <p:cond delay="0"/>
                                              </p:stCondLst>
                                            </p:cTn>
                                            <p:tgtEl>
                                              <p:spTgt spid="140"/>
                                            </p:tgtEl>
                                            <p:attrNameLst>
                                              <p:attrName>style.visibility</p:attrName>
                                            </p:attrNameLst>
                                          </p:cBhvr>
                                          <p:to>
                                            <p:strVal val="visible"/>
                                          </p:to>
                                        </p:set>
                                        <p:animEffect transition="in" filter="wipe(down)">
                                          <p:cBhvr>
                                            <p:cTn id="443" dur="580">
                                              <p:stCondLst>
                                                <p:cond delay="0"/>
                                              </p:stCondLst>
                                            </p:cTn>
                                            <p:tgtEl>
                                              <p:spTgt spid="140"/>
                                            </p:tgtEl>
                                          </p:cBhvr>
                                        </p:animEffect>
                                        <p:anim calcmode="lin" valueType="num">
                                          <p:cBhvr>
                                            <p:cTn id="444" dur="1822" tmFilter="0,0; 0.14,0.36; 0.43,0.73; 0.71,0.91; 1.0,1.0">
                                              <p:stCondLst>
                                                <p:cond delay="0"/>
                                              </p:stCondLst>
                                            </p:cTn>
                                            <p:tgtEl>
                                              <p:spTgt spid="140"/>
                                            </p:tgtEl>
                                            <p:attrNameLst>
                                              <p:attrName>ppt_x</p:attrName>
                                            </p:attrNameLst>
                                          </p:cBhvr>
                                          <p:tavLst>
                                            <p:tav tm="0">
                                              <p:val>
                                                <p:strVal val="#ppt_x-0.25"/>
                                              </p:val>
                                            </p:tav>
                                            <p:tav tm="100000">
                                              <p:val>
                                                <p:strVal val="#ppt_x"/>
                                              </p:val>
                                            </p:tav>
                                          </p:tavLst>
                                        </p:anim>
                                        <p:anim calcmode="lin" valueType="num">
                                          <p:cBhvr>
                                            <p:cTn id="445" dur="664" tmFilter="0.0,0.0; 0.25,0.07; 0.50,0.2; 0.75,0.467; 1.0,1.0">
                                              <p:stCondLst>
                                                <p:cond delay="0"/>
                                              </p:stCondLst>
                                            </p:cTn>
                                            <p:tgtEl>
                                              <p:spTgt spid="140"/>
                                            </p:tgtEl>
                                            <p:attrNameLst>
                                              <p:attrName>ppt_y</p:attrName>
                                            </p:attrNameLst>
                                          </p:cBhvr>
                                          <p:tavLst>
                                            <p:tav tm="0" fmla="#ppt_y-sin(pi*$)/3">
                                              <p:val>
                                                <p:fltVal val="0.5"/>
                                              </p:val>
                                            </p:tav>
                                            <p:tav tm="100000">
                                              <p:val>
                                                <p:fltVal val="1"/>
                                              </p:val>
                                            </p:tav>
                                          </p:tavLst>
                                        </p:anim>
                                        <p:anim calcmode="lin" valueType="num">
                                          <p:cBhvr>
                                            <p:cTn id="446" dur="664" tmFilter="0, 0; 0.125,0.2665; 0.25,0.4; 0.375,0.465; 0.5,0.5;  0.625,0.535; 0.75,0.6; 0.875,0.7335; 1,1">
                                              <p:stCondLst>
                                                <p:cond delay="664"/>
                                              </p:stCondLst>
                                            </p:cTn>
                                            <p:tgtEl>
                                              <p:spTgt spid="140"/>
                                            </p:tgtEl>
                                            <p:attrNameLst>
                                              <p:attrName>ppt_y</p:attrName>
                                            </p:attrNameLst>
                                          </p:cBhvr>
                                          <p:tavLst>
                                            <p:tav tm="0" fmla="#ppt_y-sin(pi*$)/9">
                                              <p:val>
                                                <p:fltVal val="0"/>
                                              </p:val>
                                            </p:tav>
                                            <p:tav tm="100000">
                                              <p:val>
                                                <p:fltVal val="1"/>
                                              </p:val>
                                            </p:tav>
                                          </p:tavLst>
                                        </p:anim>
                                        <p:anim calcmode="lin" valueType="num">
                                          <p:cBhvr>
                                            <p:cTn id="447" dur="332" tmFilter="0, 0; 0.125,0.2665; 0.25,0.4; 0.375,0.465; 0.5,0.5;  0.625,0.535; 0.75,0.6; 0.875,0.7335; 1,1">
                                              <p:stCondLst>
                                                <p:cond delay="1324"/>
                                              </p:stCondLst>
                                            </p:cTn>
                                            <p:tgtEl>
                                              <p:spTgt spid="140"/>
                                            </p:tgtEl>
                                            <p:attrNameLst>
                                              <p:attrName>ppt_y</p:attrName>
                                            </p:attrNameLst>
                                          </p:cBhvr>
                                          <p:tavLst>
                                            <p:tav tm="0" fmla="#ppt_y-sin(pi*$)/27">
                                              <p:val>
                                                <p:fltVal val="0"/>
                                              </p:val>
                                            </p:tav>
                                            <p:tav tm="100000">
                                              <p:val>
                                                <p:fltVal val="1"/>
                                              </p:val>
                                            </p:tav>
                                          </p:tavLst>
                                        </p:anim>
                                        <p:anim calcmode="lin" valueType="num">
                                          <p:cBhvr>
                                            <p:cTn id="448" dur="164" tmFilter="0, 0; 0.125,0.2665; 0.25,0.4; 0.375,0.465; 0.5,0.5;  0.625,0.535; 0.75,0.6; 0.875,0.7335; 1,1">
                                              <p:stCondLst>
                                                <p:cond delay="1656"/>
                                              </p:stCondLst>
                                            </p:cTn>
                                            <p:tgtEl>
                                              <p:spTgt spid="140"/>
                                            </p:tgtEl>
                                            <p:attrNameLst>
                                              <p:attrName>ppt_y</p:attrName>
                                            </p:attrNameLst>
                                          </p:cBhvr>
                                          <p:tavLst>
                                            <p:tav tm="0" fmla="#ppt_y-sin(pi*$)/81">
                                              <p:val>
                                                <p:fltVal val="0"/>
                                              </p:val>
                                            </p:tav>
                                            <p:tav tm="100000">
                                              <p:val>
                                                <p:fltVal val="1"/>
                                              </p:val>
                                            </p:tav>
                                          </p:tavLst>
                                        </p:anim>
                                        <p:animScale>
                                          <p:cBhvr>
                                            <p:cTn id="449" dur="26">
                                              <p:stCondLst>
                                                <p:cond delay="650"/>
                                              </p:stCondLst>
                                            </p:cTn>
                                            <p:tgtEl>
                                              <p:spTgt spid="140"/>
                                            </p:tgtEl>
                                          </p:cBhvr>
                                          <p:to x="100000" y="60000"/>
                                        </p:animScale>
                                        <p:animScale>
                                          <p:cBhvr>
                                            <p:cTn id="450" dur="166" decel="50000">
                                              <p:stCondLst>
                                                <p:cond delay="676"/>
                                              </p:stCondLst>
                                            </p:cTn>
                                            <p:tgtEl>
                                              <p:spTgt spid="140"/>
                                            </p:tgtEl>
                                          </p:cBhvr>
                                          <p:to x="100000" y="100000"/>
                                        </p:animScale>
                                        <p:animScale>
                                          <p:cBhvr>
                                            <p:cTn id="451" dur="26">
                                              <p:stCondLst>
                                                <p:cond delay="1312"/>
                                              </p:stCondLst>
                                            </p:cTn>
                                            <p:tgtEl>
                                              <p:spTgt spid="140"/>
                                            </p:tgtEl>
                                          </p:cBhvr>
                                          <p:to x="100000" y="80000"/>
                                        </p:animScale>
                                        <p:animScale>
                                          <p:cBhvr>
                                            <p:cTn id="452" dur="166" decel="50000">
                                              <p:stCondLst>
                                                <p:cond delay="1338"/>
                                              </p:stCondLst>
                                            </p:cTn>
                                            <p:tgtEl>
                                              <p:spTgt spid="140"/>
                                            </p:tgtEl>
                                          </p:cBhvr>
                                          <p:to x="100000" y="100000"/>
                                        </p:animScale>
                                        <p:animScale>
                                          <p:cBhvr>
                                            <p:cTn id="453" dur="26">
                                              <p:stCondLst>
                                                <p:cond delay="1642"/>
                                              </p:stCondLst>
                                            </p:cTn>
                                            <p:tgtEl>
                                              <p:spTgt spid="140"/>
                                            </p:tgtEl>
                                          </p:cBhvr>
                                          <p:to x="100000" y="90000"/>
                                        </p:animScale>
                                        <p:animScale>
                                          <p:cBhvr>
                                            <p:cTn id="454" dur="166" decel="50000">
                                              <p:stCondLst>
                                                <p:cond delay="1668"/>
                                              </p:stCondLst>
                                            </p:cTn>
                                            <p:tgtEl>
                                              <p:spTgt spid="140"/>
                                            </p:tgtEl>
                                          </p:cBhvr>
                                          <p:to x="100000" y="100000"/>
                                        </p:animScale>
                                        <p:animScale>
                                          <p:cBhvr>
                                            <p:cTn id="455" dur="26">
                                              <p:stCondLst>
                                                <p:cond delay="1808"/>
                                              </p:stCondLst>
                                            </p:cTn>
                                            <p:tgtEl>
                                              <p:spTgt spid="140"/>
                                            </p:tgtEl>
                                          </p:cBhvr>
                                          <p:to x="100000" y="95000"/>
                                        </p:animScale>
                                        <p:animScale>
                                          <p:cBhvr>
                                            <p:cTn id="456" dur="166" decel="50000">
                                              <p:stCondLst>
                                                <p:cond delay="1834"/>
                                              </p:stCondLst>
                                            </p:cTn>
                                            <p:tgtEl>
                                              <p:spTgt spid="140"/>
                                            </p:tgtEl>
                                          </p:cBhvr>
                                          <p:to x="100000" y="100000"/>
                                        </p:animScale>
                                      </p:childTnLst>
                                    </p:cTn>
                                  </p:par>
                                  <p:par>
                                    <p:cTn id="457" presetID="26" presetClass="entr" presetSubtype="0" fill="hold" nodeType="withEffect">
                                      <p:stCondLst>
                                        <p:cond delay="4000"/>
                                      </p:stCondLst>
                                      <p:childTnLst>
                                        <p:set>
                                          <p:cBhvr>
                                            <p:cTn id="458" dur="1" fill="hold">
                                              <p:stCondLst>
                                                <p:cond delay="0"/>
                                              </p:stCondLst>
                                            </p:cTn>
                                            <p:tgtEl>
                                              <p:spTgt spid="142"/>
                                            </p:tgtEl>
                                            <p:attrNameLst>
                                              <p:attrName>style.visibility</p:attrName>
                                            </p:attrNameLst>
                                          </p:cBhvr>
                                          <p:to>
                                            <p:strVal val="visible"/>
                                          </p:to>
                                        </p:set>
                                        <p:animEffect transition="in" filter="wipe(down)">
                                          <p:cBhvr>
                                            <p:cTn id="459" dur="580">
                                              <p:stCondLst>
                                                <p:cond delay="0"/>
                                              </p:stCondLst>
                                            </p:cTn>
                                            <p:tgtEl>
                                              <p:spTgt spid="142"/>
                                            </p:tgtEl>
                                          </p:cBhvr>
                                        </p:animEffect>
                                        <p:anim calcmode="lin" valueType="num">
                                          <p:cBhvr>
                                            <p:cTn id="460" dur="1822" tmFilter="0,0; 0.14,0.36; 0.43,0.73; 0.71,0.91; 1.0,1.0">
                                              <p:stCondLst>
                                                <p:cond delay="0"/>
                                              </p:stCondLst>
                                            </p:cTn>
                                            <p:tgtEl>
                                              <p:spTgt spid="142"/>
                                            </p:tgtEl>
                                            <p:attrNameLst>
                                              <p:attrName>ppt_x</p:attrName>
                                            </p:attrNameLst>
                                          </p:cBhvr>
                                          <p:tavLst>
                                            <p:tav tm="0">
                                              <p:val>
                                                <p:strVal val="#ppt_x-0.25"/>
                                              </p:val>
                                            </p:tav>
                                            <p:tav tm="100000">
                                              <p:val>
                                                <p:strVal val="#ppt_x"/>
                                              </p:val>
                                            </p:tav>
                                          </p:tavLst>
                                        </p:anim>
                                        <p:anim calcmode="lin" valueType="num">
                                          <p:cBhvr>
                                            <p:cTn id="461" dur="664" tmFilter="0.0,0.0; 0.25,0.07; 0.50,0.2; 0.75,0.467; 1.0,1.0">
                                              <p:stCondLst>
                                                <p:cond delay="0"/>
                                              </p:stCondLst>
                                            </p:cTn>
                                            <p:tgtEl>
                                              <p:spTgt spid="142"/>
                                            </p:tgtEl>
                                            <p:attrNameLst>
                                              <p:attrName>ppt_y</p:attrName>
                                            </p:attrNameLst>
                                          </p:cBhvr>
                                          <p:tavLst>
                                            <p:tav tm="0" fmla="#ppt_y-sin(pi*$)/3">
                                              <p:val>
                                                <p:fltVal val="0.5"/>
                                              </p:val>
                                            </p:tav>
                                            <p:tav tm="100000">
                                              <p:val>
                                                <p:fltVal val="1"/>
                                              </p:val>
                                            </p:tav>
                                          </p:tavLst>
                                        </p:anim>
                                        <p:anim calcmode="lin" valueType="num">
                                          <p:cBhvr>
                                            <p:cTn id="462" dur="664" tmFilter="0, 0; 0.125,0.2665; 0.25,0.4; 0.375,0.465; 0.5,0.5;  0.625,0.535; 0.75,0.6; 0.875,0.7335; 1,1">
                                              <p:stCondLst>
                                                <p:cond delay="664"/>
                                              </p:stCondLst>
                                            </p:cTn>
                                            <p:tgtEl>
                                              <p:spTgt spid="142"/>
                                            </p:tgtEl>
                                            <p:attrNameLst>
                                              <p:attrName>ppt_y</p:attrName>
                                            </p:attrNameLst>
                                          </p:cBhvr>
                                          <p:tavLst>
                                            <p:tav tm="0" fmla="#ppt_y-sin(pi*$)/9">
                                              <p:val>
                                                <p:fltVal val="0"/>
                                              </p:val>
                                            </p:tav>
                                            <p:tav tm="100000">
                                              <p:val>
                                                <p:fltVal val="1"/>
                                              </p:val>
                                            </p:tav>
                                          </p:tavLst>
                                        </p:anim>
                                        <p:anim calcmode="lin" valueType="num">
                                          <p:cBhvr>
                                            <p:cTn id="463" dur="332" tmFilter="0, 0; 0.125,0.2665; 0.25,0.4; 0.375,0.465; 0.5,0.5;  0.625,0.535; 0.75,0.6; 0.875,0.7335; 1,1">
                                              <p:stCondLst>
                                                <p:cond delay="1324"/>
                                              </p:stCondLst>
                                            </p:cTn>
                                            <p:tgtEl>
                                              <p:spTgt spid="142"/>
                                            </p:tgtEl>
                                            <p:attrNameLst>
                                              <p:attrName>ppt_y</p:attrName>
                                            </p:attrNameLst>
                                          </p:cBhvr>
                                          <p:tavLst>
                                            <p:tav tm="0" fmla="#ppt_y-sin(pi*$)/27">
                                              <p:val>
                                                <p:fltVal val="0"/>
                                              </p:val>
                                            </p:tav>
                                            <p:tav tm="100000">
                                              <p:val>
                                                <p:fltVal val="1"/>
                                              </p:val>
                                            </p:tav>
                                          </p:tavLst>
                                        </p:anim>
                                        <p:anim calcmode="lin" valueType="num">
                                          <p:cBhvr>
                                            <p:cTn id="464" dur="164" tmFilter="0, 0; 0.125,0.2665; 0.25,0.4; 0.375,0.465; 0.5,0.5;  0.625,0.535; 0.75,0.6; 0.875,0.7335; 1,1">
                                              <p:stCondLst>
                                                <p:cond delay="1656"/>
                                              </p:stCondLst>
                                            </p:cTn>
                                            <p:tgtEl>
                                              <p:spTgt spid="142"/>
                                            </p:tgtEl>
                                            <p:attrNameLst>
                                              <p:attrName>ppt_y</p:attrName>
                                            </p:attrNameLst>
                                          </p:cBhvr>
                                          <p:tavLst>
                                            <p:tav tm="0" fmla="#ppt_y-sin(pi*$)/81">
                                              <p:val>
                                                <p:fltVal val="0"/>
                                              </p:val>
                                            </p:tav>
                                            <p:tav tm="100000">
                                              <p:val>
                                                <p:fltVal val="1"/>
                                              </p:val>
                                            </p:tav>
                                          </p:tavLst>
                                        </p:anim>
                                        <p:animScale>
                                          <p:cBhvr>
                                            <p:cTn id="465" dur="26">
                                              <p:stCondLst>
                                                <p:cond delay="650"/>
                                              </p:stCondLst>
                                            </p:cTn>
                                            <p:tgtEl>
                                              <p:spTgt spid="142"/>
                                            </p:tgtEl>
                                          </p:cBhvr>
                                          <p:to x="100000" y="60000"/>
                                        </p:animScale>
                                        <p:animScale>
                                          <p:cBhvr>
                                            <p:cTn id="466" dur="166" decel="50000">
                                              <p:stCondLst>
                                                <p:cond delay="676"/>
                                              </p:stCondLst>
                                            </p:cTn>
                                            <p:tgtEl>
                                              <p:spTgt spid="142"/>
                                            </p:tgtEl>
                                          </p:cBhvr>
                                          <p:to x="100000" y="100000"/>
                                        </p:animScale>
                                        <p:animScale>
                                          <p:cBhvr>
                                            <p:cTn id="467" dur="26">
                                              <p:stCondLst>
                                                <p:cond delay="1312"/>
                                              </p:stCondLst>
                                            </p:cTn>
                                            <p:tgtEl>
                                              <p:spTgt spid="142"/>
                                            </p:tgtEl>
                                          </p:cBhvr>
                                          <p:to x="100000" y="80000"/>
                                        </p:animScale>
                                        <p:animScale>
                                          <p:cBhvr>
                                            <p:cTn id="468" dur="166" decel="50000">
                                              <p:stCondLst>
                                                <p:cond delay="1338"/>
                                              </p:stCondLst>
                                            </p:cTn>
                                            <p:tgtEl>
                                              <p:spTgt spid="142"/>
                                            </p:tgtEl>
                                          </p:cBhvr>
                                          <p:to x="100000" y="100000"/>
                                        </p:animScale>
                                        <p:animScale>
                                          <p:cBhvr>
                                            <p:cTn id="469" dur="26">
                                              <p:stCondLst>
                                                <p:cond delay="1642"/>
                                              </p:stCondLst>
                                            </p:cTn>
                                            <p:tgtEl>
                                              <p:spTgt spid="142"/>
                                            </p:tgtEl>
                                          </p:cBhvr>
                                          <p:to x="100000" y="90000"/>
                                        </p:animScale>
                                        <p:animScale>
                                          <p:cBhvr>
                                            <p:cTn id="470" dur="166" decel="50000">
                                              <p:stCondLst>
                                                <p:cond delay="1668"/>
                                              </p:stCondLst>
                                            </p:cTn>
                                            <p:tgtEl>
                                              <p:spTgt spid="142"/>
                                            </p:tgtEl>
                                          </p:cBhvr>
                                          <p:to x="100000" y="100000"/>
                                        </p:animScale>
                                        <p:animScale>
                                          <p:cBhvr>
                                            <p:cTn id="471" dur="26">
                                              <p:stCondLst>
                                                <p:cond delay="1808"/>
                                              </p:stCondLst>
                                            </p:cTn>
                                            <p:tgtEl>
                                              <p:spTgt spid="142"/>
                                            </p:tgtEl>
                                          </p:cBhvr>
                                          <p:to x="100000" y="95000"/>
                                        </p:animScale>
                                        <p:animScale>
                                          <p:cBhvr>
                                            <p:cTn id="472" dur="166" decel="50000">
                                              <p:stCondLst>
                                                <p:cond delay="1834"/>
                                              </p:stCondLst>
                                            </p:cTn>
                                            <p:tgtEl>
                                              <p:spTgt spid="142"/>
                                            </p:tgtEl>
                                          </p:cBhvr>
                                          <p:to x="100000" y="100000"/>
                                        </p:animScale>
                                      </p:childTnLst>
                                    </p:cTn>
                                  </p:par>
                                  <p:par>
                                    <p:cTn id="473" presetID="26" presetClass="entr" presetSubtype="0" fill="hold" nodeType="withEffect">
                                      <p:stCondLst>
                                        <p:cond delay="4100"/>
                                      </p:stCondLst>
                                      <p:childTnLst>
                                        <p:set>
                                          <p:cBhvr>
                                            <p:cTn id="474" dur="1" fill="hold">
                                              <p:stCondLst>
                                                <p:cond delay="0"/>
                                              </p:stCondLst>
                                            </p:cTn>
                                            <p:tgtEl>
                                              <p:spTgt spid="144"/>
                                            </p:tgtEl>
                                            <p:attrNameLst>
                                              <p:attrName>style.visibility</p:attrName>
                                            </p:attrNameLst>
                                          </p:cBhvr>
                                          <p:to>
                                            <p:strVal val="visible"/>
                                          </p:to>
                                        </p:set>
                                        <p:animEffect transition="in" filter="wipe(down)">
                                          <p:cBhvr>
                                            <p:cTn id="475" dur="580">
                                              <p:stCondLst>
                                                <p:cond delay="0"/>
                                              </p:stCondLst>
                                            </p:cTn>
                                            <p:tgtEl>
                                              <p:spTgt spid="144"/>
                                            </p:tgtEl>
                                          </p:cBhvr>
                                        </p:animEffect>
                                        <p:anim calcmode="lin" valueType="num">
                                          <p:cBhvr>
                                            <p:cTn id="476" dur="1822" tmFilter="0,0; 0.14,0.36; 0.43,0.73; 0.71,0.91; 1.0,1.0">
                                              <p:stCondLst>
                                                <p:cond delay="0"/>
                                              </p:stCondLst>
                                            </p:cTn>
                                            <p:tgtEl>
                                              <p:spTgt spid="144"/>
                                            </p:tgtEl>
                                            <p:attrNameLst>
                                              <p:attrName>ppt_x</p:attrName>
                                            </p:attrNameLst>
                                          </p:cBhvr>
                                          <p:tavLst>
                                            <p:tav tm="0">
                                              <p:val>
                                                <p:strVal val="#ppt_x-0.25"/>
                                              </p:val>
                                            </p:tav>
                                            <p:tav tm="100000">
                                              <p:val>
                                                <p:strVal val="#ppt_x"/>
                                              </p:val>
                                            </p:tav>
                                          </p:tavLst>
                                        </p:anim>
                                        <p:anim calcmode="lin" valueType="num">
                                          <p:cBhvr>
                                            <p:cTn id="477" dur="664" tmFilter="0.0,0.0; 0.25,0.07; 0.50,0.2; 0.75,0.467; 1.0,1.0">
                                              <p:stCondLst>
                                                <p:cond delay="0"/>
                                              </p:stCondLst>
                                            </p:cTn>
                                            <p:tgtEl>
                                              <p:spTgt spid="144"/>
                                            </p:tgtEl>
                                            <p:attrNameLst>
                                              <p:attrName>ppt_y</p:attrName>
                                            </p:attrNameLst>
                                          </p:cBhvr>
                                          <p:tavLst>
                                            <p:tav tm="0" fmla="#ppt_y-sin(pi*$)/3">
                                              <p:val>
                                                <p:fltVal val="0.5"/>
                                              </p:val>
                                            </p:tav>
                                            <p:tav tm="100000">
                                              <p:val>
                                                <p:fltVal val="1"/>
                                              </p:val>
                                            </p:tav>
                                          </p:tavLst>
                                        </p:anim>
                                        <p:anim calcmode="lin" valueType="num">
                                          <p:cBhvr>
                                            <p:cTn id="478" dur="664" tmFilter="0, 0; 0.125,0.2665; 0.25,0.4; 0.375,0.465; 0.5,0.5;  0.625,0.535; 0.75,0.6; 0.875,0.7335; 1,1">
                                              <p:stCondLst>
                                                <p:cond delay="664"/>
                                              </p:stCondLst>
                                            </p:cTn>
                                            <p:tgtEl>
                                              <p:spTgt spid="144"/>
                                            </p:tgtEl>
                                            <p:attrNameLst>
                                              <p:attrName>ppt_y</p:attrName>
                                            </p:attrNameLst>
                                          </p:cBhvr>
                                          <p:tavLst>
                                            <p:tav tm="0" fmla="#ppt_y-sin(pi*$)/9">
                                              <p:val>
                                                <p:fltVal val="0"/>
                                              </p:val>
                                            </p:tav>
                                            <p:tav tm="100000">
                                              <p:val>
                                                <p:fltVal val="1"/>
                                              </p:val>
                                            </p:tav>
                                          </p:tavLst>
                                        </p:anim>
                                        <p:anim calcmode="lin" valueType="num">
                                          <p:cBhvr>
                                            <p:cTn id="479" dur="332" tmFilter="0, 0; 0.125,0.2665; 0.25,0.4; 0.375,0.465; 0.5,0.5;  0.625,0.535; 0.75,0.6; 0.875,0.7335; 1,1">
                                              <p:stCondLst>
                                                <p:cond delay="1324"/>
                                              </p:stCondLst>
                                            </p:cTn>
                                            <p:tgtEl>
                                              <p:spTgt spid="144"/>
                                            </p:tgtEl>
                                            <p:attrNameLst>
                                              <p:attrName>ppt_y</p:attrName>
                                            </p:attrNameLst>
                                          </p:cBhvr>
                                          <p:tavLst>
                                            <p:tav tm="0" fmla="#ppt_y-sin(pi*$)/27">
                                              <p:val>
                                                <p:fltVal val="0"/>
                                              </p:val>
                                            </p:tav>
                                            <p:tav tm="100000">
                                              <p:val>
                                                <p:fltVal val="1"/>
                                              </p:val>
                                            </p:tav>
                                          </p:tavLst>
                                        </p:anim>
                                        <p:anim calcmode="lin" valueType="num">
                                          <p:cBhvr>
                                            <p:cTn id="480" dur="164" tmFilter="0, 0; 0.125,0.2665; 0.25,0.4; 0.375,0.465; 0.5,0.5;  0.625,0.535; 0.75,0.6; 0.875,0.7335; 1,1">
                                              <p:stCondLst>
                                                <p:cond delay="1656"/>
                                              </p:stCondLst>
                                            </p:cTn>
                                            <p:tgtEl>
                                              <p:spTgt spid="144"/>
                                            </p:tgtEl>
                                            <p:attrNameLst>
                                              <p:attrName>ppt_y</p:attrName>
                                            </p:attrNameLst>
                                          </p:cBhvr>
                                          <p:tavLst>
                                            <p:tav tm="0" fmla="#ppt_y-sin(pi*$)/81">
                                              <p:val>
                                                <p:fltVal val="0"/>
                                              </p:val>
                                            </p:tav>
                                            <p:tav tm="100000">
                                              <p:val>
                                                <p:fltVal val="1"/>
                                              </p:val>
                                            </p:tav>
                                          </p:tavLst>
                                        </p:anim>
                                        <p:animScale>
                                          <p:cBhvr>
                                            <p:cTn id="481" dur="26">
                                              <p:stCondLst>
                                                <p:cond delay="650"/>
                                              </p:stCondLst>
                                            </p:cTn>
                                            <p:tgtEl>
                                              <p:spTgt spid="144"/>
                                            </p:tgtEl>
                                          </p:cBhvr>
                                          <p:to x="100000" y="60000"/>
                                        </p:animScale>
                                        <p:animScale>
                                          <p:cBhvr>
                                            <p:cTn id="482" dur="166" decel="50000">
                                              <p:stCondLst>
                                                <p:cond delay="676"/>
                                              </p:stCondLst>
                                            </p:cTn>
                                            <p:tgtEl>
                                              <p:spTgt spid="144"/>
                                            </p:tgtEl>
                                          </p:cBhvr>
                                          <p:to x="100000" y="100000"/>
                                        </p:animScale>
                                        <p:animScale>
                                          <p:cBhvr>
                                            <p:cTn id="483" dur="26">
                                              <p:stCondLst>
                                                <p:cond delay="1312"/>
                                              </p:stCondLst>
                                            </p:cTn>
                                            <p:tgtEl>
                                              <p:spTgt spid="144"/>
                                            </p:tgtEl>
                                          </p:cBhvr>
                                          <p:to x="100000" y="80000"/>
                                        </p:animScale>
                                        <p:animScale>
                                          <p:cBhvr>
                                            <p:cTn id="484" dur="166" decel="50000">
                                              <p:stCondLst>
                                                <p:cond delay="1338"/>
                                              </p:stCondLst>
                                            </p:cTn>
                                            <p:tgtEl>
                                              <p:spTgt spid="144"/>
                                            </p:tgtEl>
                                          </p:cBhvr>
                                          <p:to x="100000" y="100000"/>
                                        </p:animScale>
                                        <p:animScale>
                                          <p:cBhvr>
                                            <p:cTn id="485" dur="26">
                                              <p:stCondLst>
                                                <p:cond delay="1642"/>
                                              </p:stCondLst>
                                            </p:cTn>
                                            <p:tgtEl>
                                              <p:spTgt spid="144"/>
                                            </p:tgtEl>
                                          </p:cBhvr>
                                          <p:to x="100000" y="90000"/>
                                        </p:animScale>
                                        <p:animScale>
                                          <p:cBhvr>
                                            <p:cTn id="486" dur="166" decel="50000">
                                              <p:stCondLst>
                                                <p:cond delay="1668"/>
                                              </p:stCondLst>
                                            </p:cTn>
                                            <p:tgtEl>
                                              <p:spTgt spid="144"/>
                                            </p:tgtEl>
                                          </p:cBhvr>
                                          <p:to x="100000" y="100000"/>
                                        </p:animScale>
                                        <p:animScale>
                                          <p:cBhvr>
                                            <p:cTn id="487" dur="26">
                                              <p:stCondLst>
                                                <p:cond delay="1808"/>
                                              </p:stCondLst>
                                            </p:cTn>
                                            <p:tgtEl>
                                              <p:spTgt spid="144"/>
                                            </p:tgtEl>
                                          </p:cBhvr>
                                          <p:to x="100000" y="95000"/>
                                        </p:animScale>
                                        <p:animScale>
                                          <p:cBhvr>
                                            <p:cTn id="488" dur="166" decel="50000">
                                              <p:stCondLst>
                                                <p:cond delay="1834"/>
                                              </p:stCondLst>
                                            </p:cTn>
                                            <p:tgtEl>
                                              <p:spTgt spid="144"/>
                                            </p:tgtEl>
                                          </p:cBhvr>
                                          <p:to x="100000" y="100000"/>
                                        </p:animScale>
                                      </p:childTnLst>
                                    </p:cTn>
                                  </p:par>
                                  <p:par>
                                    <p:cTn id="489" presetID="26" presetClass="entr" presetSubtype="0" fill="hold" nodeType="withEffect">
                                      <p:stCondLst>
                                        <p:cond delay="4200"/>
                                      </p:stCondLst>
                                      <p:childTnLst>
                                        <p:set>
                                          <p:cBhvr>
                                            <p:cTn id="490" dur="1" fill="hold">
                                              <p:stCondLst>
                                                <p:cond delay="0"/>
                                              </p:stCondLst>
                                            </p:cTn>
                                            <p:tgtEl>
                                              <p:spTgt spid="146"/>
                                            </p:tgtEl>
                                            <p:attrNameLst>
                                              <p:attrName>style.visibility</p:attrName>
                                            </p:attrNameLst>
                                          </p:cBhvr>
                                          <p:to>
                                            <p:strVal val="visible"/>
                                          </p:to>
                                        </p:set>
                                        <p:animEffect transition="in" filter="wipe(down)">
                                          <p:cBhvr>
                                            <p:cTn id="491" dur="580">
                                              <p:stCondLst>
                                                <p:cond delay="0"/>
                                              </p:stCondLst>
                                            </p:cTn>
                                            <p:tgtEl>
                                              <p:spTgt spid="146"/>
                                            </p:tgtEl>
                                          </p:cBhvr>
                                        </p:animEffect>
                                        <p:anim calcmode="lin" valueType="num">
                                          <p:cBhvr>
                                            <p:cTn id="492" dur="1822" tmFilter="0,0; 0.14,0.36; 0.43,0.73; 0.71,0.91; 1.0,1.0">
                                              <p:stCondLst>
                                                <p:cond delay="0"/>
                                              </p:stCondLst>
                                            </p:cTn>
                                            <p:tgtEl>
                                              <p:spTgt spid="146"/>
                                            </p:tgtEl>
                                            <p:attrNameLst>
                                              <p:attrName>ppt_x</p:attrName>
                                            </p:attrNameLst>
                                          </p:cBhvr>
                                          <p:tavLst>
                                            <p:tav tm="0">
                                              <p:val>
                                                <p:strVal val="#ppt_x-0.25"/>
                                              </p:val>
                                            </p:tav>
                                            <p:tav tm="100000">
                                              <p:val>
                                                <p:strVal val="#ppt_x"/>
                                              </p:val>
                                            </p:tav>
                                          </p:tavLst>
                                        </p:anim>
                                        <p:anim calcmode="lin" valueType="num">
                                          <p:cBhvr>
                                            <p:cTn id="493" dur="664" tmFilter="0.0,0.0; 0.25,0.07; 0.50,0.2; 0.75,0.467; 1.0,1.0">
                                              <p:stCondLst>
                                                <p:cond delay="0"/>
                                              </p:stCondLst>
                                            </p:cTn>
                                            <p:tgtEl>
                                              <p:spTgt spid="146"/>
                                            </p:tgtEl>
                                            <p:attrNameLst>
                                              <p:attrName>ppt_y</p:attrName>
                                            </p:attrNameLst>
                                          </p:cBhvr>
                                          <p:tavLst>
                                            <p:tav tm="0" fmla="#ppt_y-sin(pi*$)/3">
                                              <p:val>
                                                <p:fltVal val="0.5"/>
                                              </p:val>
                                            </p:tav>
                                            <p:tav tm="100000">
                                              <p:val>
                                                <p:fltVal val="1"/>
                                              </p:val>
                                            </p:tav>
                                          </p:tavLst>
                                        </p:anim>
                                        <p:anim calcmode="lin" valueType="num">
                                          <p:cBhvr>
                                            <p:cTn id="494" dur="664" tmFilter="0, 0; 0.125,0.2665; 0.25,0.4; 0.375,0.465; 0.5,0.5;  0.625,0.535; 0.75,0.6; 0.875,0.7335; 1,1">
                                              <p:stCondLst>
                                                <p:cond delay="664"/>
                                              </p:stCondLst>
                                            </p:cTn>
                                            <p:tgtEl>
                                              <p:spTgt spid="146"/>
                                            </p:tgtEl>
                                            <p:attrNameLst>
                                              <p:attrName>ppt_y</p:attrName>
                                            </p:attrNameLst>
                                          </p:cBhvr>
                                          <p:tavLst>
                                            <p:tav tm="0" fmla="#ppt_y-sin(pi*$)/9">
                                              <p:val>
                                                <p:fltVal val="0"/>
                                              </p:val>
                                            </p:tav>
                                            <p:tav tm="100000">
                                              <p:val>
                                                <p:fltVal val="1"/>
                                              </p:val>
                                            </p:tav>
                                          </p:tavLst>
                                        </p:anim>
                                        <p:anim calcmode="lin" valueType="num">
                                          <p:cBhvr>
                                            <p:cTn id="495" dur="332" tmFilter="0, 0; 0.125,0.2665; 0.25,0.4; 0.375,0.465; 0.5,0.5;  0.625,0.535; 0.75,0.6; 0.875,0.7335; 1,1">
                                              <p:stCondLst>
                                                <p:cond delay="1324"/>
                                              </p:stCondLst>
                                            </p:cTn>
                                            <p:tgtEl>
                                              <p:spTgt spid="146"/>
                                            </p:tgtEl>
                                            <p:attrNameLst>
                                              <p:attrName>ppt_y</p:attrName>
                                            </p:attrNameLst>
                                          </p:cBhvr>
                                          <p:tavLst>
                                            <p:tav tm="0" fmla="#ppt_y-sin(pi*$)/27">
                                              <p:val>
                                                <p:fltVal val="0"/>
                                              </p:val>
                                            </p:tav>
                                            <p:tav tm="100000">
                                              <p:val>
                                                <p:fltVal val="1"/>
                                              </p:val>
                                            </p:tav>
                                          </p:tavLst>
                                        </p:anim>
                                        <p:anim calcmode="lin" valueType="num">
                                          <p:cBhvr>
                                            <p:cTn id="496" dur="164" tmFilter="0, 0; 0.125,0.2665; 0.25,0.4; 0.375,0.465; 0.5,0.5;  0.625,0.535; 0.75,0.6; 0.875,0.7335; 1,1">
                                              <p:stCondLst>
                                                <p:cond delay="1656"/>
                                              </p:stCondLst>
                                            </p:cTn>
                                            <p:tgtEl>
                                              <p:spTgt spid="146"/>
                                            </p:tgtEl>
                                            <p:attrNameLst>
                                              <p:attrName>ppt_y</p:attrName>
                                            </p:attrNameLst>
                                          </p:cBhvr>
                                          <p:tavLst>
                                            <p:tav tm="0" fmla="#ppt_y-sin(pi*$)/81">
                                              <p:val>
                                                <p:fltVal val="0"/>
                                              </p:val>
                                            </p:tav>
                                            <p:tav tm="100000">
                                              <p:val>
                                                <p:fltVal val="1"/>
                                              </p:val>
                                            </p:tav>
                                          </p:tavLst>
                                        </p:anim>
                                        <p:animScale>
                                          <p:cBhvr>
                                            <p:cTn id="497" dur="26">
                                              <p:stCondLst>
                                                <p:cond delay="650"/>
                                              </p:stCondLst>
                                            </p:cTn>
                                            <p:tgtEl>
                                              <p:spTgt spid="146"/>
                                            </p:tgtEl>
                                          </p:cBhvr>
                                          <p:to x="100000" y="60000"/>
                                        </p:animScale>
                                        <p:animScale>
                                          <p:cBhvr>
                                            <p:cTn id="498" dur="166" decel="50000">
                                              <p:stCondLst>
                                                <p:cond delay="676"/>
                                              </p:stCondLst>
                                            </p:cTn>
                                            <p:tgtEl>
                                              <p:spTgt spid="146"/>
                                            </p:tgtEl>
                                          </p:cBhvr>
                                          <p:to x="100000" y="100000"/>
                                        </p:animScale>
                                        <p:animScale>
                                          <p:cBhvr>
                                            <p:cTn id="499" dur="26">
                                              <p:stCondLst>
                                                <p:cond delay="1312"/>
                                              </p:stCondLst>
                                            </p:cTn>
                                            <p:tgtEl>
                                              <p:spTgt spid="146"/>
                                            </p:tgtEl>
                                          </p:cBhvr>
                                          <p:to x="100000" y="80000"/>
                                        </p:animScale>
                                        <p:animScale>
                                          <p:cBhvr>
                                            <p:cTn id="500" dur="166" decel="50000">
                                              <p:stCondLst>
                                                <p:cond delay="1338"/>
                                              </p:stCondLst>
                                            </p:cTn>
                                            <p:tgtEl>
                                              <p:spTgt spid="146"/>
                                            </p:tgtEl>
                                          </p:cBhvr>
                                          <p:to x="100000" y="100000"/>
                                        </p:animScale>
                                        <p:animScale>
                                          <p:cBhvr>
                                            <p:cTn id="501" dur="26">
                                              <p:stCondLst>
                                                <p:cond delay="1642"/>
                                              </p:stCondLst>
                                            </p:cTn>
                                            <p:tgtEl>
                                              <p:spTgt spid="146"/>
                                            </p:tgtEl>
                                          </p:cBhvr>
                                          <p:to x="100000" y="90000"/>
                                        </p:animScale>
                                        <p:animScale>
                                          <p:cBhvr>
                                            <p:cTn id="502" dur="166" decel="50000">
                                              <p:stCondLst>
                                                <p:cond delay="1668"/>
                                              </p:stCondLst>
                                            </p:cTn>
                                            <p:tgtEl>
                                              <p:spTgt spid="146"/>
                                            </p:tgtEl>
                                          </p:cBhvr>
                                          <p:to x="100000" y="100000"/>
                                        </p:animScale>
                                        <p:animScale>
                                          <p:cBhvr>
                                            <p:cTn id="503" dur="26">
                                              <p:stCondLst>
                                                <p:cond delay="1808"/>
                                              </p:stCondLst>
                                            </p:cTn>
                                            <p:tgtEl>
                                              <p:spTgt spid="146"/>
                                            </p:tgtEl>
                                          </p:cBhvr>
                                          <p:to x="100000" y="95000"/>
                                        </p:animScale>
                                        <p:animScale>
                                          <p:cBhvr>
                                            <p:cTn id="504" dur="166" decel="50000">
                                              <p:stCondLst>
                                                <p:cond delay="1834"/>
                                              </p:stCondLst>
                                            </p:cTn>
                                            <p:tgtEl>
                                              <p:spTgt spid="14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8FF03-E1C6-2957-889D-2A5AB7806A45}"/>
            </a:ext>
          </a:extLst>
        </p:cNvPr>
        <p:cNvGrpSpPr/>
        <p:nvPr/>
      </p:nvGrpSpPr>
      <p:grpSpPr>
        <a:xfrm>
          <a:off x="0" y="0"/>
          <a:ext cx="0" cy="0"/>
          <a:chOff x="0" y="0"/>
          <a:chExt cx="0" cy="0"/>
        </a:xfrm>
      </p:grpSpPr>
      <p:sp>
        <p:nvSpPr>
          <p:cNvPr id="148" name="Rectangle 147">
            <a:extLst>
              <a:ext uri="{FF2B5EF4-FFF2-40B4-BE49-F238E27FC236}">
                <a16:creationId xmlns:a16="http://schemas.microsoft.com/office/drawing/2014/main" id="{053FBF67-FCCB-524F-523D-98ED826FB134}"/>
              </a:ext>
            </a:extLst>
          </p:cNvPr>
          <p:cNvSpPr/>
          <p:nvPr/>
        </p:nvSpPr>
        <p:spPr>
          <a:xfrm rot="5400000">
            <a:off x="8656642" y="2853676"/>
            <a:ext cx="6876741"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2" name="TextBox 1">
            <a:extLst>
              <a:ext uri="{FF2B5EF4-FFF2-40B4-BE49-F238E27FC236}">
                <a16:creationId xmlns:a16="http://schemas.microsoft.com/office/drawing/2014/main" id="{F2A3CCDF-4A7A-8F3F-E7E9-A095A5EB906E}"/>
              </a:ext>
            </a:extLst>
          </p:cNvPr>
          <p:cNvSpPr txBox="1"/>
          <p:nvPr/>
        </p:nvSpPr>
        <p:spPr>
          <a:xfrm>
            <a:off x="2960489" y="295484"/>
            <a:ext cx="6510789" cy="707886"/>
          </a:xfrm>
          <a:prstGeom prst="rect">
            <a:avLst/>
          </a:prstGeom>
          <a:noFill/>
        </p:spPr>
        <p:txBody>
          <a:bodyPr wrap="square" rtlCol="1">
            <a:spAutoFit/>
          </a:bodyPr>
          <a:lstStyle/>
          <a:p>
            <a:pPr algn="ctr" rtl="1"/>
            <a:r>
              <a:rPr lang="fa-IR" sz="40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اول دیوار دل، بعد دیوار قلعه!</a:t>
            </a:r>
          </a:p>
        </p:txBody>
      </p:sp>
      <p:sp>
        <p:nvSpPr>
          <p:cNvPr id="178" name="Rectangle 177">
            <a:extLst>
              <a:ext uri="{FF2B5EF4-FFF2-40B4-BE49-F238E27FC236}">
                <a16:creationId xmlns:a16="http://schemas.microsoft.com/office/drawing/2014/main" id="{311C9BBE-0A7E-58AA-3918-8AFF5127EED4}"/>
              </a:ext>
            </a:extLst>
          </p:cNvPr>
          <p:cNvSpPr/>
          <p:nvPr/>
        </p:nvSpPr>
        <p:spPr>
          <a:xfrm rot="16200000">
            <a:off x="-3299119" y="2853676"/>
            <a:ext cx="6876741"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D87E35DF-7700-502B-6C90-72BD88F3C590}"/>
              </a:ext>
            </a:extLst>
          </p:cNvPr>
          <p:cNvSpPr txBox="1"/>
          <p:nvPr/>
        </p:nvSpPr>
        <p:spPr>
          <a:xfrm>
            <a:off x="4132130" y="1040918"/>
            <a:ext cx="3704218" cy="615553"/>
          </a:xfrm>
          <a:prstGeom prst="rect">
            <a:avLst/>
          </a:prstGeom>
          <a:noFill/>
        </p:spPr>
        <p:txBody>
          <a:bodyPr wrap="square" rtlCol="1">
            <a:spAutoFit/>
          </a:bodyPr>
          <a:lstStyle/>
          <a:p>
            <a:pPr algn="ctr" rtl="1">
              <a:lnSpc>
                <a:spcPts val="4000"/>
              </a:lnSpc>
            </a:pPr>
            <a:r>
              <a:rPr lang="fa-IR" sz="32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بازیکن نقشه جدایی</a:t>
            </a:r>
          </a:p>
        </p:txBody>
      </p:sp>
      <p:grpSp>
        <p:nvGrpSpPr>
          <p:cNvPr id="11" name="Group 10">
            <a:extLst>
              <a:ext uri="{FF2B5EF4-FFF2-40B4-BE49-F238E27FC236}">
                <a16:creationId xmlns:a16="http://schemas.microsoft.com/office/drawing/2014/main" id="{173E3313-057B-2C26-4D1A-BDFD6AEE2FEC}"/>
              </a:ext>
            </a:extLst>
          </p:cNvPr>
          <p:cNvGrpSpPr/>
          <p:nvPr/>
        </p:nvGrpSpPr>
        <p:grpSpPr>
          <a:xfrm>
            <a:off x="1922929" y="1561628"/>
            <a:ext cx="8358991" cy="2448021"/>
            <a:chOff x="1922929" y="1561628"/>
            <a:chExt cx="8358991" cy="2448021"/>
          </a:xfrm>
        </p:grpSpPr>
        <p:pic>
          <p:nvPicPr>
            <p:cNvPr id="12" name="Picture 11">
              <a:extLst>
                <a:ext uri="{FF2B5EF4-FFF2-40B4-BE49-F238E27FC236}">
                  <a16:creationId xmlns:a16="http://schemas.microsoft.com/office/drawing/2014/main" id="{D0AF31EC-511D-E8ED-12A7-99DF890BB1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2929" y="3862059"/>
              <a:ext cx="8358991" cy="147590"/>
            </a:xfrm>
            <a:prstGeom prst="rect">
              <a:avLst/>
            </a:prstGeom>
          </p:spPr>
        </p:pic>
        <p:pic>
          <p:nvPicPr>
            <p:cNvPr id="9" name="Picture 8" descr="A stone archway with a crack in the wall&#10;&#10;AI-generated content may be incorrect.">
              <a:extLst>
                <a:ext uri="{FF2B5EF4-FFF2-40B4-BE49-F238E27FC236}">
                  <a16:creationId xmlns:a16="http://schemas.microsoft.com/office/drawing/2014/main" id="{BED02C1E-52CF-AEFD-EDEE-8AC80200AC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5156" y="1561628"/>
              <a:ext cx="8081684" cy="2349701"/>
            </a:xfrm>
            <a:prstGeom prst="rect">
              <a:avLst/>
            </a:prstGeom>
          </p:spPr>
        </p:pic>
      </p:grpSp>
      <p:pic>
        <p:nvPicPr>
          <p:cNvPr id="15" name="Picture 14" descr="A silhouette of a person pointing an object&#10;&#10;AI-generated content may be incorrect.">
            <a:extLst>
              <a:ext uri="{FF2B5EF4-FFF2-40B4-BE49-F238E27FC236}">
                <a16:creationId xmlns:a16="http://schemas.microsoft.com/office/drawing/2014/main" id="{AC8DEDE2-558F-9CE7-C1EC-BBD83E9660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5111" y="5150399"/>
            <a:ext cx="632047" cy="881202"/>
          </a:xfrm>
          <a:prstGeom prst="rect">
            <a:avLst/>
          </a:prstGeom>
        </p:spPr>
      </p:pic>
      <p:pic>
        <p:nvPicPr>
          <p:cNvPr id="18" name="Picture 17" descr="A person with hands on their hips&#10;&#10;AI-generated content may be incorrect.">
            <a:extLst>
              <a:ext uri="{FF2B5EF4-FFF2-40B4-BE49-F238E27FC236}">
                <a16:creationId xmlns:a16="http://schemas.microsoft.com/office/drawing/2014/main" id="{422A7F07-8C07-21DD-D1CC-4F82A221BF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02187" y="7122483"/>
            <a:ext cx="418687" cy="863433"/>
          </a:xfrm>
          <a:prstGeom prst="rect">
            <a:avLst/>
          </a:prstGeom>
        </p:spPr>
      </p:pic>
      <p:pic>
        <p:nvPicPr>
          <p:cNvPr id="23" name="Picture 22" descr="A silhouette of a person pointing&#10;&#10;AI-generated content may be incorrect.">
            <a:extLst>
              <a:ext uri="{FF2B5EF4-FFF2-40B4-BE49-F238E27FC236}">
                <a16:creationId xmlns:a16="http://schemas.microsoft.com/office/drawing/2014/main" id="{2A8B3E2E-539E-1F67-D9F2-80CD6AA8A9F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637339" y="5088820"/>
            <a:ext cx="541531" cy="872955"/>
          </a:xfrm>
          <a:prstGeom prst="rect">
            <a:avLst/>
          </a:prstGeom>
        </p:spPr>
      </p:pic>
      <p:pic>
        <p:nvPicPr>
          <p:cNvPr id="26" name="Picture 25" descr="A red lightning bolt symbol&#10;&#10;AI-generated content may be incorrect.">
            <a:extLst>
              <a:ext uri="{FF2B5EF4-FFF2-40B4-BE49-F238E27FC236}">
                <a16:creationId xmlns:a16="http://schemas.microsoft.com/office/drawing/2014/main" id="{769E800E-821F-6A94-1C9D-1FC7C4C3E06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38824" y="2880188"/>
            <a:ext cx="145415" cy="187094"/>
          </a:xfrm>
          <a:prstGeom prst="rect">
            <a:avLst/>
          </a:prstGeom>
        </p:spPr>
      </p:pic>
      <p:pic>
        <p:nvPicPr>
          <p:cNvPr id="30" name="Picture 29" descr="A red lightning bolt on a black background&#10;&#10;AI-generated content may be incorrect.">
            <a:extLst>
              <a:ext uri="{FF2B5EF4-FFF2-40B4-BE49-F238E27FC236}">
                <a16:creationId xmlns:a16="http://schemas.microsoft.com/office/drawing/2014/main" id="{606105E7-E89C-F667-82B5-A3114B421CB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43397" y="2737435"/>
            <a:ext cx="131767" cy="294593"/>
          </a:xfrm>
          <a:prstGeom prst="rect">
            <a:avLst/>
          </a:prstGeom>
        </p:spPr>
      </p:pic>
      <p:pic>
        <p:nvPicPr>
          <p:cNvPr id="33" name="Picture 32" descr="A red lightning bolt on a black background&#10;&#10;AI-generated content may be incorrect.">
            <a:extLst>
              <a:ext uri="{FF2B5EF4-FFF2-40B4-BE49-F238E27FC236}">
                <a16:creationId xmlns:a16="http://schemas.microsoft.com/office/drawing/2014/main" id="{C0A08504-5994-E48D-B67B-3A4C5ECB80D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15884" y="2885525"/>
            <a:ext cx="138609" cy="162371"/>
          </a:xfrm>
          <a:prstGeom prst="rect">
            <a:avLst/>
          </a:prstGeom>
        </p:spPr>
      </p:pic>
      <p:pic>
        <p:nvPicPr>
          <p:cNvPr id="36" name="Picture 35" descr="A red exclamation mark&#10;&#10;AI-generated content may be incorrect.">
            <a:extLst>
              <a:ext uri="{FF2B5EF4-FFF2-40B4-BE49-F238E27FC236}">
                <a16:creationId xmlns:a16="http://schemas.microsoft.com/office/drawing/2014/main" id="{813F1BAF-14B9-FB7B-7000-8A1F4C88D51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561047" y="2847144"/>
            <a:ext cx="115704" cy="201147"/>
          </a:xfrm>
          <a:prstGeom prst="rect">
            <a:avLst/>
          </a:prstGeom>
        </p:spPr>
      </p:pic>
      <p:pic>
        <p:nvPicPr>
          <p:cNvPr id="38" name="Picture 37" descr="A red exclamation mark&#10;&#10;AI-generated content may be incorrect.">
            <a:extLst>
              <a:ext uri="{FF2B5EF4-FFF2-40B4-BE49-F238E27FC236}">
                <a16:creationId xmlns:a16="http://schemas.microsoft.com/office/drawing/2014/main" id="{B8B07465-7AAF-3EDB-9444-1C36A858768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515510" y="2840362"/>
            <a:ext cx="116760" cy="202982"/>
          </a:xfrm>
          <a:prstGeom prst="rect">
            <a:avLst/>
          </a:prstGeom>
        </p:spPr>
      </p:pic>
      <p:pic>
        <p:nvPicPr>
          <p:cNvPr id="52" name="Picture 51" descr="A video game controller with buttons&#10;&#10;AI-generated content may be incorrect.">
            <a:extLst>
              <a:ext uri="{FF2B5EF4-FFF2-40B4-BE49-F238E27FC236}">
                <a16:creationId xmlns:a16="http://schemas.microsoft.com/office/drawing/2014/main" id="{8B6E2592-7AF6-E6D4-C69C-5FB0A3989E0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794986" y="4043844"/>
            <a:ext cx="8439391" cy="2832897"/>
          </a:xfrm>
          <a:prstGeom prst="rect">
            <a:avLst/>
          </a:prstGeom>
        </p:spPr>
      </p:pic>
      <p:pic>
        <p:nvPicPr>
          <p:cNvPr id="41" name="Picture 40" descr="A red and orange flame&#10;&#10;AI-generated content may be incorrect.">
            <a:extLst>
              <a:ext uri="{FF2B5EF4-FFF2-40B4-BE49-F238E27FC236}">
                <a16:creationId xmlns:a16="http://schemas.microsoft.com/office/drawing/2014/main" id="{D1D44BD4-D19F-293F-1047-8631EC918F1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630451" y="4991182"/>
            <a:ext cx="579342" cy="715080"/>
          </a:xfrm>
          <a:prstGeom prst="rect">
            <a:avLst/>
          </a:prstGeom>
        </p:spPr>
      </p:pic>
      <p:pic>
        <p:nvPicPr>
          <p:cNvPr id="44" name="Picture 43" descr="A white chat bubble with three black circles&#10;&#10;AI-generated content may be incorrect.">
            <a:extLst>
              <a:ext uri="{FF2B5EF4-FFF2-40B4-BE49-F238E27FC236}">
                <a16:creationId xmlns:a16="http://schemas.microsoft.com/office/drawing/2014/main" id="{27E27F28-0E79-D115-358C-E3D8C7896A2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020239" y="4428929"/>
            <a:ext cx="688847" cy="551421"/>
          </a:xfrm>
          <a:prstGeom prst="rect">
            <a:avLst/>
          </a:prstGeom>
        </p:spPr>
      </p:pic>
      <p:pic>
        <p:nvPicPr>
          <p:cNvPr id="48" name="Picture 47" descr="A thumb down symbol with a red outline&#10;&#10;AI-generated content may be incorrect.">
            <a:extLst>
              <a:ext uri="{FF2B5EF4-FFF2-40B4-BE49-F238E27FC236}">
                <a16:creationId xmlns:a16="http://schemas.microsoft.com/office/drawing/2014/main" id="{680F4735-AD40-A03A-EC8F-6ED0481AE0AC}"/>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424836" y="5150399"/>
            <a:ext cx="855759" cy="796868"/>
          </a:xfrm>
          <a:prstGeom prst="rect">
            <a:avLst/>
          </a:prstGeom>
        </p:spPr>
      </p:pic>
      <p:pic>
        <p:nvPicPr>
          <p:cNvPr id="60" name="Picture 59" descr="A white object with a black background&#10;&#10;AI-generated content may be incorrect.">
            <a:extLst>
              <a:ext uri="{FF2B5EF4-FFF2-40B4-BE49-F238E27FC236}">
                <a16:creationId xmlns:a16="http://schemas.microsoft.com/office/drawing/2014/main" id="{0184BA1B-75D5-21FB-7854-4DD9E4989ED4}"/>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824999" y="2767491"/>
            <a:ext cx="198916" cy="264537"/>
          </a:xfrm>
          <a:prstGeom prst="rect">
            <a:avLst/>
          </a:prstGeom>
        </p:spPr>
      </p:pic>
      <p:pic>
        <p:nvPicPr>
          <p:cNvPr id="128" name="Picture 127" descr="A close-up of a window&#10;&#10;AI-generated content may be incorrect.">
            <a:extLst>
              <a:ext uri="{FF2B5EF4-FFF2-40B4-BE49-F238E27FC236}">
                <a16:creationId xmlns:a16="http://schemas.microsoft.com/office/drawing/2014/main" id="{C6BF23F3-6935-59E7-E4ED-D0000C218B6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045602" y="2840362"/>
            <a:ext cx="182477" cy="227394"/>
          </a:xfrm>
          <a:prstGeom prst="rect">
            <a:avLst/>
          </a:prstGeom>
        </p:spPr>
      </p:pic>
      <p:pic>
        <p:nvPicPr>
          <p:cNvPr id="132" name="Picture 131" descr="A close-up of a white object&#10;&#10;AI-generated content may be incorrect.">
            <a:extLst>
              <a:ext uri="{FF2B5EF4-FFF2-40B4-BE49-F238E27FC236}">
                <a16:creationId xmlns:a16="http://schemas.microsoft.com/office/drawing/2014/main" id="{90F64D85-E8A2-8CAC-600F-ECD1F2AB27EC}"/>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0059987" y="3173364"/>
            <a:ext cx="218257" cy="280064"/>
          </a:xfrm>
          <a:prstGeom prst="rect">
            <a:avLst/>
          </a:prstGeom>
        </p:spPr>
      </p:pic>
      <p:pic>
        <p:nvPicPr>
          <p:cNvPr id="136" name="Picture 135" descr="A white object with a black background&#10;&#10;AI-generated content may be incorrect.">
            <a:extLst>
              <a:ext uri="{FF2B5EF4-FFF2-40B4-BE49-F238E27FC236}">
                <a16:creationId xmlns:a16="http://schemas.microsoft.com/office/drawing/2014/main" id="{40EA626B-2AD0-5F84-3B5B-9244ECFDF2D2}"/>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920683" y="2974424"/>
            <a:ext cx="213223" cy="273605"/>
          </a:xfrm>
          <a:prstGeom prst="rect">
            <a:avLst/>
          </a:prstGeom>
        </p:spPr>
      </p:pic>
      <p:pic>
        <p:nvPicPr>
          <p:cNvPr id="139" name="Picture 138" descr="A white object with a light on it&#10;&#10;AI-generated content may be incorrect.">
            <a:extLst>
              <a:ext uri="{FF2B5EF4-FFF2-40B4-BE49-F238E27FC236}">
                <a16:creationId xmlns:a16="http://schemas.microsoft.com/office/drawing/2014/main" id="{5AE3A0CC-CBC4-3206-C8E8-616072A201DE}"/>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011245" y="3366477"/>
            <a:ext cx="139550" cy="173901"/>
          </a:xfrm>
          <a:prstGeom prst="rect">
            <a:avLst/>
          </a:prstGeom>
        </p:spPr>
      </p:pic>
      <p:pic>
        <p:nvPicPr>
          <p:cNvPr id="143" name="Picture 142" descr="A white object with a black background&#10;&#10;AI-generated content may be incorrect.">
            <a:extLst>
              <a:ext uri="{FF2B5EF4-FFF2-40B4-BE49-F238E27FC236}">
                <a16:creationId xmlns:a16="http://schemas.microsoft.com/office/drawing/2014/main" id="{42C8FF8D-F63A-B132-4692-D32D894A22DF}"/>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109646" y="2875932"/>
            <a:ext cx="144801" cy="116198"/>
          </a:xfrm>
          <a:prstGeom prst="rect">
            <a:avLst/>
          </a:prstGeom>
        </p:spPr>
      </p:pic>
      <p:pic>
        <p:nvPicPr>
          <p:cNvPr id="147" name="Picture 146" descr="A close-up of a white object&#10;&#10;AI-generated content may be incorrect.">
            <a:extLst>
              <a:ext uri="{FF2B5EF4-FFF2-40B4-BE49-F238E27FC236}">
                <a16:creationId xmlns:a16="http://schemas.microsoft.com/office/drawing/2014/main" id="{9FCEC2DA-6E75-32E7-F811-FD6627A595FD}"/>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081020" y="2733244"/>
            <a:ext cx="116198" cy="116198"/>
          </a:xfrm>
          <a:prstGeom prst="rect">
            <a:avLst/>
          </a:prstGeom>
        </p:spPr>
      </p:pic>
      <p:pic>
        <p:nvPicPr>
          <p:cNvPr id="6" name="Picture 5" descr="A cartoon of a black monster&#10;&#10;AI-generated content may be incorrect.">
            <a:extLst>
              <a:ext uri="{FF2B5EF4-FFF2-40B4-BE49-F238E27FC236}">
                <a16:creationId xmlns:a16="http://schemas.microsoft.com/office/drawing/2014/main" id="{8EBDCEA0-F41C-5D6E-F7BA-2F0C06D2279B}"/>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6267170" y="4009649"/>
            <a:ext cx="5511687" cy="3313795"/>
          </a:xfrm>
          <a:prstGeom prst="rect">
            <a:avLst/>
          </a:prstGeom>
        </p:spPr>
      </p:pic>
      <p:sp>
        <p:nvSpPr>
          <p:cNvPr id="10" name="sdjgkvbzrdhvgizd">
            <a:extLst>
              <a:ext uri="{FF2B5EF4-FFF2-40B4-BE49-F238E27FC236}">
                <a16:creationId xmlns:a16="http://schemas.microsoft.com/office/drawing/2014/main" id="{A2FAEF36-ADA8-802F-13C5-7898B16B70D4}"/>
              </a:ext>
            </a:extLst>
          </p:cNvPr>
          <p:cNvSpPr/>
          <p:nvPr/>
        </p:nvSpPr>
        <p:spPr>
          <a:xfrm>
            <a:off x="0" y="8304978"/>
            <a:ext cx="12192001"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Tree>
    <p:extLst>
      <p:ext uri="{BB962C8B-B14F-4D97-AF65-F5344CB8AC3E}">
        <p14:creationId xmlns:p14="http://schemas.microsoft.com/office/powerpoint/2010/main" val="15577635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ppt_x"/>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2" fill="hold" grpId="0" nodeType="withEffect" p14:presetBounceEnd="50000">
                                      <p:stCondLst>
                                        <p:cond delay="3900"/>
                                      </p:stCondLst>
                                      <p:childTnLst>
                                        <p:set>
                                          <p:cBhvr>
                                            <p:cTn id="10" dur="1" fill="hold">
                                              <p:stCondLst>
                                                <p:cond delay="0"/>
                                              </p:stCondLst>
                                            </p:cTn>
                                            <p:tgtEl>
                                              <p:spTgt spid="3"/>
                                            </p:tgtEl>
                                            <p:attrNameLst>
                                              <p:attrName>style.visibility</p:attrName>
                                            </p:attrNameLst>
                                          </p:cBhvr>
                                          <p:to>
                                            <p:strVal val="visible"/>
                                          </p:to>
                                        </p:set>
                                        <p:anim calcmode="lin" valueType="num" p14:bounceEnd="50000">
                                          <p:cBhvr additive="base">
                                            <p:cTn id="11" dur="2000" fill="hold"/>
                                            <p:tgtEl>
                                              <p:spTgt spid="3"/>
                                            </p:tgtEl>
                                            <p:attrNameLst>
                                              <p:attrName>ppt_x</p:attrName>
                                            </p:attrNameLst>
                                          </p:cBhvr>
                                          <p:tavLst>
                                            <p:tav tm="0">
                                              <p:val>
                                                <p:strVal val="1+#ppt_w/2"/>
                                              </p:val>
                                            </p:tav>
                                            <p:tav tm="100000">
                                              <p:val>
                                                <p:strVal val="#ppt_x"/>
                                              </p:val>
                                            </p:tav>
                                          </p:tavLst>
                                        </p:anim>
                                        <p:anim calcmode="lin" valueType="num" p14:bounceEnd="50000">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1" fill="hold" nodeType="withEffect" p14:presetBounceEnd="75000">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14:bounceEnd="75000">
                                          <p:cBhvr additive="base">
                                            <p:cTn id="15" dur="2000" fill="hold"/>
                                            <p:tgtEl>
                                              <p:spTgt spid="11"/>
                                            </p:tgtEl>
                                            <p:attrNameLst>
                                              <p:attrName>ppt_x</p:attrName>
                                            </p:attrNameLst>
                                          </p:cBhvr>
                                          <p:tavLst>
                                            <p:tav tm="0">
                                              <p:val>
                                                <p:strVal val="#ppt_x"/>
                                              </p:val>
                                            </p:tav>
                                            <p:tav tm="100000">
                                              <p:val>
                                                <p:strVal val="#ppt_x"/>
                                              </p:val>
                                            </p:tav>
                                          </p:tavLst>
                                        </p:anim>
                                        <p:anim calcmode="lin" valueType="num" p14:bounceEnd="75000">
                                          <p:cBhvr additive="base">
                                            <p:cTn id="16" dur="2000" fill="hold"/>
                                            <p:tgtEl>
                                              <p:spTgt spid="11"/>
                                            </p:tgtEl>
                                            <p:attrNameLst>
                                              <p:attrName>ppt_y</p:attrName>
                                            </p:attrNameLst>
                                          </p:cBhvr>
                                          <p:tavLst>
                                            <p:tav tm="0">
                                              <p:val>
                                                <p:strVal val="0-#ppt_h/2"/>
                                              </p:val>
                                            </p:tav>
                                            <p:tav tm="100000">
                                              <p:val>
                                                <p:strVal val="#ppt_y"/>
                                              </p:val>
                                            </p:tav>
                                          </p:tavLst>
                                        </p:anim>
                                      </p:childTnLst>
                                    </p:cTn>
                                  </p:par>
                                  <p:par>
                                    <p:cTn id="17" presetID="26" presetClass="entr" presetSubtype="0" fill="hold" nodeType="withEffect">
                                      <p:stCondLst>
                                        <p:cond delay="1200"/>
                                      </p:stCondLst>
                                      <p:childTnLst>
                                        <p:set>
                                          <p:cBhvr>
                                            <p:cTn id="18" dur="1" fill="hold">
                                              <p:stCondLst>
                                                <p:cond delay="0"/>
                                              </p:stCondLst>
                                            </p:cTn>
                                            <p:tgtEl>
                                              <p:spTgt spid="60"/>
                                            </p:tgtEl>
                                            <p:attrNameLst>
                                              <p:attrName>style.visibility</p:attrName>
                                            </p:attrNameLst>
                                          </p:cBhvr>
                                          <p:to>
                                            <p:strVal val="visible"/>
                                          </p:to>
                                        </p:set>
                                        <p:animEffect transition="in" filter="wipe(down)">
                                          <p:cBhvr>
                                            <p:cTn id="19" dur="580">
                                              <p:stCondLst>
                                                <p:cond delay="0"/>
                                              </p:stCondLst>
                                            </p:cTn>
                                            <p:tgtEl>
                                              <p:spTgt spid="60"/>
                                            </p:tgtEl>
                                          </p:cBhvr>
                                        </p:animEffect>
                                        <p:anim calcmode="lin" valueType="num">
                                          <p:cBhvr>
                                            <p:cTn id="20" dur="1822" tmFilter="0,0; 0.14,0.36; 0.43,0.73; 0.71,0.91; 1.0,1.0">
                                              <p:stCondLst>
                                                <p:cond delay="0"/>
                                              </p:stCondLst>
                                            </p:cTn>
                                            <p:tgtEl>
                                              <p:spTgt spid="60"/>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60"/>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60"/>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60"/>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60"/>
                                            </p:tgtEl>
                                            <p:attrNameLst>
                                              <p:attrName>ppt_y</p:attrName>
                                            </p:attrNameLst>
                                          </p:cBhvr>
                                          <p:tavLst>
                                            <p:tav tm="0" fmla="#ppt_y-sin(pi*$)/81">
                                              <p:val>
                                                <p:fltVal val="0"/>
                                              </p:val>
                                            </p:tav>
                                            <p:tav tm="100000">
                                              <p:val>
                                                <p:fltVal val="1"/>
                                              </p:val>
                                            </p:tav>
                                          </p:tavLst>
                                        </p:anim>
                                        <p:animScale>
                                          <p:cBhvr>
                                            <p:cTn id="25" dur="26">
                                              <p:stCondLst>
                                                <p:cond delay="650"/>
                                              </p:stCondLst>
                                            </p:cTn>
                                            <p:tgtEl>
                                              <p:spTgt spid="60"/>
                                            </p:tgtEl>
                                          </p:cBhvr>
                                          <p:to x="100000" y="60000"/>
                                        </p:animScale>
                                        <p:animScale>
                                          <p:cBhvr>
                                            <p:cTn id="26" dur="166" decel="50000">
                                              <p:stCondLst>
                                                <p:cond delay="676"/>
                                              </p:stCondLst>
                                            </p:cTn>
                                            <p:tgtEl>
                                              <p:spTgt spid="60"/>
                                            </p:tgtEl>
                                          </p:cBhvr>
                                          <p:to x="100000" y="100000"/>
                                        </p:animScale>
                                        <p:animScale>
                                          <p:cBhvr>
                                            <p:cTn id="27" dur="26">
                                              <p:stCondLst>
                                                <p:cond delay="1312"/>
                                              </p:stCondLst>
                                            </p:cTn>
                                            <p:tgtEl>
                                              <p:spTgt spid="60"/>
                                            </p:tgtEl>
                                          </p:cBhvr>
                                          <p:to x="100000" y="80000"/>
                                        </p:animScale>
                                        <p:animScale>
                                          <p:cBhvr>
                                            <p:cTn id="28" dur="166" decel="50000">
                                              <p:stCondLst>
                                                <p:cond delay="1338"/>
                                              </p:stCondLst>
                                            </p:cTn>
                                            <p:tgtEl>
                                              <p:spTgt spid="60"/>
                                            </p:tgtEl>
                                          </p:cBhvr>
                                          <p:to x="100000" y="100000"/>
                                        </p:animScale>
                                        <p:animScale>
                                          <p:cBhvr>
                                            <p:cTn id="29" dur="26">
                                              <p:stCondLst>
                                                <p:cond delay="1642"/>
                                              </p:stCondLst>
                                            </p:cTn>
                                            <p:tgtEl>
                                              <p:spTgt spid="60"/>
                                            </p:tgtEl>
                                          </p:cBhvr>
                                          <p:to x="100000" y="90000"/>
                                        </p:animScale>
                                        <p:animScale>
                                          <p:cBhvr>
                                            <p:cTn id="30" dur="166" decel="50000">
                                              <p:stCondLst>
                                                <p:cond delay="1668"/>
                                              </p:stCondLst>
                                            </p:cTn>
                                            <p:tgtEl>
                                              <p:spTgt spid="60"/>
                                            </p:tgtEl>
                                          </p:cBhvr>
                                          <p:to x="100000" y="100000"/>
                                        </p:animScale>
                                        <p:animScale>
                                          <p:cBhvr>
                                            <p:cTn id="31" dur="26">
                                              <p:stCondLst>
                                                <p:cond delay="1808"/>
                                              </p:stCondLst>
                                            </p:cTn>
                                            <p:tgtEl>
                                              <p:spTgt spid="60"/>
                                            </p:tgtEl>
                                          </p:cBhvr>
                                          <p:to x="100000" y="95000"/>
                                        </p:animScale>
                                        <p:animScale>
                                          <p:cBhvr>
                                            <p:cTn id="32" dur="166" decel="50000">
                                              <p:stCondLst>
                                                <p:cond delay="1834"/>
                                              </p:stCondLst>
                                            </p:cTn>
                                            <p:tgtEl>
                                              <p:spTgt spid="60"/>
                                            </p:tgtEl>
                                          </p:cBhvr>
                                          <p:to x="100000" y="100000"/>
                                        </p:animScale>
                                      </p:childTnLst>
                                    </p:cTn>
                                  </p:par>
                                  <p:par>
                                    <p:cTn id="33" presetID="26" presetClass="entr" presetSubtype="0" fill="hold" nodeType="withEffect">
                                      <p:stCondLst>
                                        <p:cond delay="1400"/>
                                      </p:stCondLst>
                                      <p:childTnLst>
                                        <p:set>
                                          <p:cBhvr>
                                            <p:cTn id="34" dur="1" fill="hold">
                                              <p:stCondLst>
                                                <p:cond delay="0"/>
                                              </p:stCondLst>
                                            </p:cTn>
                                            <p:tgtEl>
                                              <p:spTgt spid="128"/>
                                            </p:tgtEl>
                                            <p:attrNameLst>
                                              <p:attrName>style.visibility</p:attrName>
                                            </p:attrNameLst>
                                          </p:cBhvr>
                                          <p:to>
                                            <p:strVal val="visible"/>
                                          </p:to>
                                        </p:set>
                                        <p:animEffect transition="in" filter="wipe(down)">
                                          <p:cBhvr>
                                            <p:cTn id="35" dur="580">
                                              <p:stCondLst>
                                                <p:cond delay="0"/>
                                              </p:stCondLst>
                                            </p:cTn>
                                            <p:tgtEl>
                                              <p:spTgt spid="128"/>
                                            </p:tgtEl>
                                          </p:cBhvr>
                                        </p:animEffect>
                                        <p:anim calcmode="lin" valueType="num">
                                          <p:cBhvr>
                                            <p:cTn id="36" dur="1822" tmFilter="0,0; 0.14,0.36; 0.43,0.73; 0.71,0.91; 1.0,1.0">
                                              <p:stCondLst>
                                                <p:cond delay="0"/>
                                              </p:stCondLst>
                                            </p:cTn>
                                            <p:tgtEl>
                                              <p:spTgt spid="128"/>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28"/>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28"/>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28"/>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28"/>
                                            </p:tgtEl>
                                            <p:attrNameLst>
                                              <p:attrName>ppt_y</p:attrName>
                                            </p:attrNameLst>
                                          </p:cBhvr>
                                          <p:tavLst>
                                            <p:tav tm="0" fmla="#ppt_y-sin(pi*$)/81">
                                              <p:val>
                                                <p:fltVal val="0"/>
                                              </p:val>
                                            </p:tav>
                                            <p:tav tm="100000">
                                              <p:val>
                                                <p:fltVal val="1"/>
                                              </p:val>
                                            </p:tav>
                                          </p:tavLst>
                                        </p:anim>
                                        <p:animScale>
                                          <p:cBhvr>
                                            <p:cTn id="41" dur="26">
                                              <p:stCondLst>
                                                <p:cond delay="650"/>
                                              </p:stCondLst>
                                            </p:cTn>
                                            <p:tgtEl>
                                              <p:spTgt spid="128"/>
                                            </p:tgtEl>
                                          </p:cBhvr>
                                          <p:to x="100000" y="60000"/>
                                        </p:animScale>
                                        <p:animScale>
                                          <p:cBhvr>
                                            <p:cTn id="42" dur="166" decel="50000">
                                              <p:stCondLst>
                                                <p:cond delay="676"/>
                                              </p:stCondLst>
                                            </p:cTn>
                                            <p:tgtEl>
                                              <p:spTgt spid="128"/>
                                            </p:tgtEl>
                                          </p:cBhvr>
                                          <p:to x="100000" y="100000"/>
                                        </p:animScale>
                                        <p:animScale>
                                          <p:cBhvr>
                                            <p:cTn id="43" dur="26">
                                              <p:stCondLst>
                                                <p:cond delay="1312"/>
                                              </p:stCondLst>
                                            </p:cTn>
                                            <p:tgtEl>
                                              <p:spTgt spid="128"/>
                                            </p:tgtEl>
                                          </p:cBhvr>
                                          <p:to x="100000" y="80000"/>
                                        </p:animScale>
                                        <p:animScale>
                                          <p:cBhvr>
                                            <p:cTn id="44" dur="166" decel="50000">
                                              <p:stCondLst>
                                                <p:cond delay="1338"/>
                                              </p:stCondLst>
                                            </p:cTn>
                                            <p:tgtEl>
                                              <p:spTgt spid="128"/>
                                            </p:tgtEl>
                                          </p:cBhvr>
                                          <p:to x="100000" y="100000"/>
                                        </p:animScale>
                                        <p:animScale>
                                          <p:cBhvr>
                                            <p:cTn id="45" dur="26">
                                              <p:stCondLst>
                                                <p:cond delay="1642"/>
                                              </p:stCondLst>
                                            </p:cTn>
                                            <p:tgtEl>
                                              <p:spTgt spid="128"/>
                                            </p:tgtEl>
                                          </p:cBhvr>
                                          <p:to x="100000" y="90000"/>
                                        </p:animScale>
                                        <p:animScale>
                                          <p:cBhvr>
                                            <p:cTn id="46" dur="166" decel="50000">
                                              <p:stCondLst>
                                                <p:cond delay="1668"/>
                                              </p:stCondLst>
                                            </p:cTn>
                                            <p:tgtEl>
                                              <p:spTgt spid="128"/>
                                            </p:tgtEl>
                                          </p:cBhvr>
                                          <p:to x="100000" y="100000"/>
                                        </p:animScale>
                                        <p:animScale>
                                          <p:cBhvr>
                                            <p:cTn id="47" dur="26">
                                              <p:stCondLst>
                                                <p:cond delay="1808"/>
                                              </p:stCondLst>
                                            </p:cTn>
                                            <p:tgtEl>
                                              <p:spTgt spid="128"/>
                                            </p:tgtEl>
                                          </p:cBhvr>
                                          <p:to x="100000" y="95000"/>
                                        </p:animScale>
                                        <p:animScale>
                                          <p:cBhvr>
                                            <p:cTn id="48" dur="166" decel="50000">
                                              <p:stCondLst>
                                                <p:cond delay="1834"/>
                                              </p:stCondLst>
                                            </p:cTn>
                                            <p:tgtEl>
                                              <p:spTgt spid="128"/>
                                            </p:tgtEl>
                                          </p:cBhvr>
                                          <p:to x="100000" y="100000"/>
                                        </p:animScale>
                                      </p:childTnLst>
                                    </p:cTn>
                                  </p:par>
                                  <p:par>
                                    <p:cTn id="49" presetID="26" presetClass="entr" presetSubtype="0" fill="hold" nodeType="withEffect">
                                      <p:stCondLst>
                                        <p:cond delay="1600"/>
                                      </p:stCondLst>
                                      <p:childTnLst>
                                        <p:set>
                                          <p:cBhvr>
                                            <p:cTn id="50" dur="1" fill="hold">
                                              <p:stCondLst>
                                                <p:cond delay="0"/>
                                              </p:stCondLst>
                                            </p:cTn>
                                            <p:tgtEl>
                                              <p:spTgt spid="132"/>
                                            </p:tgtEl>
                                            <p:attrNameLst>
                                              <p:attrName>style.visibility</p:attrName>
                                            </p:attrNameLst>
                                          </p:cBhvr>
                                          <p:to>
                                            <p:strVal val="visible"/>
                                          </p:to>
                                        </p:set>
                                        <p:animEffect transition="in" filter="wipe(down)">
                                          <p:cBhvr>
                                            <p:cTn id="51" dur="580">
                                              <p:stCondLst>
                                                <p:cond delay="0"/>
                                              </p:stCondLst>
                                            </p:cTn>
                                            <p:tgtEl>
                                              <p:spTgt spid="132"/>
                                            </p:tgtEl>
                                          </p:cBhvr>
                                        </p:animEffect>
                                        <p:anim calcmode="lin" valueType="num">
                                          <p:cBhvr>
                                            <p:cTn id="52" dur="1822" tmFilter="0,0; 0.14,0.36; 0.43,0.73; 0.71,0.91; 1.0,1.0">
                                              <p:stCondLst>
                                                <p:cond delay="0"/>
                                              </p:stCondLst>
                                            </p:cTn>
                                            <p:tgtEl>
                                              <p:spTgt spid="132"/>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132"/>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132"/>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132"/>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132"/>
                                            </p:tgtEl>
                                            <p:attrNameLst>
                                              <p:attrName>ppt_y</p:attrName>
                                            </p:attrNameLst>
                                          </p:cBhvr>
                                          <p:tavLst>
                                            <p:tav tm="0" fmla="#ppt_y-sin(pi*$)/81">
                                              <p:val>
                                                <p:fltVal val="0"/>
                                              </p:val>
                                            </p:tav>
                                            <p:tav tm="100000">
                                              <p:val>
                                                <p:fltVal val="1"/>
                                              </p:val>
                                            </p:tav>
                                          </p:tavLst>
                                        </p:anim>
                                        <p:animScale>
                                          <p:cBhvr>
                                            <p:cTn id="57" dur="26">
                                              <p:stCondLst>
                                                <p:cond delay="650"/>
                                              </p:stCondLst>
                                            </p:cTn>
                                            <p:tgtEl>
                                              <p:spTgt spid="132"/>
                                            </p:tgtEl>
                                          </p:cBhvr>
                                          <p:to x="100000" y="60000"/>
                                        </p:animScale>
                                        <p:animScale>
                                          <p:cBhvr>
                                            <p:cTn id="58" dur="166" decel="50000">
                                              <p:stCondLst>
                                                <p:cond delay="676"/>
                                              </p:stCondLst>
                                            </p:cTn>
                                            <p:tgtEl>
                                              <p:spTgt spid="132"/>
                                            </p:tgtEl>
                                          </p:cBhvr>
                                          <p:to x="100000" y="100000"/>
                                        </p:animScale>
                                        <p:animScale>
                                          <p:cBhvr>
                                            <p:cTn id="59" dur="26">
                                              <p:stCondLst>
                                                <p:cond delay="1312"/>
                                              </p:stCondLst>
                                            </p:cTn>
                                            <p:tgtEl>
                                              <p:spTgt spid="132"/>
                                            </p:tgtEl>
                                          </p:cBhvr>
                                          <p:to x="100000" y="80000"/>
                                        </p:animScale>
                                        <p:animScale>
                                          <p:cBhvr>
                                            <p:cTn id="60" dur="166" decel="50000">
                                              <p:stCondLst>
                                                <p:cond delay="1338"/>
                                              </p:stCondLst>
                                            </p:cTn>
                                            <p:tgtEl>
                                              <p:spTgt spid="132"/>
                                            </p:tgtEl>
                                          </p:cBhvr>
                                          <p:to x="100000" y="100000"/>
                                        </p:animScale>
                                        <p:animScale>
                                          <p:cBhvr>
                                            <p:cTn id="61" dur="26">
                                              <p:stCondLst>
                                                <p:cond delay="1642"/>
                                              </p:stCondLst>
                                            </p:cTn>
                                            <p:tgtEl>
                                              <p:spTgt spid="132"/>
                                            </p:tgtEl>
                                          </p:cBhvr>
                                          <p:to x="100000" y="90000"/>
                                        </p:animScale>
                                        <p:animScale>
                                          <p:cBhvr>
                                            <p:cTn id="62" dur="166" decel="50000">
                                              <p:stCondLst>
                                                <p:cond delay="1668"/>
                                              </p:stCondLst>
                                            </p:cTn>
                                            <p:tgtEl>
                                              <p:spTgt spid="132"/>
                                            </p:tgtEl>
                                          </p:cBhvr>
                                          <p:to x="100000" y="100000"/>
                                        </p:animScale>
                                        <p:animScale>
                                          <p:cBhvr>
                                            <p:cTn id="63" dur="26">
                                              <p:stCondLst>
                                                <p:cond delay="1808"/>
                                              </p:stCondLst>
                                            </p:cTn>
                                            <p:tgtEl>
                                              <p:spTgt spid="132"/>
                                            </p:tgtEl>
                                          </p:cBhvr>
                                          <p:to x="100000" y="95000"/>
                                        </p:animScale>
                                        <p:animScale>
                                          <p:cBhvr>
                                            <p:cTn id="64" dur="166" decel="50000">
                                              <p:stCondLst>
                                                <p:cond delay="1834"/>
                                              </p:stCondLst>
                                            </p:cTn>
                                            <p:tgtEl>
                                              <p:spTgt spid="132"/>
                                            </p:tgtEl>
                                          </p:cBhvr>
                                          <p:to x="100000" y="100000"/>
                                        </p:animScale>
                                      </p:childTnLst>
                                    </p:cTn>
                                  </p:par>
                                  <p:par>
                                    <p:cTn id="65" presetID="26" presetClass="entr" presetSubtype="0" fill="hold" nodeType="withEffect">
                                      <p:stCondLst>
                                        <p:cond delay="1800"/>
                                      </p:stCondLst>
                                      <p:childTnLst>
                                        <p:set>
                                          <p:cBhvr>
                                            <p:cTn id="66" dur="1" fill="hold">
                                              <p:stCondLst>
                                                <p:cond delay="0"/>
                                              </p:stCondLst>
                                            </p:cTn>
                                            <p:tgtEl>
                                              <p:spTgt spid="136"/>
                                            </p:tgtEl>
                                            <p:attrNameLst>
                                              <p:attrName>style.visibility</p:attrName>
                                            </p:attrNameLst>
                                          </p:cBhvr>
                                          <p:to>
                                            <p:strVal val="visible"/>
                                          </p:to>
                                        </p:set>
                                        <p:animEffect transition="in" filter="wipe(down)">
                                          <p:cBhvr>
                                            <p:cTn id="67" dur="580">
                                              <p:stCondLst>
                                                <p:cond delay="0"/>
                                              </p:stCondLst>
                                            </p:cTn>
                                            <p:tgtEl>
                                              <p:spTgt spid="136"/>
                                            </p:tgtEl>
                                          </p:cBhvr>
                                        </p:animEffect>
                                        <p:anim calcmode="lin" valueType="num">
                                          <p:cBhvr>
                                            <p:cTn id="68" dur="1822" tmFilter="0,0; 0.14,0.36; 0.43,0.73; 0.71,0.91; 1.0,1.0">
                                              <p:stCondLst>
                                                <p:cond delay="0"/>
                                              </p:stCondLst>
                                            </p:cTn>
                                            <p:tgtEl>
                                              <p:spTgt spid="136"/>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136"/>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136"/>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136"/>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136"/>
                                            </p:tgtEl>
                                            <p:attrNameLst>
                                              <p:attrName>ppt_y</p:attrName>
                                            </p:attrNameLst>
                                          </p:cBhvr>
                                          <p:tavLst>
                                            <p:tav tm="0" fmla="#ppt_y-sin(pi*$)/81">
                                              <p:val>
                                                <p:fltVal val="0"/>
                                              </p:val>
                                            </p:tav>
                                            <p:tav tm="100000">
                                              <p:val>
                                                <p:fltVal val="1"/>
                                              </p:val>
                                            </p:tav>
                                          </p:tavLst>
                                        </p:anim>
                                        <p:animScale>
                                          <p:cBhvr>
                                            <p:cTn id="73" dur="26">
                                              <p:stCondLst>
                                                <p:cond delay="650"/>
                                              </p:stCondLst>
                                            </p:cTn>
                                            <p:tgtEl>
                                              <p:spTgt spid="136"/>
                                            </p:tgtEl>
                                          </p:cBhvr>
                                          <p:to x="100000" y="60000"/>
                                        </p:animScale>
                                        <p:animScale>
                                          <p:cBhvr>
                                            <p:cTn id="74" dur="166" decel="50000">
                                              <p:stCondLst>
                                                <p:cond delay="676"/>
                                              </p:stCondLst>
                                            </p:cTn>
                                            <p:tgtEl>
                                              <p:spTgt spid="136"/>
                                            </p:tgtEl>
                                          </p:cBhvr>
                                          <p:to x="100000" y="100000"/>
                                        </p:animScale>
                                        <p:animScale>
                                          <p:cBhvr>
                                            <p:cTn id="75" dur="26">
                                              <p:stCondLst>
                                                <p:cond delay="1312"/>
                                              </p:stCondLst>
                                            </p:cTn>
                                            <p:tgtEl>
                                              <p:spTgt spid="136"/>
                                            </p:tgtEl>
                                          </p:cBhvr>
                                          <p:to x="100000" y="80000"/>
                                        </p:animScale>
                                        <p:animScale>
                                          <p:cBhvr>
                                            <p:cTn id="76" dur="166" decel="50000">
                                              <p:stCondLst>
                                                <p:cond delay="1338"/>
                                              </p:stCondLst>
                                            </p:cTn>
                                            <p:tgtEl>
                                              <p:spTgt spid="136"/>
                                            </p:tgtEl>
                                          </p:cBhvr>
                                          <p:to x="100000" y="100000"/>
                                        </p:animScale>
                                        <p:animScale>
                                          <p:cBhvr>
                                            <p:cTn id="77" dur="26">
                                              <p:stCondLst>
                                                <p:cond delay="1642"/>
                                              </p:stCondLst>
                                            </p:cTn>
                                            <p:tgtEl>
                                              <p:spTgt spid="136"/>
                                            </p:tgtEl>
                                          </p:cBhvr>
                                          <p:to x="100000" y="90000"/>
                                        </p:animScale>
                                        <p:animScale>
                                          <p:cBhvr>
                                            <p:cTn id="78" dur="166" decel="50000">
                                              <p:stCondLst>
                                                <p:cond delay="1668"/>
                                              </p:stCondLst>
                                            </p:cTn>
                                            <p:tgtEl>
                                              <p:spTgt spid="136"/>
                                            </p:tgtEl>
                                          </p:cBhvr>
                                          <p:to x="100000" y="100000"/>
                                        </p:animScale>
                                        <p:animScale>
                                          <p:cBhvr>
                                            <p:cTn id="79" dur="26">
                                              <p:stCondLst>
                                                <p:cond delay="1808"/>
                                              </p:stCondLst>
                                            </p:cTn>
                                            <p:tgtEl>
                                              <p:spTgt spid="136"/>
                                            </p:tgtEl>
                                          </p:cBhvr>
                                          <p:to x="100000" y="95000"/>
                                        </p:animScale>
                                        <p:animScale>
                                          <p:cBhvr>
                                            <p:cTn id="80" dur="166" decel="50000">
                                              <p:stCondLst>
                                                <p:cond delay="1834"/>
                                              </p:stCondLst>
                                            </p:cTn>
                                            <p:tgtEl>
                                              <p:spTgt spid="136"/>
                                            </p:tgtEl>
                                          </p:cBhvr>
                                          <p:to x="100000" y="100000"/>
                                        </p:animScale>
                                      </p:childTnLst>
                                    </p:cTn>
                                  </p:par>
                                  <p:par>
                                    <p:cTn id="81" presetID="26" presetClass="entr" presetSubtype="0" fill="hold" nodeType="withEffect">
                                      <p:stCondLst>
                                        <p:cond delay="2000"/>
                                      </p:stCondLst>
                                      <p:childTnLst>
                                        <p:set>
                                          <p:cBhvr>
                                            <p:cTn id="82" dur="1" fill="hold">
                                              <p:stCondLst>
                                                <p:cond delay="0"/>
                                              </p:stCondLst>
                                            </p:cTn>
                                            <p:tgtEl>
                                              <p:spTgt spid="139"/>
                                            </p:tgtEl>
                                            <p:attrNameLst>
                                              <p:attrName>style.visibility</p:attrName>
                                            </p:attrNameLst>
                                          </p:cBhvr>
                                          <p:to>
                                            <p:strVal val="visible"/>
                                          </p:to>
                                        </p:set>
                                        <p:animEffect transition="in" filter="wipe(down)">
                                          <p:cBhvr>
                                            <p:cTn id="83" dur="580">
                                              <p:stCondLst>
                                                <p:cond delay="0"/>
                                              </p:stCondLst>
                                            </p:cTn>
                                            <p:tgtEl>
                                              <p:spTgt spid="139"/>
                                            </p:tgtEl>
                                          </p:cBhvr>
                                        </p:animEffect>
                                        <p:anim calcmode="lin" valueType="num">
                                          <p:cBhvr>
                                            <p:cTn id="84" dur="1822" tmFilter="0,0; 0.14,0.36; 0.43,0.73; 0.71,0.91; 1.0,1.0">
                                              <p:stCondLst>
                                                <p:cond delay="0"/>
                                              </p:stCondLst>
                                            </p:cTn>
                                            <p:tgtEl>
                                              <p:spTgt spid="139"/>
                                            </p:tgtEl>
                                            <p:attrNameLst>
                                              <p:attrName>ppt_x</p:attrName>
                                            </p:attrNameLst>
                                          </p:cBhvr>
                                          <p:tavLst>
                                            <p:tav tm="0">
                                              <p:val>
                                                <p:strVal val="#ppt_x-0.25"/>
                                              </p:val>
                                            </p:tav>
                                            <p:tav tm="100000">
                                              <p:val>
                                                <p:strVal val="#ppt_x"/>
                                              </p:val>
                                            </p:tav>
                                          </p:tavLst>
                                        </p:anim>
                                        <p:anim calcmode="lin" valueType="num">
                                          <p:cBhvr>
                                            <p:cTn id="85" dur="664" tmFilter="0.0,0.0; 0.25,0.07; 0.50,0.2; 0.75,0.467; 1.0,1.0">
                                              <p:stCondLst>
                                                <p:cond delay="0"/>
                                              </p:stCondLst>
                                            </p:cTn>
                                            <p:tgtEl>
                                              <p:spTgt spid="139"/>
                                            </p:tgtEl>
                                            <p:attrNameLst>
                                              <p:attrName>ppt_y</p:attrName>
                                            </p:attrNameLst>
                                          </p:cBhvr>
                                          <p:tavLst>
                                            <p:tav tm="0" fmla="#ppt_y-sin(pi*$)/3">
                                              <p:val>
                                                <p:fltVal val="0.5"/>
                                              </p:val>
                                            </p:tav>
                                            <p:tav tm="100000">
                                              <p:val>
                                                <p:fltVal val="1"/>
                                              </p:val>
                                            </p:tav>
                                          </p:tavLst>
                                        </p:anim>
                                        <p:anim calcmode="lin" valueType="num">
                                          <p:cBhvr>
                                            <p:cTn id="86" dur="664" tmFilter="0, 0; 0.125,0.2665; 0.25,0.4; 0.375,0.465; 0.5,0.5;  0.625,0.535; 0.75,0.6; 0.875,0.7335; 1,1">
                                              <p:stCondLst>
                                                <p:cond delay="664"/>
                                              </p:stCondLst>
                                            </p:cTn>
                                            <p:tgtEl>
                                              <p:spTgt spid="139"/>
                                            </p:tgtEl>
                                            <p:attrNameLst>
                                              <p:attrName>ppt_y</p:attrName>
                                            </p:attrNameLst>
                                          </p:cBhvr>
                                          <p:tavLst>
                                            <p:tav tm="0" fmla="#ppt_y-sin(pi*$)/9">
                                              <p:val>
                                                <p:fltVal val="0"/>
                                              </p:val>
                                            </p:tav>
                                            <p:tav tm="100000">
                                              <p:val>
                                                <p:fltVal val="1"/>
                                              </p:val>
                                            </p:tav>
                                          </p:tavLst>
                                        </p:anim>
                                        <p:anim calcmode="lin" valueType="num">
                                          <p:cBhvr>
                                            <p:cTn id="87" dur="332" tmFilter="0, 0; 0.125,0.2665; 0.25,0.4; 0.375,0.465; 0.5,0.5;  0.625,0.535; 0.75,0.6; 0.875,0.7335; 1,1">
                                              <p:stCondLst>
                                                <p:cond delay="1324"/>
                                              </p:stCondLst>
                                            </p:cTn>
                                            <p:tgtEl>
                                              <p:spTgt spid="139"/>
                                            </p:tgtEl>
                                            <p:attrNameLst>
                                              <p:attrName>ppt_y</p:attrName>
                                            </p:attrNameLst>
                                          </p:cBhvr>
                                          <p:tavLst>
                                            <p:tav tm="0" fmla="#ppt_y-sin(pi*$)/27">
                                              <p:val>
                                                <p:fltVal val="0"/>
                                              </p:val>
                                            </p:tav>
                                            <p:tav tm="100000">
                                              <p:val>
                                                <p:fltVal val="1"/>
                                              </p:val>
                                            </p:tav>
                                          </p:tavLst>
                                        </p:anim>
                                        <p:anim calcmode="lin" valueType="num">
                                          <p:cBhvr>
                                            <p:cTn id="88" dur="164" tmFilter="0, 0; 0.125,0.2665; 0.25,0.4; 0.375,0.465; 0.5,0.5;  0.625,0.535; 0.75,0.6; 0.875,0.7335; 1,1">
                                              <p:stCondLst>
                                                <p:cond delay="1656"/>
                                              </p:stCondLst>
                                            </p:cTn>
                                            <p:tgtEl>
                                              <p:spTgt spid="139"/>
                                            </p:tgtEl>
                                            <p:attrNameLst>
                                              <p:attrName>ppt_y</p:attrName>
                                            </p:attrNameLst>
                                          </p:cBhvr>
                                          <p:tavLst>
                                            <p:tav tm="0" fmla="#ppt_y-sin(pi*$)/81">
                                              <p:val>
                                                <p:fltVal val="0"/>
                                              </p:val>
                                            </p:tav>
                                            <p:tav tm="100000">
                                              <p:val>
                                                <p:fltVal val="1"/>
                                              </p:val>
                                            </p:tav>
                                          </p:tavLst>
                                        </p:anim>
                                        <p:animScale>
                                          <p:cBhvr>
                                            <p:cTn id="89" dur="26">
                                              <p:stCondLst>
                                                <p:cond delay="650"/>
                                              </p:stCondLst>
                                            </p:cTn>
                                            <p:tgtEl>
                                              <p:spTgt spid="139"/>
                                            </p:tgtEl>
                                          </p:cBhvr>
                                          <p:to x="100000" y="60000"/>
                                        </p:animScale>
                                        <p:animScale>
                                          <p:cBhvr>
                                            <p:cTn id="90" dur="166" decel="50000">
                                              <p:stCondLst>
                                                <p:cond delay="676"/>
                                              </p:stCondLst>
                                            </p:cTn>
                                            <p:tgtEl>
                                              <p:spTgt spid="139"/>
                                            </p:tgtEl>
                                          </p:cBhvr>
                                          <p:to x="100000" y="100000"/>
                                        </p:animScale>
                                        <p:animScale>
                                          <p:cBhvr>
                                            <p:cTn id="91" dur="26">
                                              <p:stCondLst>
                                                <p:cond delay="1312"/>
                                              </p:stCondLst>
                                            </p:cTn>
                                            <p:tgtEl>
                                              <p:spTgt spid="139"/>
                                            </p:tgtEl>
                                          </p:cBhvr>
                                          <p:to x="100000" y="80000"/>
                                        </p:animScale>
                                        <p:animScale>
                                          <p:cBhvr>
                                            <p:cTn id="92" dur="166" decel="50000">
                                              <p:stCondLst>
                                                <p:cond delay="1338"/>
                                              </p:stCondLst>
                                            </p:cTn>
                                            <p:tgtEl>
                                              <p:spTgt spid="139"/>
                                            </p:tgtEl>
                                          </p:cBhvr>
                                          <p:to x="100000" y="100000"/>
                                        </p:animScale>
                                        <p:animScale>
                                          <p:cBhvr>
                                            <p:cTn id="93" dur="26">
                                              <p:stCondLst>
                                                <p:cond delay="1642"/>
                                              </p:stCondLst>
                                            </p:cTn>
                                            <p:tgtEl>
                                              <p:spTgt spid="139"/>
                                            </p:tgtEl>
                                          </p:cBhvr>
                                          <p:to x="100000" y="90000"/>
                                        </p:animScale>
                                        <p:animScale>
                                          <p:cBhvr>
                                            <p:cTn id="94" dur="166" decel="50000">
                                              <p:stCondLst>
                                                <p:cond delay="1668"/>
                                              </p:stCondLst>
                                            </p:cTn>
                                            <p:tgtEl>
                                              <p:spTgt spid="139"/>
                                            </p:tgtEl>
                                          </p:cBhvr>
                                          <p:to x="100000" y="100000"/>
                                        </p:animScale>
                                        <p:animScale>
                                          <p:cBhvr>
                                            <p:cTn id="95" dur="26">
                                              <p:stCondLst>
                                                <p:cond delay="1808"/>
                                              </p:stCondLst>
                                            </p:cTn>
                                            <p:tgtEl>
                                              <p:spTgt spid="139"/>
                                            </p:tgtEl>
                                          </p:cBhvr>
                                          <p:to x="100000" y="95000"/>
                                        </p:animScale>
                                        <p:animScale>
                                          <p:cBhvr>
                                            <p:cTn id="96" dur="166" decel="50000">
                                              <p:stCondLst>
                                                <p:cond delay="1834"/>
                                              </p:stCondLst>
                                            </p:cTn>
                                            <p:tgtEl>
                                              <p:spTgt spid="139"/>
                                            </p:tgtEl>
                                          </p:cBhvr>
                                          <p:to x="100000" y="100000"/>
                                        </p:animScale>
                                      </p:childTnLst>
                                    </p:cTn>
                                  </p:par>
                                  <p:par>
                                    <p:cTn id="97" presetID="26" presetClass="entr" presetSubtype="0" fill="hold" nodeType="withEffect">
                                      <p:stCondLst>
                                        <p:cond delay="2200"/>
                                      </p:stCondLst>
                                      <p:childTnLst>
                                        <p:set>
                                          <p:cBhvr>
                                            <p:cTn id="98" dur="1" fill="hold">
                                              <p:stCondLst>
                                                <p:cond delay="0"/>
                                              </p:stCondLst>
                                            </p:cTn>
                                            <p:tgtEl>
                                              <p:spTgt spid="143"/>
                                            </p:tgtEl>
                                            <p:attrNameLst>
                                              <p:attrName>style.visibility</p:attrName>
                                            </p:attrNameLst>
                                          </p:cBhvr>
                                          <p:to>
                                            <p:strVal val="visible"/>
                                          </p:to>
                                        </p:set>
                                        <p:animEffect transition="in" filter="wipe(down)">
                                          <p:cBhvr>
                                            <p:cTn id="99" dur="580">
                                              <p:stCondLst>
                                                <p:cond delay="0"/>
                                              </p:stCondLst>
                                            </p:cTn>
                                            <p:tgtEl>
                                              <p:spTgt spid="143"/>
                                            </p:tgtEl>
                                          </p:cBhvr>
                                        </p:animEffect>
                                        <p:anim calcmode="lin" valueType="num">
                                          <p:cBhvr>
                                            <p:cTn id="100" dur="1822" tmFilter="0,0; 0.14,0.36; 0.43,0.73; 0.71,0.91; 1.0,1.0">
                                              <p:stCondLst>
                                                <p:cond delay="0"/>
                                              </p:stCondLst>
                                            </p:cTn>
                                            <p:tgtEl>
                                              <p:spTgt spid="143"/>
                                            </p:tgtEl>
                                            <p:attrNameLst>
                                              <p:attrName>ppt_x</p:attrName>
                                            </p:attrNameLst>
                                          </p:cBhvr>
                                          <p:tavLst>
                                            <p:tav tm="0">
                                              <p:val>
                                                <p:strVal val="#ppt_x-0.25"/>
                                              </p:val>
                                            </p:tav>
                                            <p:tav tm="100000">
                                              <p:val>
                                                <p:strVal val="#ppt_x"/>
                                              </p:val>
                                            </p:tav>
                                          </p:tavLst>
                                        </p:anim>
                                        <p:anim calcmode="lin" valueType="num">
                                          <p:cBhvr>
                                            <p:cTn id="101" dur="664" tmFilter="0.0,0.0; 0.25,0.07; 0.50,0.2; 0.75,0.467; 1.0,1.0">
                                              <p:stCondLst>
                                                <p:cond delay="0"/>
                                              </p:stCondLst>
                                            </p:cTn>
                                            <p:tgtEl>
                                              <p:spTgt spid="143"/>
                                            </p:tgtEl>
                                            <p:attrNameLst>
                                              <p:attrName>ppt_y</p:attrName>
                                            </p:attrNameLst>
                                          </p:cBhvr>
                                          <p:tavLst>
                                            <p:tav tm="0" fmla="#ppt_y-sin(pi*$)/3">
                                              <p:val>
                                                <p:fltVal val="0.5"/>
                                              </p:val>
                                            </p:tav>
                                            <p:tav tm="100000">
                                              <p:val>
                                                <p:fltVal val="1"/>
                                              </p:val>
                                            </p:tav>
                                          </p:tavLst>
                                        </p:anim>
                                        <p:anim calcmode="lin" valueType="num">
                                          <p:cBhvr>
                                            <p:cTn id="102" dur="664" tmFilter="0, 0; 0.125,0.2665; 0.25,0.4; 0.375,0.465; 0.5,0.5;  0.625,0.535; 0.75,0.6; 0.875,0.7335; 1,1">
                                              <p:stCondLst>
                                                <p:cond delay="664"/>
                                              </p:stCondLst>
                                            </p:cTn>
                                            <p:tgtEl>
                                              <p:spTgt spid="143"/>
                                            </p:tgtEl>
                                            <p:attrNameLst>
                                              <p:attrName>ppt_y</p:attrName>
                                            </p:attrNameLst>
                                          </p:cBhvr>
                                          <p:tavLst>
                                            <p:tav tm="0" fmla="#ppt_y-sin(pi*$)/9">
                                              <p:val>
                                                <p:fltVal val="0"/>
                                              </p:val>
                                            </p:tav>
                                            <p:tav tm="100000">
                                              <p:val>
                                                <p:fltVal val="1"/>
                                              </p:val>
                                            </p:tav>
                                          </p:tavLst>
                                        </p:anim>
                                        <p:anim calcmode="lin" valueType="num">
                                          <p:cBhvr>
                                            <p:cTn id="103" dur="332" tmFilter="0, 0; 0.125,0.2665; 0.25,0.4; 0.375,0.465; 0.5,0.5;  0.625,0.535; 0.75,0.6; 0.875,0.7335; 1,1">
                                              <p:stCondLst>
                                                <p:cond delay="1324"/>
                                              </p:stCondLst>
                                            </p:cTn>
                                            <p:tgtEl>
                                              <p:spTgt spid="143"/>
                                            </p:tgtEl>
                                            <p:attrNameLst>
                                              <p:attrName>ppt_y</p:attrName>
                                            </p:attrNameLst>
                                          </p:cBhvr>
                                          <p:tavLst>
                                            <p:tav tm="0" fmla="#ppt_y-sin(pi*$)/27">
                                              <p:val>
                                                <p:fltVal val="0"/>
                                              </p:val>
                                            </p:tav>
                                            <p:tav tm="100000">
                                              <p:val>
                                                <p:fltVal val="1"/>
                                              </p:val>
                                            </p:tav>
                                          </p:tavLst>
                                        </p:anim>
                                        <p:anim calcmode="lin" valueType="num">
                                          <p:cBhvr>
                                            <p:cTn id="104" dur="164" tmFilter="0, 0; 0.125,0.2665; 0.25,0.4; 0.375,0.465; 0.5,0.5;  0.625,0.535; 0.75,0.6; 0.875,0.7335; 1,1">
                                              <p:stCondLst>
                                                <p:cond delay="1656"/>
                                              </p:stCondLst>
                                            </p:cTn>
                                            <p:tgtEl>
                                              <p:spTgt spid="143"/>
                                            </p:tgtEl>
                                            <p:attrNameLst>
                                              <p:attrName>ppt_y</p:attrName>
                                            </p:attrNameLst>
                                          </p:cBhvr>
                                          <p:tavLst>
                                            <p:tav tm="0" fmla="#ppt_y-sin(pi*$)/81">
                                              <p:val>
                                                <p:fltVal val="0"/>
                                              </p:val>
                                            </p:tav>
                                            <p:tav tm="100000">
                                              <p:val>
                                                <p:fltVal val="1"/>
                                              </p:val>
                                            </p:tav>
                                          </p:tavLst>
                                        </p:anim>
                                        <p:animScale>
                                          <p:cBhvr>
                                            <p:cTn id="105" dur="26">
                                              <p:stCondLst>
                                                <p:cond delay="650"/>
                                              </p:stCondLst>
                                            </p:cTn>
                                            <p:tgtEl>
                                              <p:spTgt spid="143"/>
                                            </p:tgtEl>
                                          </p:cBhvr>
                                          <p:to x="100000" y="60000"/>
                                        </p:animScale>
                                        <p:animScale>
                                          <p:cBhvr>
                                            <p:cTn id="106" dur="166" decel="50000">
                                              <p:stCondLst>
                                                <p:cond delay="676"/>
                                              </p:stCondLst>
                                            </p:cTn>
                                            <p:tgtEl>
                                              <p:spTgt spid="143"/>
                                            </p:tgtEl>
                                          </p:cBhvr>
                                          <p:to x="100000" y="100000"/>
                                        </p:animScale>
                                        <p:animScale>
                                          <p:cBhvr>
                                            <p:cTn id="107" dur="26">
                                              <p:stCondLst>
                                                <p:cond delay="1312"/>
                                              </p:stCondLst>
                                            </p:cTn>
                                            <p:tgtEl>
                                              <p:spTgt spid="143"/>
                                            </p:tgtEl>
                                          </p:cBhvr>
                                          <p:to x="100000" y="80000"/>
                                        </p:animScale>
                                        <p:animScale>
                                          <p:cBhvr>
                                            <p:cTn id="108" dur="166" decel="50000">
                                              <p:stCondLst>
                                                <p:cond delay="1338"/>
                                              </p:stCondLst>
                                            </p:cTn>
                                            <p:tgtEl>
                                              <p:spTgt spid="143"/>
                                            </p:tgtEl>
                                          </p:cBhvr>
                                          <p:to x="100000" y="100000"/>
                                        </p:animScale>
                                        <p:animScale>
                                          <p:cBhvr>
                                            <p:cTn id="109" dur="26">
                                              <p:stCondLst>
                                                <p:cond delay="1642"/>
                                              </p:stCondLst>
                                            </p:cTn>
                                            <p:tgtEl>
                                              <p:spTgt spid="143"/>
                                            </p:tgtEl>
                                          </p:cBhvr>
                                          <p:to x="100000" y="90000"/>
                                        </p:animScale>
                                        <p:animScale>
                                          <p:cBhvr>
                                            <p:cTn id="110" dur="166" decel="50000">
                                              <p:stCondLst>
                                                <p:cond delay="1668"/>
                                              </p:stCondLst>
                                            </p:cTn>
                                            <p:tgtEl>
                                              <p:spTgt spid="143"/>
                                            </p:tgtEl>
                                          </p:cBhvr>
                                          <p:to x="100000" y="100000"/>
                                        </p:animScale>
                                        <p:animScale>
                                          <p:cBhvr>
                                            <p:cTn id="111" dur="26">
                                              <p:stCondLst>
                                                <p:cond delay="1808"/>
                                              </p:stCondLst>
                                            </p:cTn>
                                            <p:tgtEl>
                                              <p:spTgt spid="143"/>
                                            </p:tgtEl>
                                          </p:cBhvr>
                                          <p:to x="100000" y="95000"/>
                                        </p:animScale>
                                        <p:animScale>
                                          <p:cBhvr>
                                            <p:cTn id="112" dur="166" decel="50000">
                                              <p:stCondLst>
                                                <p:cond delay="1834"/>
                                              </p:stCondLst>
                                            </p:cTn>
                                            <p:tgtEl>
                                              <p:spTgt spid="143"/>
                                            </p:tgtEl>
                                          </p:cBhvr>
                                          <p:to x="100000" y="100000"/>
                                        </p:animScale>
                                      </p:childTnLst>
                                    </p:cTn>
                                  </p:par>
                                  <p:par>
                                    <p:cTn id="113" presetID="26" presetClass="entr" presetSubtype="0" fill="hold" nodeType="withEffect">
                                      <p:stCondLst>
                                        <p:cond delay="2400"/>
                                      </p:stCondLst>
                                      <p:childTnLst>
                                        <p:set>
                                          <p:cBhvr>
                                            <p:cTn id="114" dur="1" fill="hold">
                                              <p:stCondLst>
                                                <p:cond delay="0"/>
                                              </p:stCondLst>
                                            </p:cTn>
                                            <p:tgtEl>
                                              <p:spTgt spid="147"/>
                                            </p:tgtEl>
                                            <p:attrNameLst>
                                              <p:attrName>style.visibility</p:attrName>
                                            </p:attrNameLst>
                                          </p:cBhvr>
                                          <p:to>
                                            <p:strVal val="visible"/>
                                          </p:to>
                                        </p:set>
                                        <p:animEffect transition="in" filter="wipe(down)">
                                          <p:cBhvr>
                                            <p:cTn id="115" dur="580">
                                              <p:stCondLst>
                                                <p:cond delay="0"/>
                                              </p:stCondLst>
                                            </p:cTn>
                                            <p:tgtEl>
                                              <p:spTgt spid="147"/>
                                            </p:tgtEl>
                                          </p:cBhvr>
                                        </p:animEffect>
                                        <p:anim calcmode="lin" valueType="num">
                                          <p:cBhvr>
                                            <p:cTn id="116" dur="1822" tmFilter="0,0; 0.14,0.36; 0.43,0.73; 0.71,0.91; 1.0,1.0">
                                              <p:stCondLst>
                                                <p:cond delay="0"/>
                                              </p:stCondLst>
                                            </p:cTn>
                                            <p:tgtEl>
                                              <p:spTgt spid="147"/>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47"/>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47"/>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47"/>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47"/>
                                            </p:tgtEl>
                                            <p:attrNameLst>
                                              <p:attrName>ppt_y</p:attrName>
                                            </p:attrNameLst>
                                          </p:cBhvr>
                                          <p:tavLst>
                                            <p:tav tm="0" fmla="#ppt_y-sin(pi*$)/81">
                                              <p:val>
                                                <p:fltVal val="0"/>
                                              </p:val>
                                            </p:tav>
                                            <p:tav tm="100000">
                                              <p:val>
                                                <p:fltVal val="1"/>
                                              </p:val>
                                            </p:tav>
                                          </p:tavLst>
                                        </p:anim>
                                        <p:animScale>
                                          <p:cBhvr>
                                            <p:cTn id="121" dur="26">
                                              <p:stCondLst>
                                                <p:cond delay="650"/>
                                              </p:stCondLst>
                                            </p:cTn>
                                            <p:tgtEl>
                                              <p:spTgt spid="147"/>
                                            </p:tgtEl>
                                          </p:cBhvr>
                                          <p:to x="100000" y="60000"/>
                                        </p:animScale>
                                        <p:animScale>
                                          <p:cBhvr>
                                            <p:cTn id="122" dur="166" decel="50000">
                                              <p:stCondLst>
                                                <p:cond delay="676"/>
                                              </p:stCondLst>
                                            </p:cTn>
                                            <p:tgtEl>
                                              <p:spTgt spid="147"/>
                                            </p:tgtEl>
                                          </p:cBhvr>
                                          <p:to x="100000" y="100000"/>
                                        </p:animScale>
                                        <p:animScale>
                                          <p:cBhvr>
                                            <p:cTn id="123" dur="26">
                                              <p:stCondLst>
                                                <p:cond delay="1312"/>
                                              </p:stCondLst>
                                            </p:cTn>
                                            <p:tgtEl>
                                              <p:spTgt spid="147"/>
                                            </p:tgtEl>
                                          </p:cBhvr>
                                          <p:to x="100000" y="80000"/>
                                        </p:animScale>
                                        <p:animScale>
                                          <p:cBhvr>
                                            <p:cTn id="124" dur="166" decel="50000">
                                              <p:stCondLst>
                                                <p:cond delay="1338"/>
                                              </p:stCondLst>
                                            </p:cTn>
                                            <p:tgtEl>
                                              <p:spTgt spid="147"/>
                                            </p:tgtEl>
                                          </p:cBhvr>
                                          <p:to x="100000" y="100000"/>
                                        </p:animScale>
                                        <p:animScale>
                                          <p:cBhvr>
                                            <p:cTn id="125" dur="26">
                                              <p:stCondLst>
                                                <p:cond delay="1642"/>
                                              </p:stCondLst>
                                            </p:cTn>
                                            <p:tgtEl>
                                              <p:spTgt spid="147"/>
                                            </p:tgtEl>
                                          </p:cBhvr>
                                          <p:to x="100000" y="90000"/>
                                        </p:animScale>
                                        <p:animScale>
                                          <p:cBhvr>
                                            <p:cTn id="126" dur="166" decel="50000">
                                              <p:stCondLst>
                                                <p:cond delay="1668"/>
                                              </p:stCondLst>
                                            </p:cTn>
                                            <p:tgtEl>
                                              <p:spTgt spid="147"/>
                                            </p:tgtEl>
                                          </p:cBhvr>
                                          <p:to x="100000" y="100000"/>
                                        </p:animScale>
                                        <p:animScale>
                                          <p:cBhvr>
                                            <p:cTn id="127" dur="26">
                                              <p:stCondLst>
                                                <p:cond delay="1808"/>
                                              </p:stCondLst>
                                            </p:cTn>
                                            <p:tgtEl>
                                              <p:spTgt spid="147"/>
                                            </p:tgtEl>
                                          </p:cBhvr>
                                          <p:to x="100000" y="95000"/>
                                        </p:animScale>
                                        <p:animScale>
                                          <p:cBhvr>
                                            <p:cTn id="128" dur="166" decel="50000">
                                              <p:stCondLst>
                                                <p:cond delay="1834"/>
                                              </p:stCondLst>
                                            </p:cTn>
                                            <p:tgtEl>
                                              <p:spTgt spid="147"/>
                                            </p:tgtEl>
                                          </p:cBhvr>
                                          <p:to x="100000" y="100000"/>
                                        </p:animScale>
                                      </p:childTnLst>
                                    </p:cTn>
                                  </p:par>
                                  <p:par>
                                    <p:cTn id="129" presetID="0" presetClass="path" presetSubtype="0" accel="50000" decel="50000" fill="hold" nodeType="withEffect">
                                      <p:stCondLst>
                                        <p:cond delay="2500"/>
                                      </p:stCondLst>
                                      <p:childTnLst>
                                        <p:animMotion origin="layout" path="M -0.00821 0.00787 L -0.00821 0.00787 C -0.02748 0.00717 -0.16394 0.00763 -0.22071 -0.00116 C -0.225 -0.00186 -0.22904 -0.00417 -0.23321 -0.00556 C -0.24141 -0.00834 -0.25248 -0.01088 -0.26081 -0.01459 C -0.26667 -0.01713 -0.2724 -0.02107 -0.27826 -0.02338 C -0.28816 -0.02709 -0.29831 -0.02871 -0.30821 -0.03218 C -0.31498 -0.03473 -0.32149 -0.03866 -0.32826 -0.04121 C -0.33659 -0.04422 -0.34506 -0.0463 -0.35326 -0.05 C -0.35665 -0.05162 -0.3599 -0.05325 -0.36329 -0.0544 C -0.36928 -0.05695 -0.37969 -0.05973 -0.38581 -0.06343 C -0.38998 -0.06598 -0.39402 -0.06968 -0.39831 -0.07223 C -0.40157 -0.07431 -0.40508 -0.07477 -0.40821 -0.07686 C -0.42448 -0.08704 -0.428 -0.09213 -0.44076 -0.09908 C -0.44662 -0.10209 -0.45235 -0.1051 -0.45821 -0.10787 C -0.46485 -0.11112 -0.47201 -0.11204 -0.47826 -0.11667 C -0.52149 -0.14977 -0.475 -0.1169 -0.50821 -0.1345 C -0.53842 -0.1507 -0.50261 -0.13496 -0.53321 -0.15672 C -0.53724 -0.1595 -0.54154 -0.15973 -0.54571 -0.16135 C -0.55404 -0.16875 -0.56198 -0.17825 -0.57071 -0.18357 C -0.57331 -0.18496 -0.57592 -0.18565 -0.57826 -0.18797 C -0.58347 -0.19306 -0.59323 -0.20579 -0.59323 -0.20579 C -0.60118 -0.22686 -0.59636 -0.21065 -0.60079 -0.23681 C -0.60235 -0.24584 -0.60573 -0.25417 -0.60573 -0.26343 L -0.60573 -0.30787 L -0.60079 -0.28565 L -0.60821 -0.28565 " pathEditMode="relative" ptsTypes="AAAAAAAAAAAAAAAAAAAAAAAAAAA">
                                          <p:cBhvr>
                                            <p:cTn id="130" dur="2000" fill="hold"/>
                                            <p:tgtEl>
                                              <p:spTgt spid="23"/>
                                            </p:tgtEl>
                                            <p:attrNameLst>
                                              <p:attrName>ppt_x</p:attrName>
                                              <p:attrName>ppt_y</p:attrName>
                                            </p:attrNameLst>
                                          </p:cBhvr>
                                        </p:animMotion>
                                      </p:childTnLst>
                                    </p:cTn>
                                  </p:par>
                                  <p:par>
                                    <p:cTn id="131" presetID="0" presetClass="path" presetSubtype="0" accel="50000" decel="50000" fill="hold" nodeType="withEffect">
                                      <p:stCondLst>
                                        <p:cond delay="2700"/>
                                      </p:stCondLst>
                                      <p:childTnLst>
                                        <p:animMotion origin="layout" path="M -0.00847 0.00254 L -0.00847 0.00254 C 0.00742 0.01736 0.02278 0.03402 0.03906 0.04699 C 0.08854 0.08657 0.17708 0.05347 0.20898 0.05162 C 0.21484 0.04861 0.2207 0.04606 0.22643 0.04259 C 0.2332 0.03865 0.23958 0.0324 0.24648 0.02939 C 0.25299 0.02639 0.25976 0.02639 0.2664 0.02476 C 0.27395 0.02037 0.28151 0.01666 0.28893 0.01157 C 0.30859 -0.00186 0.34257 -0.02917 0.36393 -0.04167 C 0.40572 -0.06644 0.36862 -0.04329 0.4039 -0.06852 C 0.41054 -0.07315 0.41757 -0.07616 0.42395 -0.08172 C 0.42929 -0.08658 0.43385 -0.09399 0.43893 -0.09954 C 0.44466 -0.10579 0.45104 -0.11042 0.45638 -0.11736 C 0.46028 -0.12223 0.46276 -0.12986 0.4664 -0.13519 C 0.47109 -0.14167 0.47682 -0.14584 0.48138 -0.15278 C 0.48854 -0.16389 0.49479 -0.17662 0.50143 -0.18843 L 0.51145 -0.20625 C 0.51393 -0.21065 0.51692 -0.21436 0.51888 -0.21945 L 0.5289 -0.2463 C 0.53059 -0.2507 0.53177 -0.25579 0.53398 -0.25949 C 0.53645 -0.26389 0.53919 -0.26806 0.5414 -0.27292 C 0.54752 -0.28588 0.55898 -0.31274 0.55898 -0.31274 L 0.57148 -0.30834 " pathEditMode="relative" ptsTypes="AAAAAAAAAAAAAAAAAAAAAAA">
                                          <p:cBhvr>
                                            <p:cTn id="132" dur="2000" fill="hold"/>
                                            <p:tgtEl>
                                              <p:spTgt spid="15"/>
                                            </p:tgtEl>
                                            <p:attrNameLst>
                                              <p:attrName>ppt_x</p:attrName>
                                              <p:attrName>ppt_y</p:attrName>
                                            </p:attrNameLst>
                                          </p:cBhvr>
                                        </p:animMotion>
                                      </p:childTnLst>
                                    </p:cTn>
                                  </p:par>
                                  <p:par>
                                    <p:cTn id="133" presetID="0" presetClass="path" presetSubtype="0" accel="50000" decel="50000" fill="hold" nodeType="withEffect">
                                      <p:stCondLst>
                                        <p:cond delay="2900"/>
                                      </p:stCondLst>
                                      <p:childTnLst>
                                        <p:animMotion origin="layout" path="M -0.00235 -0.0169 L -0.00235 -0.0169 C -0.00079 -0.13704 0.00026 -0.25718 0.0026 -0.37708 C 0.00273 -0.38472 0.00442 -0.3919 0.00507 -0.39931 C 0.00976 -0.45347 0.00507 -0.4169 0.01015 -0.45278 C 0.00716 -0.56829 0.00755 -0.51783 0.00755 -0.6037 L 0.00755 -0.6037 " pathEditMode="relative" ptsTypes="AAAAAAA">
                                          <p:cBhvr>
                                            <p:cTn id="134" dur="2000" fill="hold"/>
                                            <p:tgtEl>
                                              <p:spTgt spid="18"/>
                                            </p:tgtEl>
                                            <p:attrNameLst>
                                              <p:attrName>ppt_x</p:attrName>
                                              <p:attrName>ppt_y</p:attrName>
                                            </p:attrNameLst>
                                          </p:cBhvr>
                                        </p:animMotion>
                                      </p:childTnLst>
                                    </p:cTn>
                                  </p:par>
                                  <p:par>
                                    <p:cTn id="135" presetID="26" presetClass="entr" presetSubtype="0" fill="hold" nodeType="withEffect">
                                      <p:stCondLst>
                                        <p:cond delay="4000"/>
                                      </p:stCondLst>
                                      <p:childTnLst>
                                        <p:set>
                                          <p:cBhvr>
                                            <p:cTn id="136" dur="1" fill="hold">
                                              <p:stCondLst>
                                                <p:cond delay="0"/>
                                              </p:stCondLst>
                                            </p:cTn>
                                            <p:tgtEl>
                                              <p:spTgt spid="36"/>
                                            </p:tgtEl>
                                            <p:attrNameLst>
                                              <p:attrName>style.visibility</p:attrName>
                                            </p:attrNameLst>
                                          </p:cBhvr>
                                          <p:to>
                                            <p:strVal val="visible"/>
                                          </p:to>
                                        </p:set>
                                        <p:animEffect transition="in" filter="wipe(down)">
                                          <p:cBhvr>
                                            <p:cTn id="137" dur="580">
                                              <p:stCondLst>
                                                <p:cond delay="0"/>
                                              </p:stCondLst>
                                            </p:cTn>
                                            <p:tgtEl>
                                              <p:spTgt spid="36"/>
                                            </p:tgtEl>
                                          </p:cBhvr>
                                        </p:animEffect>
                                        <p:anim calcmode="lin" valueType="num">
                                          <p:cBhvr>
                                            <p:cTn id="138"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139"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40"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141"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142"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143" dur="26">
                                              <p:stCondLst>
                                                <p:cond delay="650"/>
                                              </p:stCondLst>
                                            </p:cTn>
                                            <p:tgtEl>
                                              <p:spTgt spid="36"/>
                                            </p:tgtEl>
                                          </p:cBhvr>
                                          <p:to x="100000" y="60000"/>
                                        </p:animScale>
                                        <p:animScale>
                                          <p:cBhvr>
                                            <p:cTn id="144" dur="166" decel="50000">
                                              <p:stCondLst>
                                                <p:cond delay="676"/>
                                              </p:stCondLst>
                                            </p:cTn>
                                            <p:tgtEl>
                                              <p:spTgt spid="36"/>
                                            </p:tgtEl>
                                          </p:cBhvr>
                                          <p:to x="100000" y="100000"/>
                                        </p:animScale>
                                        <p:animScale>
                                          <p:cBhvr>
                                            <p:cTn id="145" dur="26">
                                              <p:stCondLst>
                                                <p:cond delay="1312"/>
                                              </p:stCondLst>
                                            </p:cTn>
                                            <p:tgtEl>
                                              <p:spTgt spid="36"/>
                                            </p:tgtEl>
                                          </p:cBhvr>
                                          <p:to x="100000" y="80000"/>
                                        </p:animScale>
                                        <p:animScale>
                                          <p:cBhvr>
                                            <p:cTn id="146" dur="166" decel="50000">
                                              <p:stCondLst>
                                                <p:cond delay="1338"/>
                                              </p:stCondLst>
                                            </p:cTn>
                                            <p:tgtEl>
                                              <p:spTgt spid="36"/>
                                            </p:tgtEl>
                                          </p:cBhvr>
                                          <p:to x="100000" y="100000"/>
                                        </p:animScale>
                                        <p:animScale>
                                          <p:cBhvr>
                                            <p:cTn id="147" dur="26">
                                              <p:stCondLst>
                                                <p:cond delay="1642"/>
                                              </p:stCondLst>
                                            </p:cTn>
                                            <p:tgtEl>
                                              <p:spTgt spid="36"/>
                                            </p:tgtEl>
                                          </p:cBhvr>
                                          <p:to x="100000" y="90000"/>
                                        </p:animScale>
                                        <p:animScale>
                                          <p:cBhvr>
                                            <p:cTn id="148" dur="166" decel="50000">
                                              <p:stCondLst>
                                                <p:cond delay="1668"/>
                                              </p:stCondLst>
                                            </p:cTn>
                                            <p:tgtEl>
                                              <p:spTgt spid="36"/>
                                            </p:tgtEl>
                                          </p:cBhvr>
                                          <p:to x="100000" y="100000"/>
                                        </p:animScale>
                                        <p:animScale>
                                          <p:cBhvr>
                                            <p:cTn id="149" dur="26">
                                              <p:stCondLst>
                                                <p:cond delay="1808"/>
                                              </p:stCondLst>
                                            </p:cTn>
                                            <p:tgtEl>
                                              <p:spTgt spid="36"/>
                                            </p:tgtEl>
                                          </p:cBhvr>
                                          <p:to x="100000" y="95000"/>
                                        </p:animScale>
                                        <p:animScale>
                                          <p:cBhvr>
                                            <p:cTn id="150" dur="166" decel="50000">
                                              <p:stCondLst>
                                                <p:cond delay="1834"/>
                                              </p:stCondLst>
                                            </p:cTn>
                                            <p:tgtEl>
                                              <p:spTgt spid="36"/>
                                            </p:tgtEl>
                                          </p:cBhvr>
                                          <p:to x="100000" y="100000"/>
                                        </p:animScale>
                                      </p:childTnLst>
                                    </p:cTn>
                                  </p:par>
                                  <p:par>
                                    <p:cTn id="151" presetID="26" presetClass="entr" presetSubtype="0" fill="hold" nodeType="withEffect">
                                      <p:stCondLst>
                                        <p:cond delay="4200"/>
                                      </p:stCondLst>
                                      <p:childTnLst>
                                        <p:set>
                                          <p:cBhvr>
                                            <p:cTn id="152" dur="1" fill="hold">
                                              <p:stCondLst>
                                                <p:cond delay="0"/>
                                              </p:stCondLst>
                                            </p:cTn>
                                            <p:tgtEl>
                                              <p:spTgt spid="33"/>
                                            </p:tgtEl>
                                            <p:attrNameLst>
                                              <p:attrName>style.visibility</p:attrName>
                                            </p:attrNameLst>
                                          </p:cBhvr>
                                          <p:to>
                                            <p:strVal val="visible"/>
                                          </p:to>
                                        </p:set>
                                        <p:animEffect transition="in" filter="wipe(down)">
                                          <p:cBhvr>
                                            <p:cTn id="153" dur="580">
                                              <p:stCondLst>
                                                <p:cond delay="0"/>
                                              </p:stCondLst>
                                            </p:cTn>
                                            <p:tgtEl>
                                              <p:spTgt spid="33"/>
                                            </p:tgtEl>
                                          </p:cBhvr>
                                        </p:animEffect>
                                        <p:anim calcmode="lin" valueType="num">
                                          <p:cBhvr>
                                            <p:cTn id="154"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155"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156"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157"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158"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159" dur="26">
                                              <p:stCondLst>
                                                <p:cond delay="650"/>
                                              </p:stCondLst>
                                            </p:cTn>
                                            <p:tgtEl>
                                              <p:spTgt spid="33"/>
                                            </p:tgtEl>
                                          </p:cBhvr>
                                          <p:to x="100000" y="60000"/>
                                        </p:animScale>
                                        <p:animScale>
                                          <p:cBhvr>
                                            <p:cTn id="160" dur="166" decel="50000">
                                              <p:stCondLst>
                                                <p:cond delay="676"/>
                                              </p:stCondLst>
                                            </p:cTn>
                                            <p:tgtEl>
                                              <p:spTgt spid="33"/>
                                            </p:tgtEl>
                                          </p:cBhvr>
                                          <p:to x="100000" y="100000"/>
                                        </p:animScale>
                                        <p:animScale>
                                          <p:cBhvr>
                                            <p:cTn id="161" dur="26">
                                              <p:stCondLst>
                                                <p:cond delay="1312"/>
                                              </p:stCondLst>
                                            </p:cTn>
                                            <p:tgtEl>
                                              <p:spTgt spid="33"/>
                                            </p:tgtEl>
                                          </p:cBhvr>
                                          <p:to x="100000" y="80000"/>
                                        </p:animScale>
                                        <p:animScale>
                                          <p:cBhvr>
                                            <p:cTn id="162" dur="166" decel="50000">
                                              <p:stCondLst>
                                                <p:cond delay="1338"/>
                                              </p:stCondLst>
                                            </p:cTn>
                                            <p:tgtEl>
                                              <p:spTgt spid="33"/>
                                            </p:tgtEl>
                                          </p:cBhvr>
                                          <p:to x="100000" y="100000"/>
                                        </p:animScale>
                                        <p:animScale>
                                          <p:cBhvr>
                                            <p:cTn id="163" dur="26">
                                              <p:stCondLst>
                                                <p:cond delay="1642"/>
                                              </p:stCondLst>
                                            </p:cTn>
                                            <p:tgtEl>
                                              <p:spTgt spid="33"/>
                                            </p:tgtEl>
                                          </p:cBhvr>
                                          <p:to x="100000" y="90000"/>
                                        </p:animScale>
                                        <p:animScale>
                                          <p:cBhvr>
                                            <p:cTn id="164" dur="166" decel="50000">
                                              <p:stCondLst>
                                                <p:cond delay="1668"/>
                                              </p:stCondLst>
                                            </p:cTn>
                                            <p:tgtEl>
                                              <p:spTgt spid="33"/>
                                            </p:tgtEl>
                                          </p:cBhvr>
                                          <p:to x="100000" y="100000"/>
                                        </p:animScale>
                                        <p:animScale>
                                          <p:cBhvr>
                                            <p:cTn id="165" dur="26">
                                              <p:stCondLst>
                                                <p:cond delay="1808"/>
                                              </p:stCondLst>
                                            </p:cTn>
                                            <p:tgtEl>
                                              <p:spTgt spid="33"/>
                                            </p:tgtEl>
                                          </p:cBhvr>
                                          <p:to x="100000" y="95000"/>
                                        </p:animScale>
                                        <p:animScale>
                                          <p:cBhvr>
                                            <p:cTn id="166" dur="166" decel="50000">
                                              <p:stCondLst>
                                                <p:cond delay="1834"/>
                                              </p:stCondLst>
                                            </p:cTn>
                                            <p:tgtEl>
                                              <p:spTgt spid="33"/>
                                            </p:tgtEl>
                                          </p:cBhvr>
                                          <p:to x="100000" y="100000"/>
                                        </p:animScale>
                                      </p:childTnLst>
                                    </p:cTn>
                                  </p:par>
                                  <p:par>
                                    <p:cTn id="167" presetID="26" presetClass="entr" presetSubtype="0" fill="hold" nodeType="withEffect">
                                      <p:stCondLst>
                                        <p:cond delay="4400"/>
                                      </p:stCondLst>
                                      <p:childTnLst>
                                        <p:set>
                                          <p:cBhvr>
                                            <p:cTn id="168" dur="1" fill="hold">
                                              <p:stCondLst>
                                                <p:cond delay="0"/>
                                              </p:stCondLst>
                                            </p:cTn>
                                            <p:tgtEl>
                                              <p:spTgt spid="30"/>
                                            </p:tgtEl>
                                            <p:attrNameLst>
                                              <p:attrName>style.visibility</p:attrName>
                                            </p:attrNameLst>
                                          </p:cBhvr>
                                          <p:to>
                                            <p:strVal val="visible"/>
                                          </p:to>
                                        </p:set>
                                        <p:animEffect transition="in" filter="wipe(down)">
                                          <p:cBhvr>
                                            <p:cTn id="169" dur="580">
                                              <p:stCondLst>
                                                <p:cond delay="0"/>
                                              </p:stCondLst>
                                            </p:cTn>
                                            <p:tgtEl>
                                              <p:spTgt spid="30"/>
                                            </p:tgtEl>
                                          </p:cBhvr>
                                        </p:animEffect>
                                        <p:anim calcmode="lin" valueType="num">
                                          <p:cBhvr>
                                            <p:cTn id="170"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175" dur="26">
                                              <p:stCondLst>
                                                <p:cond delay="650"/>
                                              </p:stCondLst>
                                            </p:cTn>
                                            <p:tgtEl>
                                              <p:spTgt spid="30"/>
                                            </p:tgtEl>
                                          </p:cBhvr>
                                          <p:to x="100000" y="60000"/>
                                        </p:animScale>
                                        <p:animScale>
                                          <p:cBhvr>
                                            <p:cTn id="176" dur="166" decel="50000">
                                              <p:stCondLst>
                                                <p:cond delay="676"/>
                                              </p:stCondLst>
                                            </p:cTn>
                                            <p:tgtEl>
                                              <p:spTgt spid="30"/>
                                            </p:tgtEl>
                                          </p:cBhvr>
                                          <p:to x="100000" y="100000"/>
                                        </p:animScale>
                                        <p:animScale>
                                          <p:cBhvr>
                                            <p:cTn id="177" dur="26">
                                              <p:stCondLst>
                                                <p:cond delay="1312"/>
                                              </p:stCondLst>
                                            </p:cTn>
                                            <p:tgtEl>
                                              <p:spTgt spid="30"/>
                                            </p:tgtEl>
                                          </p:cBhvr>
                                          <p:to x="100000" y="80000"/>
                                        </p:animScale>
                                        <p:animScale>
                                          <p:cBhvr>
                                            <p:cTn id="178" dur="166" decel="50000">
                                              <p:stCondLst>
                                                <p:cond delay="1338"/>
                                              </p:stCondLst>
                                            </p:cTn>
                                            <p:tgtEl>
                                              <p:spTgt spid="30"/>
                                            </p:tgtEl>
                                          </p:cBhvr>
                                          <p:to x="100000" y="100000"/>
                                        </p:animScale>
                                        <p:animScale>
                                          <p:cBhvr>
                                            <p:cTn id="179" dur="26">
                                              <p:stCondLst>
                                                <p:cond delay="1642"/>
                                              </p:stCondLst>
                                            </p:cTn>
                                            <p:tgtEl>
                                              <p:spTgt spid="30"/>
                                            </p:tgtEl>
                                          </p:cBhvr>
                                          <p:to x="100000" y="90000"/>
                                        </p:animScale>
                                        <p:animScale>
                                          <p:cBhvr>
                                            <p:cTn id="180" dur="166" decel="50000">
                                              <p:stCondLst>
                                                <p:cond delay="1668"/>
                                              </p:stCondLst>
                                            </p:cTn>
                                            <p:tgtEl>
                                              <p:spTgt spid="30"/>
                                            </p:tgtEl>
                                          </p:cBhvr>
                                          <p:to x="100000" y="100000"/>
                                        </p:animScale>
                                        <p:animScale>
                                          <p:cBhvr>
                                            <p:cTn id="181" dur="26">
                                              <p:stCondLst>
                                                <p:cond delay="1808"/>
                                              </p:stCondLst>
                                            </p:cTn>
                                            <p:tgtEl>
                                              <p:spTgt spid="30"/>
                                            </p:tgtEl>
                                          </p:cBhvr>
                                          <p:to x="100000" y="95000"/>
                                        </p:animScale>
                                        <p:animScale>
                                          <p:cBhvr>
                                            <p:cTn id="182" dur="166" decel="50000">
                                              <p:stCondLst>
                                                <p:cond delay="1834"/>
                                              </p:stCondLst>
                                            </p:cTn>
                                            <p:tgtEl>
                                              <p:spTgt spid="30"/>
                                            </p:tgtEl>
                                          </p:cBhvr>
                                          <p:to x="100000" y="100000"/>
                                        </p:animScale>
                                      </p:childTnLst>
                                    </p:cTn>
                                  </p:par>
                                  <p:par>
                                    <p:cTn id="183" presetID="26" presetClass="entr" presetSubtype="0" fill="hold" nodeType="withEffect">
                                      <p:stCondLst>
                                        <p:cond delay="4600"/>
                                      </p:stCondLst>
                                      <p:childTnLst>
                                        <p:set>
                                          <p:cBhvr>
                                            <p:cTn id="184" dur="1" fill="hold">
                                              <p:stCondLst>
                                                <p:cond delay="0"/>
                                              </p:stCondLst>
                                            </p:cTn>
                                            <p:tgtEl>
                                              <p:spTgt spid="26"/>
                                            </p:tgtEl>
                                            <p:attrNameLst>
                                              <p:attrName>style.visibility</p:attrName>
                                            </p:attrNameLst>
                                          </p:cBhvr>
                                          <p:to>
                                            <p:strVal val="visible"/>
                                          </p:to>
                                        </p:set>
                                        <p:animEffect transition="in" filter="wipe(down)">
                                          <p:cBhvr>
                                            <p:cTn id="185" dur="580">
                                              <p:stCondLst>
                                                <p:cond delay="0"/>
                                              </p:stCondLst>
                                            </p:cTn>
                                            <p:tgtEl>
                                              <p:spTgt spid="26"/>
                                            </p:tgtEl>
                                          </p:cBhvr>
                                        </p:animEffect>
                                        <p:anim calcmode="lin" valueType="num">
                                          <p:cBhvr>
                                            <p:cTn id="186"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87"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88"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89"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90"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91" dur="26">
                                              <p:stCondLst>
                                                <p:cond delay="650"/>
                                              </p:stCondLst>
                                            </p:cTn>
                                            <p:tgtEl>
                                              <p:spTgt spid="26"/>
                                            </p:tgtEl>
                                          </p:cBhvr>
                                          <p:to x="100000" y="60000"/>
                                        </p:animScale>
                                        <p:animScale>
                                          <p:cBhvr>
                                            <p:cTn id="192" dur="166" decel="50000">
                                              <p:stCondLst>
                                                <p:cond delay="676"/>
                                              </p:stCondLst>
                                            </p:cTn>
                                            <p:tgtEl>
                                              <p:spTgt spid="26"/>
                                            </p:tgtEl>
                                          </p:cBhvr>
                                          <p:to x="100000" y="100000"/>
                                        </p:animScale>
                                        <p:animScale>
                                          <p:cBhvr>
                                            <p:cTn id="193" dur="26">
                                              <p:stCondLst>
                                                <p:cond delay="1312"/>
                                              </p:stCondLst>
                                            </p:cTn>
                                            <p:tgtEl>
                                              <p:spTgt spid="26"/>
                                            </p:tgtEl>
                                          </p:cBhvr>
                                          <p:to x="100000" y="80000"/>
                                        </p:animScale>
                                        <p:animScale>
                                          <p:cBhvr>
                                            <p:cTn id="194" dur="166" decel="50000">
                                              <p:stCondLst>
                                                <p:cond delay="1338"/>
                                              </p:stCondLst>
                                            </p:cTn>
                                            <p:tgtEl>
                                              <p:spTgt spid="26"/>
                                            </p:tgtEl>
                                          </p:cBhvr>
                                          <p:to x="100000" y="100000"/>
                                        </p:animScale>
                                        <p:animScale>
                                          <p:cBhvr>
                                            <p:cTn id="195" dur="26">
                                              <p:stCondLst>
                                                <p:cond delay="1642"/>
                                              </p:stCondLst>
                                            </p:cTn>
                                            <p:tgtEl>
                                              <p:spTgt spid="26"/>
                                            </p:tgtEl>
                                          </p:cBhvr>
                                          <p:to x="100000" y="90000"/>
                                        </p:animScale>
                                        <p:animScale>
                                          <p:cBhvr>
                                            <p:cTn id="196" dur="166" decel="50000">
                                              <p:stCondLst>
                                                <p:cond delay="1668"/>
                                              </p:stCondLst>
                                            </p:cTn>
                                            <p:tgtEl>
                                              <p:spTgt spid="26"/>
                                            </p:tgtEl>
                                          </p:cBhvr>
                                          <p:to x="100000" y="100000"/>
                                        </p:animScale>
                                        <p:animScale>
                                          <p:cBhvr>
                                            <p:cTn id="197" dur="26">
                                              <p:stCondLst>
                                                <p:cond delay="1808"/>
                                              </p:stCondLst>
                                            </p:cTn>
                                            <p:tgtEl>
                                              <p:spTgt spid="26"/>
                                            </p:tgtEl>
                                          </p:cBhvr>
                                          <p:to x="100000" y="95000"/>
                                        </p:animScale>
                                        <p:animScale>
                                          <p:cBhvr>
                                            <p:cTn id="198" dur="166" decel="50000">
                                              <p:stCondLst>
                                                <p:cond delay="1834"/>
                                              </p:stCondLst>
                                            </p:cTn>
                                            <p:tgtEl>
                                              <p:spTgt spid="26"/>
                                            </p:tgtEl>
                                          </p:cBhvr>
                                          <p:to x="100000" y="100000"/>
                                        </p:animScale>
                                      </p:childTnLst>
                                    </p:cTn>
                                  </p:par>
                                  <p:par>
                                    <p:cTn id="199" presetID="26" presetClass="entr" presetSubtype="0" fill="hold" nodeType="withEffect">
                                      <p:stCondLst>
                                        <p:cond delay="4800"/>
                                      </p:stCondLst>
                                      <p:childTnLst>
                                        <p:set>
                                          <p:cBhvr>
                                            <p:cTn id="200" dur="1" fill="hold">
                                              <p:stCondLst>
                                                <p:cond delay="0"/>
                                              </p:stCondLst>
                                            </p:cTn>
                                            <p:tgtEl>
                                              <p:spTgt spid="38"/>
                                            </p:tgtEl>
                                            <p:attrNameLst>
                                              <p:attrName>style.visibility</p:attrName>
                                            </p:attrNameLst>
                                          </p:cBhvr>
                                          <p:to>
                                            <p:strVal val="visible"/>
                                          </p:to>
                                        </p:set>
                                        <p:animEffect transition="in" filter="wipe(down)">
                                          <p:cBhvr>
                                            <p:cTn id="201" dur="580">
                                              <p:stCondLst>
                                                <p:cond delay="0"/>
                                              </p:stCondLst>
                                            </p:cTn>
                                            <p:tgtEl>
                                              <p:spTgt spid="38"/>
                                            </p:tgtEl>
                                          </p:cBhvr>
                                        </p:animEffect>
                                        <p:anim calcmode="lin" valueType="num">
                                          <p:cBhvr>
                                            <p:cTn id="202"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203"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204"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205"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206"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207" dur="26">
                                              <p:stCondLst>
                                                <p:cond delay="650"/>
                                              </p:stCondLst>
                                            </p:cTn>
                                            <p:tgtEl>
                                              <p:spTgt spid="38"/>
                                            </p:tgtEl>
                                          </p:cBhvr>
                                          <p:to x="100000" y="60000"/>
                                        </p:animScale>
                                        <p:animScale>
                                          <p:cBhvr>
                                            <p:cTn id="208" dur="166" decel="50000">
                                              <p:stCondLst>
                                                <p:cond delay="676"/>
                                              </p:stCondLst>
                                            </p:cTn>
                                            <p:tgtEl>
                                              <p:spTgt spid="38"/>
                                            </p:tgtEl>
                                          </p:cBhvr>
                                          <p:to x="100000" y="100000"/>
                                        </p:animScale>
                                        <p:animScale>
                                          <p:cBhvr>
                                            <p:cTn id="209" dur="26">
                                              <p:stCondLst>
                                                <p:cond delay="1312"/>
                                              </p:stCondLst>
                                            </p:cTn>
                                            <p:tgtEl>
                                              <p:spTgt spid="38"/>
                                            </p:tgtEl>
                                          </p:cBhvr>
                                          <p:to x="100000" y="80000"/>
                                        </p:animScale>
                                        <p:animScale>
                                          <p:cBhvr>
                                            <p:cTn id="210" dur="166" decel="50000">
                                              <p:stCondLst>
                                                <p:cond delay="1338"/>
                                              </p:stCondLst>
                                            </p:cTn>
                                            <p:tgtEl>
                                              <p:spTgt spid="38"/>
                                            </p:tgtEl>
                                          </p:cBhvr>
                                          <p:to x="100000" y="100000"/>
                                        </p:animScale>
                                        <p:animScale>
                                          <p:cBhvr>
                                            <p:cTn id="211" dur="26">
                                              <p:stCondLst>
                                                <p:cond delay="1642"/>
                                              </p:stCondLst>
                                            </p:cTn>
                                            <p:tgtEl>
                                              <p:spTgt spid="38"/>
                                            </p:tgtEl>
                                          </p:cBhvr>
                                          <p:to x="100000" y="90000"/>
                                        </p:animScale>
                                        <p:animScale>
                                          <p:cBhvr>
                                            <p:cTn id="212" dur="166" decel="50000">
                                              <p:stCondLst>
                                                <p:cond delay="1668"/>
                                              </p:stCondLst>
                                            </p:cTn>
                                            <p:tgtEl>
                                              <p:spTgt spid="38"/>
                                            </p:tgtEl>
                                          </p:cBhvr>
                                          <p:to x="100000" y="100000"/>
                                        </p:animScale>
                                        <p:animScale>
                                          <p:cBhvr>
                                            <p:cTn id="213" dur="26">
                                              <p:stCondLst>
                                                <p:cond delay="1808"/>
                                              </p:stCondLst>
                                            </p:cTn>
                                            <p:tgtEl>
                                              <p:spTgt spid="38"/>
                                            </p:tgtEl>
                                          </p:cBhvr>
                                          <p:to x="100000" y="95000"/>
                                        </p:animScale>
                                        <p:animScale>
                                          <p:cBhvr>
                                            <p:cTn id="214" dur="166" decel="50000">
                                              <p:stCondLst>
                                                <p:cond delay="1834"/>
                                              </p:stCondLst>
                                            </p:cTn>
                                            <p:tgtEl>
                                              <p:spTgt spid="38"/>
                                            </p:tgtEl>
                                          </p:cBhvr>
                                          <p:to x="100000" y="100000"/>
                                        </p:animScale>
                                      </p:childTnLst>
                                    </p:cTn>
                                  </p:par>
                                  <p:par>
                                    <p:cTn id="215" presetID="14" presetClass="entr" presetSubtype="10" fill="hold" nodeType="withEffect">
                                      <p:stCondLst>
                                        <p:cond delay="6800"/>
                                      </p:stCondLst>
                                      <p:childTnLst>
                                        <p:set>
                                          <p:cBhvr>
                                            <p:cTn id="216" dur="1" fill="hold">
                                              <p:stCondLst>
                                                <p:cond delay="0"/>
                                              </p:stCondLst>
                                            </p:cTn>
                                            <p:tgtEl>
                                              <p:spTgt spid="52"/>
                                            </p:tgtEl>
                                            <p:attrNameLst>
                                              <p:attrName>style.visibility</p:attrName>
                                            </p:attrNameLst>
                                          </p:cBhvr>
                                          <p:to>
                                            <p:strVal val="visible"/>
                                          </p:to>
                                        </p:set>
                                        <p:animEffect transition="in" filter="randombar(horizontal)">
                                          <p:cBhvr>
                                            <p:cTn id="217" dur="500"/>
                                            <p:tgtEl>
                                              <p:spTgt spid="52"/>
                                            </p:tgtEl>
                                          </p:cBhvr>
                                        </p:animEffect>
                                      </p:childTnLst>
                                    </p:cTn>
                                  </p:par>
                                  <p:par>
                                    <p:cTn id="218" presetID="2" presetClass="entr" presetSubtype="6" fill="hold" nodeType="withEffect" p14:presetBounceEnd="75000">
                                      <p:stCondLst>
                                        <p:cond delay="6800"/>
                                      </p:stCondLst>
                                      <p:childTnLst>
                                        <p:set>
                                          <p:cBhvr>
                                            <p:cTn id="219" dur="1" fill="hold">
                                              <p:stCondLst>
                                                <p:cond delay="0"/>
                                              </p:stCondLst>
                                            </p:cTn>
                                            <p:tgtEl>
                                              <p:spTgt spid="6"/>
                                            </p:tgtEl>
                                            <p:attrNameLst>
                                              <p:attrName>style.visibility</p:attrName>
                                            </p:attrNameLst>
                                          </p:cBhvr>
                                          <p:to>
                                            <p:strVal val="visible"/>
                                          </p:to>
                                        </p:set>
                                        <p:anim calcmode="lin" valueType="num" p14:bounceEnd="75000">
                                          <p:cBhvr additive="base">
                                            <p:cTn id="220" dur="2000" fill="hold"/>
                                            <p:tgtEl>
                                              <p:spTgt spid="6"/>
                                            </p:tgtEl>
                                            <p:attrNameLst>
                                              <p:attrName>ppt_x</p:attrName>
                                            </p:attrNameLst>
                                          </p:cBhvr>
                                          <p:tavLst>
                                            <p:tav tm="0">
                                              <p:val>
                                                <p:strVal val="1+#ppt_w/2"/>
                                              </p:val>
                                            </p:tav>
                                            <p:tav tm="100000">
                                              <p:val>
                                                <p:strVal val="#ppt_x"/>
                                              </p:val>
                                            </p:tav>
                                          </p:tavLst>
                                        </p:anim>
                                        <p:anim calcmode="lin" valueType="num" p14:bounceEnd="75000">
                                          <p:cBhvr additive="base">
                                            <p:cTn id="221" dur="2000" fill="hold"/>
                                            <p:tgtEl>
                                              <p:spTgt spid="6"/>
                                            </p:tgtEl>
                                            <p:attrNameLst>
                                              <p:attrName>ppt_y</p:attrName>
                                            </p:attrNameLst>
                                          </p:cBhvr>
                                          <p:tavLst>
                                            <p:tav tm="0">
                                              <p:val>
                                                <p:strVal val="1+#ppt_h/2"/>
                                              </p:val>
                                            </p:tav>
                                            <p:tav tm="100000">
                                              <p:val>
                                                <p:strVal val="#ppt_y"/>
                                              </p:val>
                                            </p:tav>
                                          </p:tavLst>
                                        </p:anim>
                                      </p:childTnLst>
                                    </p:cTn>
                                  </p:par>
                                  <p:par>
                                    <p:cTn id="222" presetID="26" presetClass="entr" presetSubtype="0" fill="hold" nodeType="withEffect">
                                      <p:stCondLst>
                                        <p:cond delay="7800"/>
                                      </p:stCondLst>
                                      <p:childTnLst>
                                        <p:set>
                                          <p:cBhvr>
                                            <p:cTn id="223" dur="1" fill="hold">
                                              <p:stCondLst>
                                                <p:cond delay="0"/>
                                              </p:stCondLst>
                                            </p:cTn>
                                            <p:tgtEl>
                                              <p:spTgt spid="41"/>
                                            </p:tgtEl>
                                            <p:attrNameLst>
                                              <p:attrName>style.visibility</p:attrName>
                                            </p:attrNameLst>
                                          </p:cBhvr>
                                          <p:to>
                                            <p:strVal val="visible"/>
                                          </p:to>
                                        </p:set>
                                        <p:animEffect transition="in" filter="wipe(down)">
                                          <p:cBhvr>
                                            <p:cTn id="224" dur="580">
                                              <p:stCondLst>
                                                <p:cond delay="0"/>
                                              </p:stCondLst>
                                            </p:cTn>
                                            <p:tgtEl>
                                              <p:spTgt spid="41"/>
                                            </p:tgtEl>
                                          </p:cBhvr>
                                        </p:animEffect>
                                        <p:anim calcmode="lin" valueType="num">
                                          <p:cBhvr>
                                            <p:cTn id="225"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226"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227"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228"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229"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230" dur="26">
                                              <p:stCondLst>
                                                <p:cond delay="650"/>
                                              </p:stCondLst>
                                            </p:cTn>
                                            <p:tgtEl>
                                              <p:spTgt spid="41"/>
                                            </p:tgtEl>
                                          </p:cBhvr>
                                          <p:to x="100000" y="60000"/>
                                        </p:animScale>
                                        <p:animScale>
                                          <p:cBhvr>
                                            <p:cTn id="231" dur="166" decel="50000">
                                              <p:stCondLst>
                                                <p:cond delay="676"/>
                                              </p:stCondLst>
                                            </p:cTn>
                                            <p:tgtEl>
                                              <p:spTgt spid="41"/>
                                            </p:tgtEl>
                                          </p:cBhvr>
                                          <p:to x="100000" y="100000"/>
                                        </p:animScale>
                                        <p:animScale>
                                          <p:cBhvr>
                                            <p:cTn id="232" dur="26">
                                              <p:stCondLst>
                                                <p:cond delay="1312"/>
                                              </p:stCondLst>
                                            </p:cTn>
                                            <p:tgtEl>
                                              <p:spTgt spid="41"/>
                                            </p:tgtEl>
                                          </p:cBhvr>
                                          <p:to x="100000" y="80000"/>
                                        </p:animScale>
                                        <p:animScale>
                                          <p:cBhvr>
                                            <p:cTn id="233" dur="166" decel="50000">
                                              <p:stCondLst>
                                                <p:cond delay="1338"/>
                                              </p:stCondLst>
                                            </p:cTn>
                                            <p:tgtEl>
                                              <p:spTgt spid="41"/>
                                            </p:tgtEl>
                                          </p:cBhvr>
                                          <p:to x="100000" y="100000"/>
                                        </p:animScale>
                                        <p:animScale>
                                          <p:cBhvr>
                                            <p:cTn id="234" dur="26">
                                              <p:stCondLst>
                                                <p:cond delay="1642"/>
                                              </p:stCondLst>
                                            </p:cTn>
                                            <p:tgtEl>
                                              <p:spTgt spid="41"/>
                                            </p:tgtEl>
                                          </p:cBhvr>
                                          <p:to x="100000" y="90000"/>
                                        </p:animScale>
                                        <p:animScale>
                                          <p:cBhvr>
                                            <p:cTn id="235" dur="166" decel="50000">
                                              <p:stCondLst>
                                                <p:cond delay="1668"/>
                                              </p:stCondLst>
                                            </p:cTn>
                                            <p:tgtEl>
                                              <p:spTgt spid="41"/>
                                            </p:tgtEl>
                                          </p:cBhvr>
                                          <p:to x="100000" y="100000"/>
                                        </p:animScale>
                                        <p:animScale>
                                          <p:cBhvr>
                                            <p:cTn id="236" dur="26">
                                              <p:stCondLst>
                                                <p:cond delay="1808"/>
                                              </p:stCondLst>
                                            </p:cTn>
                                            <p:tgtEl>
                                              <p:spTgt spid="41"/>
                                            </p:tgtEl>
                                          </p:cBhvr>
                                          <p:to x="100000" y="95000"/>
                                        </p:animScale>
                                        <p:animScale>
                                          <p:cBhvr>
                                            <p:cTn id="237" dur="166" decel="50000">
                                              <p:stCondLst>
                                                <p:cond delay="1834"/>
                                              </p:stCondLst>
                                            </p:cTn>
                                            <p:tgtEl>
                                              <p:spTgt spid="41"/>
                                            </p:tgtEl>
                                          </p:cBhvr>
                                          <p:to x="100000" y="100000"/>
                                        </p:animScale>
                                      </p:childTnLst>
                                    </p:cTn>
                                  </p:par>
                                  <p:par>
                                    <p:cTn id="238" presetID="26" presetClass="entr" presetSubtype="0" fill="hold" nodeType="withEffect">
                                      <p:stCondLst>
                                        <p:cond delay="8400"/>
                                      </p:stCondLst>
                                      <p:childTnLst>
                                        <p:set>
                                          <p:cBhvr>
                                            <p:cTn id="239" dur="1" fill="hold">
                                              <p:stCondLst>
                                                <p:cond delay="0"/>
                                              </p:stCondLst>
                                            </p:cTn>
                                            <p:tgtEl>
                                              <p:spTgt spid="44"/>
                                            </p:tgtEl>
                                            <p:attrNameLst>
                                              <p:attrName>style.visibility</p:attrName>
                                            </p:attrNameLst>
                                          </p:cBhvr>
                                          <p:to>
                                            <p:strVal val="visible"/>
                                          </p:to>
                                        </p:set>
                                        <p:animEffect transition="in" filter="wipe(down)">
                                          <p:cBhvr>
                                            <p:cTn id="240" dur="580">
                                              <p:stCondLst>
                                                <p:cond delay="0"/>
                                              </p:stCondLst>
                                            </p:cTn>
                                            <p:tgtEl>
                                              <p:spTgt spid="44"/>
                                            </p:tgtEl>
                                          </p:cBhvr>
                                        </p:animEffect>
                                        <p:anim calcmode="lin" valueType="num">
                                          <p:cBhvr>
                                            <p:cTn id="241"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242"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243"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244"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245"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246" dur="26">
                                              <p:stCondLst>
                                                <p:cond delay="650"/>
                                              </p:stCondLst>
                                            </p:cTn>
                                            <p:tgtEl>
                                              <p:spTgt spid="44"/>
                                            </p:tgtEl>
                                          </p:cBhvr>
                                          <p:to x="100000" y="60000"/>
                                        </p:animScale>
                                        <p:animScale>
                                          <p:cBhvr>
                                            <p:cTn id="247" dur="166" decel="50000">
                                              <p:stCondLst>
                                                <p:cond delay="676"/>
                                              </p:stCondLst>
                                            </p:cTn>
                                            <p:tgtEl>
                                              <p:spTgt spid="44"/>
                                            </p:tgtEl>
                                          </p:cBhvr>
                                          <p:to x="100000" y="100000"/>
                                        </p:animScale>
                                        <p:animScale>
                                          <p:cBhvr>
                                            <p:cTn id="248" dur="26">
                                              <p:stCondLst>
                                                <p:cond delay="1312"/>
                                              </p:stCondLst>
                                            </p:cTn>
                                            <p:tgtEl>
                                              <p:spTgt spid="44"/>
                                            </p:tgtEl>
                                          </p:cBhvr>
                                          <p:to x="100000" y="80000"/>
                                        </p:animScale>
                                        <p:animScale>
                                          <p:cBhvr>
                                            <p:cTn id="249" dur="166" decel="50000">
                                              <p:stCondLst>
                                                <p:cond delay="1338"/>
                                              </p:stCondLst>
                                            </p:cTn>
                                            <p:tgtEl>
                                              <p:spTgt spid="44"/>
                                            </p:tgtEl>
                                          </p:cBhvr>
                                          <p:to x="100000" y="100000"/>
                                        </p:animScale>
                                        <p:animScale>
                                          <p:cBhvr>
                                            <p:cTn id="250" dur="26">
                                              <p:stCondLst>
                                                <p:cond delay="1642"/>
                                              </p:stCondLst>
                                            </p:cTn>
                                            <p:tgtEl>
                                              <p:spTgt spid="44"/>
                                            </p:tgtEl>
                                          </p:cBhvr>
                                          <p:to x="100000" y="90000"/>
                                        </p:animScale>
                                        <p:animScale>
                                          <p:cBhvr>
                                            <p:cTn id="251" dur="166" decel="50000">
                                              <p:stCondLst>
                                                <p:cond delay="1668"/>
                                              </p:stCondLst>
                                            </p:cTn>
                                            <p:tgtEl>
                                              <p:spTgt spid="44"/>
                                            </p:tgtEl>
                                          </p:cBhvr>
                                          <p:to x="100000" y="100000"/>
                                        </p:animScale>
                                        <p:animScale>
                                          <p:cBhvr>
                                            <p:cTn id="252" dur="26">
                                              <p:stCondLst>
                                                <p:cond delay="1808"/>
                                              </p:stCondLst>
                                            </p:cTn>
                                            <p:tgtEl>
                                              <p:spTgt spid="44"/>
                                            </p:tgtEl>
                                          </p:cBhvr>
                                          <p:to x="100000" y="95000"/>
                                        </p:animScale>
                                        <p:animScale>
                                          <p:cBhvr>
                                            <p:cTn id="253" dur="166" decel="50000">
                                              <p:stCondLst>
                                                <p:cond delay="1834"/>
                                              </p:stCondLst>
                                            </p:cTn>
                                            <p:tgtEl>
                                              <p:spTgt spid="44"/>
                                            </p:tgtEl>
                                          </p:cBhvr>
                                          <p:to x="100000" y="100000"/>
                                        </p:animScale>
                                      </p:childTnLst>
                                    </p:cTn>
                                  </p:par>
                                  <p:par>
                                    <p:cTn id="254" presetID="26" presetClass="entr" presetSubtype="0" fill="hold" nodeType="withEffect">
                                      <p:stCondLst>
                                        <p:cond delay="8800"/>
                                      </p:stCondLst>
                                      <p:childTnLst>
                                        <p:set>
                                          <p:cBhvr>
                                            <p:cTn id="255" dur="1" fill="hold">
                                              <p:stCondLst>
                                                <p:cond delay="0"/>
                                              </p:stCondLst>
                                            </p:cTn>
                                            <p:tgtEl>
                                              <p:spTgt spid="48"/>
                                            </p:tgtEl>
                                            <p:attrNameLst>
                                              <p:attrName>style.visibility</p:attrName>
                                            </p:attrNameLst>
                                          </p:cBhvr>
                                          <p:to>
                                            <p:strVal val="visible"/>
                                          </p:to>
                                        </p:set>
                                        <p:animEffect transition="in" filter="wipe(down)">
                                          <p:cBhvr>
                                            <p:cTn id="256" dur="580">
                                              <p:stCondLst>
                                                <p:cond delay="0"/>
                                              </p:stCondLst>
                                            </p:cTn>
                                            <p:tgtEl>
                                              <p:spTgt spid="48"/>
                                            </p:tgtEl>
                                          </p:cBhvr>
                                        </p:animEffect>
                                        <p:anim calcmode="lin" valueType="num">
                                          <p:cBhvr>
                                            <p:cTn id="257"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258"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259"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260"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261"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262" dur="26">
                                              <p:stCondLst>
                                                <p:cond delay="650"/>
                                              </p:stCondLst>
                                            </p:cTn>
                                            <p:tgtEl>
                                              <p:spTgt spid="48"/>
                                            </p:tgtEl>
                                          </p:cBhvr>
                                          <p:to x="100000" y="60000"/>
                                        </p:animScale>
                                        <p:animScale>
                                          <p:cBhvr>
                                            <p:cTn id="263" dur="166" decel="50000">
                                              <p:stCondLst>
                                                <p:cond delay="676"/>
                                              </p:stCondLst>
                                            </p:cTn>
                                            <p:tgtEl>
                                              <p:spTgt spid="48"/>
                                            </p:tgtEl>
                                          </p:cBhvr>
                                          <p:to x="100000" y="100000"/>
                                        </p:animScale>
                                        <p:animScale>
                                          <p:cBhvr>
                                            <p:cTn id="264" dur="26">
                                              <p:stCondLst>
                                                <p:cond delay="1312"/>
                                              </p:stCondLst>
                                            </p:cTn>
                                            <p:tgtEl>
                                              <p:spTgt spid="48"/>
                                            </p:tgtEl>
                                          </p:cBhvr>
                                          <p:to x="100000" y="80000"/>
                                        </p:animScale>
                                        <p:animScale>
                                          <p:cBhvr>
                                            <p:cTn id="265" dur="166" decel="50000">
                                              <p:stCondLst>
                                                <p:cond delay="1338"/>
                                              </p:stCondLst>
                                            </p:cTn>
                                            <p:tgtEl>
                                              <p:spTgt spid="48"/>
                                            </p:tgtEl>
                                          </p:cBhvr>
                                          <p:to x="100000" y="100000"/>
                                        </p:animScale>
                                        <p:animScale>
                                          <p:cBhvr>
                                            <p:cTn id="266" dur="26">
                                              <p:stCondLst>
                                                <p:cond delay="1642"/>
                                              </p:stCondLst>
                                            </p:cTn>
                                            <p:tgtEl>
                                              <p:spTgt spid="48"/>
                                            </p:tgtEl>
                                          </p:cBhvr>
                                          <p:to x="100000" y="90000"/>
                                        </p:animScale>
                                        <p:animScale>
                                          <p:cBhvr>
                                            <p:cTn id="267" dur="166" decel="50000">
                                              <p:stCondLst>
                                                <p:cond delay="1668"/>
                                              </p:stCondLst>
                                            </p:cTn>
                                            <p:tgtEl>
                                              <p:spTgt spid="48"/>
                                            </p:tgtEl>
                                          </p:cBhvr>
                                          <p:to x="100000" y="100000"/>
                                        </p:animScale>
                                        <p:animScale>
                                          <p:cBhvr>
                                            <p:cTn id="268" dur="26">
                                              <p:stCondLst>
                                                <p:cond delay="1808"/>
                                              </p:stCondLst>
                                            </p:cTn>
                                            <p:tgtEl>
                                              <p:spTgt spid="48"/>
                                            </p:tgtEl>
                                          </p:cBhvr>
                                          <p:to x="100000" y="95000"/>
                                        </p:animScale>
                                        <p:animScale>
                                          <p:cBhvr>
                                            <p:cTn id="269" dur="166" decel="50000">
                                              <p:stCondLst>
                                                <p:cond delay="1834"/>
                                              </p:stCondLst>
                                            </p:cTn>
                                            <p:tgtEl>
                                              <p:spTgt spid="4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2" fill="hold" grpId="0" nodeType="withEffect">
                                      <p:stCondLst>
                                        <p:cond delay="39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1+#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1" fill="hold" nodeType="withEffect">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2000" fill="hold"/>
                                            <p:tgtEl>
                                              <p:spTgt spid="11"/>
                                            </p:tgtEl>
                                            <p:attrNameLst>
                                              <p:attrName>ppt_x</p:attrName>
                                            </p:attrNameLst>
                                          </p:cBhvr>
                                          <p:tavLst>
                                            <p:tav tm="0">
                                              <p:val>
                                                <p:strVal val="#ppt_x"/>
                                              </p:val>
                                            </p:tav>
                                            <p:tav tm="100000">
                                              <p:val>
                                                <p:strVal val="#ppt_x"/>
                                              </p:val>
                                            </p:tav>
                                          </p:tavLst>
                                        </p:anim>
                                        <p:anim calcmode="lin" valueType="num">
                                          <p:cBhvr additive="base">
                                            <p:cTn id="16" dur="2000" fill="hold"/>
                                            <p:tgtEl>
                                              <p:spTgt spid="11"/>
                                            </p:tgtEl>
                                            <p:attrNameLst>
                                              <p:attrName>ppt_y</p:attrName>
                                            </p:attrNameLst>
                                          </p:cBhvr>
                                          <p:tavLst>
                                            <p:tav tm="0">
                                              <p:val>
                                                <p:strVal val="0-#ppt_h/2"/>
                                              </p:val>
                                            </p:tav>
                                            <p:tav tm="100000">
                                              <p:val>
                                                <p:strVal val="#ppt_y"/>
                                              </p:val>
                                            </p:tav>
                                          </p:tavLst>
                                        </p:anim>
                                      </p:childTnLst>
                                    </p:cTn>
                                  </p:par>
                                  <p:par>
                                    <p:cTn id="17" presetID="26" presetClass="entr" presetSubtype="0" fill="hold" nodeType="withEffect">
                                      <p:stCondLst>
                                        <p:cond delay="1200"/>
                                      </p:stCondLst>
                                      <p:childTnLst>
                                        <p:set>
                                          <p:cBhvr>
                                            <p:cTn id="18" dur="1" fill="hold">
                                              <p:stCondLst>
                                                <p:cond delay="0"/>
                                              </p:stCondLst>
                                            </p:cTn>
                                            <p:tgtEl>
                                              <p:spTgt spid="60"/>
                                            </p:tgtEl>
                                            <p:attrNameLst>
                                              <p:attrName>style.visibility</p:attrName>
                                            </p:attrNameLst>
                                          </p:cBhvr>
                                          <p:to>
                                            <p:strVal val="visible"/>
                                          </p:to>
                                        </p:set>
                                        <p:animEffect transition="in" filter="wipe(down)">
                                          <p:cBhvr>
                                            <p:cTn id="19" dur="580">
                                              <p:stCondLst>
                                                <p:cond delay="0"/>
                                              </p:stCondLst>
                                            </p:cTn>
                                            <p:tgtEl>
                                              <p:spTgt spid="60"/>
                                            </p:tgtEl>
                                          </p:cBhvr>
                                        </p:animEffect>
                                        <p:anim calcmode="lin" valueType="num">
                                          <p:cBhvr>
                                            <p:cTn id="20" dur="1822" tmFilter="0,0; 0.14,0.36; 0.43,0.73; 0.71,0.91; 1.0,1.0">
                                              <p:stCondLst>
                                                <p:cond delay="0"/>
                                              </p:stCondLst>
                                            </p:cTn>
                                            <p:tgtEl>
                                              <p:spTgt spid="60"/>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60"/>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60"/>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60"/>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60"/>
                                            </p:tgtEl>
                                            <p:attrNameLst>
                                              <p:attrName>ppt_y</p:attrName>
                                            </p:attrNameLst>
                                          </p:cBhvr>
                                          <p:tavLst>
                                            <p:tav tm="0" fmla="#ppt_y-sin(pi*$)/81">
                                              <p:val>
                                                <p:fltVal val="0"/>
                                              </p:val>
                                            </p:tav>
                                            <p:tav tm="100000">
                                              <p:val>
                                                <p:fltVal val="1"/>
                                              </p:val>
                                            </p:tav>
                                          </p:tavLst>
                                        </p:anim>
                                        <p:animScale>
                                          <p:cBhvr>
                                            <p:cTn id="25" dur="26">
                                              <p:stCondLst>
                                                <p:cond delay="650"/>
                                              </p:stCondLst>
                                            </p:cTn>
                                            <p:tgtEl>
                                              <p:spTgt spid="60"/>
                                            </p:tgtEl>
                                          </p:cBhvr>
                                          <p:to x="100000" y="60000"/>
                                        </p:animScale>
                                        <p:animScale>
                                          <p:cBhvr>
                                            <p:cTn id="26" dur="166" decel="50000">
                                              <p:stCondLst>
                                                <p:cond delay="676"/>
                                              </p:stCondLst>
                                            </p:cTn>
                                            <p:tgtEl>
                                              <p:spTgt spid="60"/>
                                            </p:tgtEl>
                                          </p:cBhvr>
                                          <p:to x="100000" y="100000"/>
                                        </p:animScale>
                                        <p:animScale>
                                          <p:cBhvr>
                                            <p:cTn id="27" dur="26">
                                              <p:stCondLst>
                                                <p:cond delay="1312"/>
                                              </p:stCondLst>
                                            </p:cTn>
                                            <p:tgtEl>
                                              <p:spTgt spid="60"/>
                                            </p:tgtEl>
                                          </p:cBhvr>
                                          <p:to x="100000" y="80000"/>
                                        </p:animScale>
                                        <p:animScale>
                                          <p:cBhvr>
                                            <p:cTn id="28" dur="166" decel="50000">
                                              <p:stCondLst>
                                                <p:cond delay="1338"/>
                                              </p:stCondLst>
                                            </p:cTn>
                                            <p:tgtEl>
                                              <p:spTgt spid="60"/>
                                            </p:tgtEl>
                                          </p:cBhvr>
                                          <p:to x="100000" y="100000"/>
                                        </p:animScale>
                                        <p:animScale>
                                          <p:cBhvr>
                                            <p:cTn id="29" dur="26">
                                              <p:stCondLst>
                                                <p:cond delay="1642"/>
                                              </p:stCondLst>
                                            </p:cTn>
                                            <p:tgtEl>
                                              <p:spTgt spid="60"/>
                                            </p:tgtEl>
                                          </p:cBhvr>
                                          <p:to x="100000" y="90000"/>
                                        </p:animScale>
                                        <p:animScale>
                                          <p:cBhvr>
                                            <p:cTn id="30" dur="166" decel="50000">
                                              <p:stCondLst>
                                                <p:cond delay="1668"/>
                                              </p:stCondLst>
                                            </p:cTn>
                                            <p:tgtEl>
                                              <p:spTgt spid="60"/>
                                            </p:tgtEl>
                                          </p:cBhvr>
                                          <p:to x="100000" y="100000"/>
                                        </p:animScale>
                                        <p:animScale>
                                          <p:cBhvr>
                                            <p:cTn id="31" dur="26">
                                              <p:stCondLst>
                                                <p:cond delay="1808"/>
                                              </p:stCondLst>
                                            </p:cTn>
                                            <p:tgtEl>
                                              <p:spTgt spid="60"/>
                                            </p:tgtEl>
                                          </p:cBhvr>
                                          <p:to x="100000" y="95000"/>
                                        </p:animScale>
                                        <p:animScale>
                                          <p:cBhvr>
                                            <p:cTn id="32" dur="166" decel="50000">
                                              <p:stCondLst>
                                                <p:cond delay="1834"/>
                                              </p:stCondLst>
                                            </p:cTn>
                                            <p:tgtEl>
                                              <p:spTgt spid="60"/>
                                            </p:tgtEl>
                                          </p:cBhvr>
                                          <p:to x="100000" y="100000"/>
                                        </p:animScale>
                                      </p:childTnLst>
                                    </p:cTn>
                                  </p:par>
                                  <p:par>
                                    <p:cTn id="33" presetID="26" presetClass="entr" presetSubtype="0" fill="hold" nodeType="withEffect">
                                      <p:stCondLst>
                                        <p:cond delay="1400"/>
                                      </p:stCondLst>
                                      <p:childTnLst>
                                        <p:set>
                                          <p:cBhvr>
                                            <p:cTn id="34" dur="1" fill="hold">
                                              <p:stCondLst>
                                                <p:cond delay="0"/>
                                              </p:stCondLst>
                                            </p:cTn>
                                            <p:tgtEl>
                                              <p:spTgt spid="128"/>
                                            </p:tgtEl>
                                            <p:attrNameLst>
                                              <p:attrName>style.visibility</p:attrName>
                                            </p:attrNameLst>
                                          </p:cBhvr>
                                          <p:to>
                                            <p:strVal val="visible"/>
                                          </p:to>
                                        </p:set>
                                        <p:animEffect transition="in" filter="wipe(down)">
                                          <p:cBhvr>
                                            <p:cTn id="35" dur="580">
                                              <p:stCondLst>
                                                <p:cond delay="0"/>
                                              </p:stCondLst>
                                            </p:cTn>
                                            <p:tgtEl>
                                              <p:spTgt spid="128"/>
                                            </p:tgtEl>
                                          </p:cBhvr>
                                        </p:animEffect>
                                        <p:anim calcmode="lin" valueType="num">
                                          <p:cBhvr>
                                            <p:cTn id="36" dur="1822" tmFilter="0,0; 0.14,0.36; 0.43,0.73; 0.71,0.91; 1.0,1.0">
                                              <p:stCondLst>
                                                <p:cond delay="0"/>
                                              </p:stCondLst>
                                            </p:cTn>
                                            <p:tgtEl>
                                              <p:spTgt spid="128"/>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28"/>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28"/>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28"/>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28"/>
                                            </p:tgtEl>
                                            <p:attrNameLst>
                                              <p:attrName>ppt_y</p:attrName>
                                            </p:attrNameLst>
                                          </p:cBhvr>
                                          <p:tavLst>
                                            <p:tav tm="0" fmla="#ppt_y-sin(pi*$)/81">
                                              <p:val>
                                                <p:fltVal val="0"/>
                                              </p:val>
                                            </p:tav>
                                            <p:tav tm="100000">
                                              <p:val>
                                                <p:fltVal val="1"/>
                                              </p:val>
                                            </p:tav>
                                          </p:tavLst>
                                        </p:anim>
                                        <p:animScale>
                                          <p:cBhvr>
                                            <p:cTn id="41" dur="26">
                                              <p:stCondLst>
                                                <p:cond delay="650"/>
                                              </p:stCondLst>
                                            </p:cTn>
                                            <p:tgtEl>
                                              <p:spTgt spid="128"/>
                                            </p:tgtEl>
                                          </p:cBhvr>
                                          <p:to x="100000" y="60000"/>
                                        </p:animScale>
                                        <p:animScale>
                                          <p:cBhvr>
                                            <p:cTn id="42" dur="166" decel="50000">
                                              <p:stCondLst>
                                                <p:cond delay="676"/>
                                              </p:stCondLst>
                                            </p:cTn>
                                            <p:tgtEl>
                                              <p:spTgt spid="128"/>
                                            </p:tgtEl>
                                          </p:cBhvr>
                                          <p:to x="100000" y="100000"/>
                                        </p:animScale>
                                        <p:animScale>
                                          <p:cBhvr>
                                            <p:cTn id="43" dur="26">
                                              <p:stCondLst>
                                                <p:cond delay="1312"/>
                                              </p:stCondLst>
                                            </p:cTn>
                                            <p:tgtEl>
                                              <p:spTgt spid="128"/>
                                            </p:tgtEl>
                                          </p:cBhvr>
                                          <p:to x="100000" y="80000"/>
                                        </p:animScale>
                                        <p:animScale>
                                          <p:cBhvr>
                                            <p:cTn id="44" dur="166" decel="50000">
                                              <p:stCondLst>
                                                <p:cond delay="1338"/>
                                              </p:stCondLst>
                                            </p:cTn>
                                            <p:tgtEl>
                                              <p:spTgt spid="128"/>
                                            </p:tgtEl>
                                          </p:cBhvr>
                                          <p:to x="100000" y="100000"/>
                                        </p:animScale>
                                        <p:animScale>
                                          <p:cBhvr>
                                            <p:cTn id="45" dur="26">
                                              <p:stCondLst>
                                                <p:cond delay="1642"/>
                                              </p:stCondLst>
                                            </p:cTn>
                                            <p:tgtEl>
                                              <p:spTgt spid="128"/>
                                            </p:tgtEl>
                                          </p:cBhvr>
                                          <p:to x="100000" y="90000"/>
                                        </p:animScale>
                                        <p:animScale>
                                          <p:cBhvr>
                                            <p:cTn id="46" dur="166" decel="50000">
                                              <p:stCondLst>
                                                <p:cond delay="1668"/>
                                              </p:stCondLst>
                                            </p:cTn>
                                            <p:tgtEl>
                                              <p:spTgt spid="128"/>
                                            </p:tgtEl>
                                          </p:cBhvr>
                                          <p:to x="100000" y="100000"/>
                                        </p:animScale>
                                        <p:animScale>
                                          <p:cBhvr>
                                            <p:cTn id="47" dur="26">
                                              <p:stCondLst>
                                                <p:cond delay="1808"/>
                                              </p:stCondLst>
                                            </p:cTn>
                                            <p:tgtEl>
                                              <p:spTgt spid="128"/>
                                            </p:tgtEl>
                                          </p:cBhvr>
                                          <p:to x="100000" y="95000"/>
                                        </p:animScale>
                                        <p:animScale>
                                          <p:cBhvr>
                                            <p:cTn id="48" dur="166" decel="50000">
                                              <p:stCondLst>
                                                <p:cond delay="1834"/>
                                              </p:stCondLst>
                                            </p:cTn>
                                            <p:tgtEl>
                                              <p:spTgt spid="128"/>
                                            </p:tgtEl>
                                          </p:cBhvr>
                                          <p:to x="100000" y="100000"/>
                                        </p:animScale>
                                      </p:childTnLst>
                                    </p:cTn>
                                  </p:par>
                                  <p:par>
                                    <p:cTn id="49" presetID="26" presetClass="entr" presetSubtype="0" fill="hold" nodeType="withEffect">
                                      <p:stCondLst>
                                        <p:cond delay="1600"/>
                                      </p:stCondLst>
                                      <p:childTnLst>
                                        <p:set>
                                          <p:cBhvr>
                                            <p:cTn id="50" dur="1" fill="hold">
                                              <p:stCondLst>
                                                <p:cond delay="0"/>
                                              </p:stCondLst>
                                            </p:cTn>
                                            <p:tgtEl>
                                              <p:spTgt spid="132"/>
                                            </p:tgtEl>
                                            <p:attrNameLst>
                                              <p:attrName>style.visibility</p:attrName>
                                            </p:attrNameLst>
                                          </p:cBhvr>
                                          <p:to>
                                            <p:strVal val="visible"/>
                                          </p:to>
                                        </p:set>
                                        <p:animEffect transition="in" filter="wipe(down)">
                                          <p:cBhvr>
                                            <p:cTn id="51" dur="580">
                                              <p:stCondLst>
                                                <p:cond delay="0"/>
                                              </p:stCondLst>
                                            </p:cTn>
                                            <p:tgtEl>
                                              <p:spTgt spid="132"/>
                                            </p:tgtEl>
                                          </p:cBhvr>
                                        </p:animEffect>
                                        <p:anim calcmode="lin" valueType="num">
                                          <p:cBhvr>
                                            <p:cTn id="52" dur="1822" tmFilter="0,0; 0.14,0.36; 0.43,0.73; 0.71,0.91; 1.0,1.0">
                                              <p:stCondLst>
                                                <p:cond delay="0"/>
                                              </p:stCondLst>
                                            </p:cTn>
                                            <p:tgtEl>
                                              <p:spTgt spid="132"/>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132"/>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132"/>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132"/>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132"/>
                                            </p:tgtEl>
                                            <p:attrNameLst>
                                              <p:attrName>ppt_y</p:attrName>
                                            </p:attrNameLst>
                                          </p:cBhvr>
                                          <p:tavLst>
                                            <p:tav tm="0" fmla="#ppt_y-sin(pi*$)/81">
                                              <p:val>
                                                <p:fltVal val="0"/>
                                              </p:val>
                                            </p:tav>
                                            <p:tav tm="100000">
                                              <p:val>
                                                <p:fltVal val="1"/>
                                              </p:val>
                                            </p:tav>
                                          </p:tavLst>
                                        </p:anim>
                                        <p:animScale>
                                          <p:cBhvr>
                                            <p:cTn id="57" dur="26">
                                              <p:stCondLst>
                                                <p:cond delay="650"/>
                                              </p:stCondLst>
                                            </p:cTn>
                                            <p:tgtEl>
                                              <p:spTgt spid="132"/>
                                            </p:tgtEl>
                                          </p:cBhvr>
                                          <p:to x="100000" y="60000"/>
                                        </p:animScale>
                                        <p:animScale>
                                          <p:cBhvr>
                                            <p:cTn id="58" dur="166" decel="50000">
                                              <p:stCondLst>
                                                <p:cond delay="676"/>
                                              </p:stCondLst>
                                            </p:cTn>
                                            <p:tgtEl>
                                              <p:spTgt spid="132"/>
                                            </p:tgtEl>
                                          </p:cBhvr>
                                          <p:to x="100000" y="100000"/>
                                        </p:animScale>
                                        <p:animScale>
                                          <p:cBhvr>
                                            <p:cTn id="59" dur="26">
                                              <p:stCondLst>
                                                <p:cond delay="1312"/>
                                              </p:stCondLst>
                                            </p:cTn>
                                            <p:tgtEl>
                                              <p:spTgt spid="132"/>
                                            </p:tgtEl>
                                          </p:cBhvr>
                                          <p:to x="100000" y="80000"/>
                                        </p:animScale>
                                        <p:animScale>
                                          <p:cBhvr>
                                            <p:cTn id="60" dur="166" decel="50000">
                                              <p:stCondLst>
                                                <p:cond delay="1338"/>
                                              </p:stCondLst>
                                            </p:cTn>
                                            <p:tgtEl>
                                              <p:spTgt spid="132"/>
                                            </p:tgtEl>
                                          </p:cBhvr>
                                          <p:to x="100000" y="100000"/>
                                        </p:animScale>
                                        <p:animScale>
                                          <p:cBhvr>
                                            <p:cTn id="61" dur="26">
                                              <p:stCondLst>
                                                <p:cond delay="1642"/>
                                              </p:stCondLst>
                                            </p:cTn>
                                            <p:tgtEl>
                                              <p:spTgt spid="132"/>
                                            </p:tgtEl>
                                          </p:cBhvr>
                                          <p:to x="100000" y="90000"/>
                                        </p:animScale>
                                        <p:animScale>
                                          <p:cBhvr>
                                            <p:cTn id="62" dur="166" decel="50000">
                                              <p:stCondLst>
                                                <p:cond delay="1668"/>
                                              </p:stCondLst>
                                            </p:cTn>
                                            <p:tgtEl>
                                              <p:spTgt spid="132"/>
                                            </p:tgtEl>
                                          </p:cBhvr>
                                          <p:to x="100000" y="100000"/>
                                        </p:animScale>
                                        <p:animScale>
                                          <p:cBhvr>
                                            <p:cTn id="63" dur="26">
                                              <p:stCondLst>
                                                <p:cond delay="1808"/>
                                              </p:stCondLst>
                                            </p:cTn>
                                            <p:tgtEl>
                                              <p:spTgt spid="132"/>
                                            </p:tgtEl>
                                          </p:cBhvr>
                                          <p:to x="100000" y="95000"/>
                                        </p:animScale>
                                        <p:animScale>
                                          <p:cBhvr>
                                            <p:cTn id="64" dur="166" decel="50000">
                                              <p:stCondLst>
                                                <p:cond delay="1834"/>
                                              </p:stCondLst>
                                            </p:cTn>
                                            <p:tgtEl>
                                              <p:spTgt spid="132"/>
                                            </p:tgtEl>
                                          </p:cBhvr>
                                          <p:to x="100000" y="100000"/>
                                        </p:animScale>
                                      </p:childTnLst>
                                    </p:cTn>
                                  </p:par>
                                  <p:par>
                                    <p:cTn id="65" presetID="26" presetClass="entr" presetSubtype="0" fill="hold" nodeType="withEffect">
                                      <p:stCondLst>
                                        <p:cond delay="1800"/>
                                      </p:stCondLst>
                                      <p:childTnLst>
                                        <p:set>
                                          <p:cBhvr>
                                            <p:cTn id="66" dur="1" fill="hold">
                                              <p:stCondLst>
                                                <p:cond delay="0"/>
                                              </p:stCondLst>
                                            </p:cTn>
                                            <p:tgtEl>
                                              <p:spTgt spid="136"/>
                                            </p:tgtEl>
                                            <p:attrNameLst>
                                              <p:attrName>style.visibility</p:attrName>
                                            </p:attrNameLst>
                                          </p:cBhvr>
                                          <p:to>
                                            <p:strVal val="visible"/>
                                          </p:to>
                                        </p:set>
                                        <p:animEffect transition="in" filter="wipe(down)">
                                          <p:cBhvr>
                                            <p:cTn id="67" dur="580">
                                              <p:stCondLst>
                                                <p:cond delay="0"/>
                                              </p:stCondLst>
                                            </p:cTn>
                                            <p:tgtEl>
                                              <p:spTgt spid="136"/>
                                            </p:tgtEl>
                                          </p:cBhvr>
                                        </p:animEffect>
                                        <p:anim calcmode="lin" valueType="num">
                                          <p:cBhvr>
                                            <p:cTn id="68" dur="1822" tmFilter="0,0; 0.14,0.36; 0.43,0.73; 0.71,0.91; 1.0,1.0">
                                              <p:stCondLst>
                                                <p:cond delay="0"/>
                                              </p:stCondLst>
                                            </p:cTn>
                                            <p:tgtEl>
                                              <p:spTgt spid="136"/>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136"/>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136"/>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136"/>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136"/>
                                            </p:tgtEl>
                                            <p:attrNameLst>
                                              <p:attrName>ppt_y</p:attrName>
                                            </p:attrNameLst>
                                          </p:cBhvr>
                                          <p:tavLst>
                                            <p:tav tm="0" fmla="#ppt_y-sin(pi*$)/81">
                                              <p:val>
                                                <p:fltVal val="0"/>
                                              </p:val>
                                            </p:tav>
                                            <p:tav tm="100000">
                                              <p:val>
                                                <p:fltVal val="1"/>
                                              </p:val>
                                            </p:tav>
                                          </p:tavLst>
                                        </p:anim>
                                        <p:animScale>
                                          <p:cBhvr>
                                            <p:cTn id="73" dur="26">
                                              <p:stCondLst>
                                                <p:cond delay="650"/>
                                              </p:stCondLst>
                                            </p:cTn>
                                            <p:tgtEl>
                                              <p:spTgt spid="136"/>
                                            </p:tgtEl>
                                          </p:cBhvr>
                                          <p:to x="100000" y="60000"/>
                                        </p:animScale>
                                        <p:animScale>
                                          <p:cBhvr>
                                            <p:cTn id="74" dur="166" decel="50000">
                                              <p:stCondLst>
                                                <p:cond delay="676"/>
                                              </p:stCondLst>
                                            </p:cTn>
                                            <p:tgtEl>
                                              <p:spTgt spid="136"/>
                                            </p:tgtEl>
                                          </p:cBhvr>
                                          <p:to x="100000" y="100000"/>
                                        </p:animScale>
                                        <p:animScale>
                                          <p:cBhvr>
                                            <p:cTn id="75" dur="26">
                                              <p:stCondLst>
                                                <p:cond delay="1312"/>
                                              </p:stCondLst>
                                            </p:cTn>
                                            <p:tgtEl>
                                              <p:spTgt spid="136"/>
                                            </p:tgtEl>
                                          </p:cBhvr>
                                          <p:to x="100000" y="80000"/>
                                        </p:animScale>
                                        <p:animScale>
                                          <p:cBhvr>
                                            <p:cTn id="76" dur="166" decel="50000">
                                              <p:stCondLst>
                                                <p:cond delay="1338"/>
                                              </p:stCondLst>
                                            </p:cTn>
                                            <p:tgtEl>
                                              <p:spTgt spid="136"/>
                                            </p:tgtEl>
                                          </p:cBhvr>
                                          <p:to x="100000" y="100000"/>
                                        </p:animScale>
                                        <p:animScale>
                                          <p:cBhvr>
                                            <p:cTn id="77" dur="26">
                                              <p:stCondLst>
                                                <p:cond delay="1642"/>
                                              </p:stCondLst>
                                            </p:cTn>
                                            <p:tgtEl>
                                              <p:spTgt spid="136"/>
                                            </p:tgtEl>
                                          </p:cBhvr>
                                          <p:to x="100000" y="90000"/>
                                        </p:animScale>
                                        <p:animScale>
                                          <p:cBhvr>
                                            <p:cTn id="78" dur="166" decel="50000">
                                              <p:stCondLst>
                                                <p:cond delay="1668"/>
                                              </p:stCondLst>
                                            </p:cTn>
                                            <p:tgtEl>
                                              <p:spTgt spid="136"/>
                                            </p:tgtEl>
                                          </p:cBhvr>
                                          <p:to x="100000" y="100000"/>
                                        </p:animScale>
                                        <p:animScale>
                                          <p:cBhvr>
                                            <p:cTn id="79" dur="26">
                                              <p:stCondLst>
                                                <p:cond delay="1808"/>
                                              </p:stCondLst>
                                            </p:cTn>
                                            <p:tgtEl>
                                              <p:spTgt spid="136"/>
                                            </p:tgtEl>
                                          </p:cBhvr>
                                          <p:to x="100000" y="95000"/>
                                        </p:animScale>
                                        <p:animScale>
                                          <p:cBhvr>
                                            <p:cTn id="80" dur="166" decel="50000">
                                              <p:stCondLst>
                                                <p:cond delay="1834"/>
                                              </p:stCondLst>
                                            </p:cTn>
                                            <p:tgtEl>
                                              <p:spTgt spid="136"/>
                                            </p:tgtEl>
                                          </p:cBhvr>
                                          <p:to x="100000" y="100000"/>
                                        </p:animScale>
                                      </p:childTnLst>
                                    </p:cTn>
                                  </p:par>
                                  <p:par>
                                    <p:cTn id="81" presetID="26" presetClass="entr" presetSubtype="0" fill="hold" nodeType="withEffect">
                                      <p:stCondLst>
                                        <p:cond delay="2000"/>
                                      </p:stCondLst>
                                      <p:childTnLst>
                                        <p:set>
                                          <p:cBhvr>
                                            <p:cTn id="82" dur="1" fill="hold">
                                              <p:stCondLst>
                                                <p:cond delay="0"/>
                                              </p:stCondLst>
                                            </p:cTn>
                                            <p:tgtEl>
                                              <p:spTgt spid="139"/>
                                            </p:tgtEl>
                                            <p:attrNameLst>
                                              <p:attrName>style.visibility</p:attrName>
                                            </p:attrNameLst>
                                          </p:cBhvr>
                                          <p:to>
                                            <p:strVal val="visible"/>
                                          </p:to>
                                        </p:set>
                                        <p:animEffect transition="in" filter="wipe(down)">
                                          <p:cBhvr>
                                            <p:cTn id="83" dur="580">
                                              <p:stCondLst>
                                                <p:cond delay="0"/>
                                              </p:stCondLst>
                                            </p:cTn>
                                            <p:tgtEl>
                                              <p:spTgt spid="139"/>
                                            </p:tgtEl>
                                          </p:cBhvr>
                                        </p:animEffect>
                                        <p:anim calcmode="lin" valueType="num">
                                          <p:cBhvr>
                                            <p:cTn id="84" dur="1822" tmFilter="0,0; 0.14,0.36; 0.43,0.73; 0.71,0.91; 1.0,1.0">
                                              <p:stCondLst>
                                                <p:cond delay="0"/>
                                              </p:stCondLst>
                                            </p:cTn>
                                            <p:tgtEl>
                                              <p:spTgt spid="139"/>
                                            </p:tgtEl>
                                            <p:attrNameLst>
                                              <p:attrName>ppt_x</p:attrName>
                                            </p:attrNameLst>
                                          </p:cBhvr>
                                          <p:tavLst>
                                            <p:tav tm="0">
                                              <p:val>
                                                <p:strVal val="#ppt_x-0.25"/>
                                              </p:val>
                                            </p:tav>
                                            <p:tav tm="100000">
                                              <p:val>
                                                <p:strVal val="#ppt_x"/>
                                              </p:val>
                                            </p:tav>
                                          </p:tavLst>
                                        </p:anim>
                                        <p:anim calcmode="lin" valueType="num">
                                          <p:cBhvr>
                                            <p:cTn id="85" dur="664" tmFilter="0.0,0.0; 0.25,0.07; 0.50,0.2; 0.75,0.467; 1.0,1.0">
                                              <p:stCondLst>
                                                <p:cond delay="0"/>
                                              </p:stCondLst>
                                            </p:cTn>
                                            <p:tgtEl>
                                              <p:spTgt spid="139"/>
                                            </p:tgtEl>
                                            <p:attrNameLst>
                                              <p:attrName>ppt_y</p:attrName>
                                            </p:attrNameLst>
                                          </p:cBhvr>
                                          <p:tavLst>
                                            <p:tav tm="0" fmla="#ppt_y-sin(pi*$)/3">
                                              <p:val>
                                                <p:fltVal val="0.5"/>
                                              </p:val>
                                            </p:tav>
                                            <p:tav tm="100000">
                                              <p:val>
                                                <p:fltVal val="1"/>
                                              </p:val>
                                            </p:tav>
                                          </p:tavLst>
                                        </p:anim>
                                        <p:anim calcmode="lin" valueType="num">
                                          <p:cBhvr>
                                            <p:cTn id="86" dur="664" tmFilter="0, 0; 0.125,0.2665; 0.25,0.4; 0.375,0.465; 0.5,0.5;  0.625,0.535; 0.75,0.6; 0.875,0.7335; 1,1">
                                              <p:stCondLst>
                                                <p:cond delay="664"/>
                                              </p:stCondLst>
                                            </p:cTn>
                                            <p:tgtEl>
                                              <p:spTgt spid="139"/>
                                            </p:tgtEl>
                                            <p:attrNameLst>
                                              <p:attrName>ppt_y</p:attrName>
                                            </p:attrNameLst>
                                          </p:cBhvr>
                                          <p:tavLst>
                                            <p:tav tm="0" fmla="#ppt_y-sin(pi*$)/9">
                                              <p:val>
                                                <p:fltVal val="0"/>
                                              </p:val>
                                            </p:tav>
                                            <p:tav tm="100000">
                                              <p:val>
                                                <p:fltVal val="1"/>
                                              </p:val>
                                            </p:tav>
                                          </p:tavLst>
                                        </p:anim>
                                        <p:anim calcmode="lin" valueType="num">
                                          <p:cBhvr>
                                            <p:cTn id="87" dur="332" tmFilter="0, 0; 0.125,0.2665; 0.25,0.4; 0.375,0.465; 0.5,0.5;  0.625,0.535; 0.75,0.6; 0.875,0.7335; 1,1">
                                              <p:stCondLst>
                                                <p:cond delay="1324"/>
                                              </p:stCondLst>
                                            </p:cTn>
                                            <p:tgtEl>
                                              <p:spTgt spid="139"/>
                                            </p:tgtEl>
                                            <p:attrNameLst>
                                              <p:attrName>ppt_y</p:attrName>
                                            </p:attrNameLst>
                                          </p:cBhvr>
                                          <p:tavLst>
                                            <p:tav tm="0" fmla="#ppt_y-sin(pi*$)/27">
                                              <p:val>
                                                <p:fltVal val="0"/>
                                              </p:val>
                                            </p:tav>
                                            <p:tav tm="100000">
                                              <p:val>
                                                <p:fltVal val="1"/>
                                              </p:val>
                                            </p:tav>
                                          </p:tavLst>
                                        </p:anim>
                                        <p:anim calcmode="lin" valueType="num">
                                          <p:cBhvr>
                                            <p:cTn id="88" dur="164" tmFilter="0, 0; 0.125,0.2665; 0.25,0.4; 0.375,0.465; 0.5,0.5;  0.625,0.535; 0.75,0.6; 0.875,0.7335; 1,1">
                                              <p:stCondLst>
                                                <p:cond delay="1656"/>
                                              </p:stCondLst>
                                            </p:cTn>
                                            <p:tgtEl>
                                              <p:spTgt spid="139"/>
                                            </p:tgtEl>
                                            <p:attrNameLst>
                                              <p:attrName>ppt_y</p:attrName>
                                            </p:attrNameLst>
                                          </p:cBhvr>
                                          <p:tavLst>
                                            <p:tav tm="0" fmla="#ppt_y-sin(pi*$)/81">
                                              <p:val>
                                                <p:fltVal val="0"/>
                                              </p:val>
                                            </p:tav>
                                            <p:tav tm="100000">
                                              <p:val>
                                                <p:fltVal val="1"/>
                                              </p:val>
                                            </p:tav>
                                          </p:tavLst>
                                        </p:anim>
                                        <p:animScale>
                                          <p:cBhvr>
                                            <p:cTn id="89" dur="26">
                                              <p:stCondLst>
                                                <p:cond delay="650"/>
                                              </p:stCondLst>
                                            </p:cTn>
                                            <p:tgtEl>
                                              <p:spTgt spid="139"/>
                                            </p:tgtEl>
                                          </p:cBhvr>
                                          <p:to x="100000" y="60000"/>
                                        </p:animScale>
                                        <p:animScale>
                                          <p:cBhvr>
                                            <p:cTn id="90" dur="166" decel="50000">
                                              <p:stCondLst>
                                                <p:cond delay="676"/>
                                              </p:stCondLst>
                                            </p:cTn>
                                            <p:tgtEl>
                                              <p:spTgt spid="139"/>
                                            </p:tgtEl>
                                          </p:cBhvr>
                                          <p:to x="100000" y="100000"/>
                                        </p:animScale>
                                        <p:animScale>
                                          <p:cBhvr>
                                            <p:cTn id="91" dur="26">
                                              <p:stCondLst>
                                                <p:cond delay="1312"/>
                                              </p:stCondLst>
                                            </p:cTn>
                                            <p:tgtEl>
                                              <p:spTgt spid="139"/>
                                            </p:tgtEl>
                                          </p:cBhvr>
                                          <p:to x="100000" y="80000"/>
                                        </p:animScale>
                                        <p:animScale>
                                          <p:cBhvr>
                                            <p:cTn id="92" dur="166" decel="50000">
                                              <p:stCondLst>
                                                <p:cond delay="1338"/>
                                              </p:stCondLst>
                                            </p:cTn>
                                            <p:tgtEl>
                                              <p:spTgt spid="139"/>
                                            </p:tgtEl>
                                          </p:cBhvr>
                                          <p:to x="100000" y="100000"/>
                                        </p:animScale>
                                        <p:animScale>
                                          <p:cBhvr>
                                            <p:cTn id="93" dur="26">
                                              <p:stCondLst>
                                                <p:cond delay="1642"/>
                                              </p:stCondLst>
                                            </p:cTn>
                                            <p:tgtEl>
                                              <p:spTgt spid="139"/>
                                            </p:tgtEl>
                                          </p:cBhvr>
                                          <p:to x="100000" y="90000"/>
                                        </p:animScale>
                                        <p:animScale>
                                          <p:cBhvr>
                                            <p:cTn id="94" dur="166" decel="50000">
                                              <p:stCondLst>
                                                <p:cond delay="1668"/>
                                              </p:stCondLst>
                                            </p:cTn>
                                            <p:tgtEl>
                                              <p:spTgt spid="139"/>
                                            </p:tgtEl>
                                          </p:cBhvr>
                                          <p:to x="100000" y="100000"/>
                                        </p:animScale>
                                        <p:animScale>
                                          <p:cBhvr>
                                            <p:cTn id="95" dur="26">
                                              <p:stCondLst>
                                                <p:cond delay="1808"/>
                                              </p:stCondLst>
                                            </p:cTn>
                                            <p:tgtEl>
                                              <p:spTgt spid="139"/>
                                            </p:tgtEl>
                                          </p:cBhvr>
                                          <p:to x="100000" y="95000"/>
                                        </p:animScale>
                                        <p:animScale>
                                          <p:cBhvr>
                                            <p:cTn id="96" dur="166" decel="50000">
                                              <p:stCondLst>
                                                <p:cond delay="1834"/>
                                              </p:stCondLst>
                                            </p:cTn>
                                            <p:tgtEl>
                                              <p:spTgt spid="139"/>
                                            </p:tgtEl>
                                          </p:cBhvr>
                                          <p:to x="100000" y="100000"/>
                                        </p:animScale>
                                      </p:childTnLst>
                                    </p:cTn>
                                  </p:par>
                                  <p:par>
                                    <p:cTn id="97" presetID="26" presetClass="entr" presetSubtype="0" fill="hold" nodeType="withEffect">
                                      <p:stCondLst>
                                        <p:cond delay="2200"/>
                                      </p:stCondLst>
                                      <p:childTnLst>
                                        <p:set>
                                          <p:cBhvr>
                                            <p:cTn id="98" dur="1" fill="hold">
                                              <p:stCondLst>
                                                <p:cond delay="0"/>
                                              </p:stCondLst>
                                            </p:cTn>
                                            <p:tgtEl>
                                              <p:spTgt spid="143"/>
                                            </p:tgtEl>
                                            <p:attrNameLst>
                                              <p:attrName>style.visibility</p:attrName>
                                            </p:attrNameLst>
                                          </p:cBhvr>
                                          <p:to>
                                            <p:strVal val="visible"/>
                                          </p:to>
                                        </p:set>
                                        <p:animEffect transition="in" filter="wipe(down)">
                                          <p:cBhvr>
                                            <p:cTn id="99" dur="580">
                                              <p:stCondLst>
                                                <p:cond delay="0"/>
                                              </p:stCondLst>
                                            </p:cTn>
                                            <p:tgtEl>
                                              <p:spTgt spid="143"/>
                                            </p:tgtEl>
                                          </p:cBhvr>
                                        </p:animEffect>
                                        <p:anim calcmode="lin" valueType="num">
                                          <p:cBhvr>
                                            <p:cTn id="100" dur="1822" tmFilter="0,0; 0.14,0.36; 0.43,0.73; 0.71,0.91; 1.0,1.0">
                                              <p:stCondLst>
                                                <p:cond delay="0"/>
                                              </p:stCondLst>
                                            </p:cTn>
                                            <p:tgtEl>
                                              <p:spTgt spid="143"/>
                                            </p:tgtEl>
                                            <p:attrNameLst>
                                              <p:attrName>ppt_x</p:attrName>
                                            </p:attrNameLst>
                                          </p:cBhvr>
                                          <p:tavLst>
                                            <p:tav tm="0">
                                              <p:val>
                                                <p:strVal val="#ppt_x-0.25"/>
                                              </p:val>
                                            </p:tav>
                                            <p:tav tm="100000">
                                              <p:val>
                                                <p:strVal val="#ppt_x"/>
                                              </p:val>
                                            </p:tav>
                                          </p:tavLst>
                                        </p:anim>
                                        <p:anim calcmode="lin" valueType="num">
                                          <p:cBhvr>
                                            <p:cTn id="101" dur="664" tmFilter="0.0,0.0; 0.25,0.07; 0.50,0.2; 0.75,0.467; 1.0,1.0">
                                              <p:stCondLst>
                                                <p:cond delay="0"/>
                                              </p:stCondLst>
                                            </p:cTn>
                                            <p:tgtEl>
                                              <p:spTgt spid="143"/>
                                            </p:tgtEl>
                                            <p:attrNameLst>
                                              <p:attrName>ppt_y</p:attrName>
                                            </p:attrNameLst>
                                          </p:cBhvr>
                                          <p:tavLst>
                                            <p:tav tm="0" fmla="#ppt_y-sin(pi*$)/3">
                                              <p:val>
                                                <p:fltVal val="0.5"/>
                                              </p:val>
                                            </p:tav>
                                            <p:tav tm="100000">
                                              <p:val>
                                                <p:fltVal val="1"/>
                                              </p:val>
                                            </p:tav>
                                          </p:tavLst>
                                        </p:anim>
                                        <p:anim calcmode="lin" valueType="num">
                                          <p:cBhvr>
                                            <p:cTn id="102" dur="664" tmFilter="0, 0; 0.125,0.2665; 0.25,0.4; 0.375,0.465; 0.5,0.5;  0.625,0.535; 0.75,0.6; 0.875,0.7335; 1,1">
                                              <p:stCondLst>
                                                <p:cond delay="664"/>
                                              </p:stCondLst>
                                            </p:cTn>
                                            <p:tgtEl>
                                              <p:spTgt spid="143"/>
                                            </p:tgtEl>
                                            <p:attrNameLst>
                                              <p:attrName>ppt_y</p:attrName>
                                            </p:attrNameLst>
                                          </p:cBhvr>
                                          <p:tavLst>
                                            <p:tav tm="0" fmla="#ppt_y-sin(pi*$)/9">
                                              <p:val>
                                                <p:fltVal val="0"/>
                                              </p:val>
                                            </p:tav>
                                            <p:tav tm="100000">
                                              <p:val>
                                                <p:fltVal val="1"/>
                                              </p:val>
                                            </p:tav>
                                          </p:tavLst>
                                        </p:anim>
                                        <p:anim calcmode="lin" valueType="num">
                                          <p:cBhvr>
                                            <p:cTn id="103" dur="332" tmFilter="0, 0; 0.125,0.2665; 0.25,0.4; 0.375,0.465; 0.5,0.5;  0.625,0.535; 0.75,0.6; 0.875,0.7335; 1,1">
                                              <p:stCondLst>
                                                <p:cond delay="1324"/>
                                              </p:stCondLst>
                                            </p:cTn>
                                            <p:tgtEl>
                                              <p:spTgt spid="143"/>
                                            </p:tgtEl>
                                            <p:attrNameLst>
                                              <p:attrName>ppt_y</p:attrName>
                                            </p:attrNameLst>
                                          </p:cBhvr>
                                          <p:tavLst>
                                            <p:tav tm="0" fmla="#ppt_y-sin(pi*$)/27">
                                              <p:val>
                                                <p:fltVal val="0"/>
                                              </p:val>
                                            </p:tav>
                                            <p:tav tm="100000">
                                              <p:val>
                                                <p:fltVal val="1"/>
                                              </p:val>
                                            </p:tav>
                                          </p:tavLst>
                                        </p:anim>
                                        <p:anim calcmode="lin" valueType="num">
                                          <p:cBhvr>
                                            <p:cTn id="104" dur="164" tmFilter="0, 0; 0.125,0.2665; 0.25,0.4; 0.375,0.465; 0.5,0.5;  0.625,0.535; 0.75,0.6; 0.875,0.7335; 1,1">
                                              <p:stCondLst>
                                                <p:cond delay="1656"/>
                                              </p:stCondLst>
                                            </p:cTn>
                                            <p:tgtEl>
                                              <p:spTgt spid="143"/>
                                            </p:tgtEl>
                                            <p:attrNameLst>
                                              <p:attrName>ppt_y</p:attrName>
                                            </p:attrNameLst>
                                          </p:cBhvr>
                                          <p:tavLst>
                                            <p:tav tm="0" fmla="#ppt_y-sin(pi*$)/81">
                                              <p:val>
                                                <p:fltVal val="0"/>
                                              </p:val>
                                            </p:tav>
                                            <p:tav tm="100000">
                                              <p:val>
                                                <p:fltVal val="1"/>
                                              </p:val>
                                            </p:tav>
                                          </p:tavLst>
                                        </p:anim>
                                        <p:animScale>
                                          <p:cBhvr>
                                            <p:cTn id="105" dur="26">
                                              <p:stCondLst>
                                                <p:cond delay="650"/>
                                              </p:stCondLst>
                                            </p:cTn>
                                            <p:tgtEl>
                                              <p:spTgt spid="143"/>
                                            </p:tgtEl>
                                          </p:cBhvr>
                                          <p:to x="100000" y="60000"/>
                                        </p:animScale>
                                        <p:animScale>
                                          <p:cBhvr>
                                            <p:cTn id="106" dur="166" decel="50000">
                                              <p:stCondLst>
                                                <p:cond delay="676"/>
                                              </p:stCondLst>
                                            </p:cTn>
                                            <p:tgtEl>
                                              <p:spTgt spid="143"/>
                                            </p:tgtEl>
                                          </p:cBhvr>
                                          <p:to x="100000" y="100000"/>
                                        </p:animScale>
                                        <p:animScale>
                                          <p:cBhvr>
                                            <p:cTn id="107" dur="26">
                                              <p:stCondLst>
                                                <p:cond delay="1312"/>
                                              </p:stCondLst>
                                            </p:cTn>
                                            <p:tgtEl>
                                              <p:spTgt spid="143"/>
                                            </p:tgtEl>
                                          </p:cBhvr>
                                          <p:to x="100000" y="80000"/>
                                        </p:animScale>
                                        <p:animScale>
                                          <p:cBhvr>
                                            <p:cTn id="108" dur="166" decel="50000">
                                              <p:stCondLst>
                                                <p:cond delay="1338"/>
                                              </p:stCondLst>
                                            </p:cTn>
                                            <p:tgtEl>
                                              <p:spTgt spid="143"/>
                                            </p:tgtEl>
                                          </p:cBhvr>
                                          <p:to x="100000" y="100000"/>
                                        </p:animScale>
                                        <p:animScale>
                                          <p:cBhvr>
                                            <p:cTn id="109" dur="26">
                                              <p:stCondLst>
                                                <p:cond delay="1642"/>
                                              </p:stCondLst>
                                            </p:cTn>
                                            <p:tgtEl>
                                              <p:spTgt spid="143"/>
                                            </p:tgtEl>
                                          </p:cBhvr>
                                          <p:to x="100000" y="90000"/>
                                        </p:animScale>
                                        <p:animScale>
                                          <p:cBhvr>
                                            <p:cTn id="110" dur="166" decel="50000">
                                              <p:stCondLst>
                                                <p:cond delay="1668"/>
                                              </p:stCondLst>
                                            </p:cTn>
                                            <p:tgtEl>
                                              <p:spTgt spid="143"/>
                                            </p:tgtEl>
                                          </p:cBhvr>
                                          <p:to x="100000" y="100000"/>
                                        </p:animScale>
                                        <p:animScale>
                                          <p:cBhvr>
                                            <p:cTn id="111" dur="26">
                                              <p:stCondLst>
                                                <p:cond delay="1808"/>
                                              </p:stCondLst>
                                            </p:cTn>
                                            <p:tgtEl>
                                              <p:spTgt spid="143"/>
                                            </p:tgtEl>
                                          </p:cBhvr>
                                          <p:to x="100000" y="95000"/>
                                        </p:animScale>
                                        <p:animScale>
                                          <p:cBhvr>
                                            <p:cTn id="112" dur="166" decel="50000">
                                              <p:stCondLst>
                                                <p:cond delay="1834"/>
                                              </p:stCondLst>
                                            </p:cTn>
                                            <p:tgtEl>
                                              <p:spTgt spid="143"/>
                                            </p:tgtEl>
                                          </p:cBhvr>
                                          <p:to x="100000" y="100000"/>
                                        </p:animScale>
                                      </p:childTnLst>
                                    </p:cTn>
                                  </p:par>
                                  <p:par>
                                    <p:cTn id="113" presetID="26" presetClass="entr" presetSubtype="0" fill="hold" nodeType="withEffect">
                                      <p:stCondLst>
                                        <p:cond delay="2400"/>
                                      </p:stCondLst>
                                      <p:childTnLst>
                                        <p:set>
                                          <p:cBhvr>
                                            <p:cTn id="114" dur="1" fill="hold">
                                              <p:stCondLst>
                                                <p:cond delay="0"/>
                                              </p:stCondLst>
                                            </p:cTn>
                                            <p:tgtEl>
                                              <p:spTgt spid="147"/>
                                            </p:tgtEl>
                                            <p:attrNameLst>
                                              <p:attrName>style.visibility</p:attrName>
                                            </p:attrNameLst>
                                          </p:cBhvr>
                                          <p:to>
                                            <p:strVal val="visible"/>
                                          </p:to>
                                        </p:set>
                                        <p:animEffect transition="in" filter="wipe(down)">
                                          <p:cBhvr>
                                            <p:cTn id="115" dur="580">
                                              <p:stCondLst>
                                                <p:cond delay="0"/>
                                              </p:stCondLst>
                                            </p:cTn>
                                            <p:tgtEl>
                                              <p:spTgt spid="147"/>
                                            </p:tgtEl>
                                          </p:cBhvr>
                                        </p:animEffect>
                                        <p:anim calcmode="lin" valueType="num">
                                          <p:cBhvr>
                                            <p:cTn id="116" dur="1822" tmFilter="0,0; 0.14,0.36; 0.43,0.73; 0.71,0.91; 1.0,1.0">
                                              <p:stCondLst>
                                                <p:cond delay="0"/>
                                              </p:stCondLst>
                                            </p:cTn>
                                            <p:tgtEl>
                                              <p:spTgt spid="147"/>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47"/>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47"/>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47"/>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47"/>
                                            </p:tgtEl>
                                            <p:attrNameLst>
                                              <p:attrName>ppt_y</p:attrName>
                                            </p:attrNameLst>
                                          </p:cBhvr>
                                          <p:tavLst>
                                            <p:tav tm="0" fmla="#ppt_y-sin(pi*$)/81">
                                              <p:val>
                                                <p:fltVal val="0"/>
                                              </p:val>
                                            </p:tav>
                                            <p:tav tm="100000">
                                              <p:val>
                                                <p:fltVal val="1"/>
                                              </p:val>
                                            </p:tav>
                                          </p:tavLst>
                                        </p:anim>
                                        <p:animScale>
                                          <p:cBhvr>
                                            <p:cTn id="121" dur="26">
                                              <p:stCondLst>
                                                <p:cond delay="650"/>
                                              </p:stCondLst>
                                            </p:cTn>
                                            <p:tgtEl>
                                              <p:spTgt spid="147"/>
                                            </p:tgtEl>
                                          </p:cBhvr>
                                          <p:to x="100000" y="60000"/>
                                        </p:animScale>
                                        <p:animScale>
                                          <p:cBhvr>
                                            <p:cTn id="122" dur="166" decel="50000">
                                              <p:stCondLst>
                                                <p:cond delay="676"/>
                                              </p:stCondLst>
                                            </p:cTn>
                                            <p:tgtEl>
                                              <p:spTgt spid="147"/>
                                            </p:tgtEl>
                                          </p:cBhvr>
                                          <p:to x="100000" y="100000"/>
                                        </p:animScale>
                                        <p:animScale>
                                          <p:cBhvr>
                                            <p:cTn id="123" dur="26">
                                              <p:stCondLst>
                                                <p:cond delay="1312"/>
                                              </p:stCondLst>
                                            </p:cTn>
                                            <p:tgtEl>
                                              <p:spTgt spid="147"/>
                                            </p:tgtEl>
                                          </p:cBhvr>
                                          <p:to x="100000" y="80000"/>
                                        </p:animScale>
                                        <p:animScale>
                                          <p:cBhvr>
                                            <p:cTn id="124" dur="166" decel="50000">
                                              <p:stCondLst>
                                                <p:cond delay="1338"/>
                                              </p:stCondLst>
                                            </p:cTn>
                                            <p:tgtEl>
                                              <p:spTgt spid="147"/>
                                            </p:tgtEl>
                                          </p:cBhvr>
                                          <p:to x="100000" y="100000"/>
                                        </p:animScale>
                                        <p:animScale>
                                          <p:cBhvr>
                                            <p:cTn id="125" dur="26">
                                              <p:stCondLst>
                                                <p:cond delay="1642"/>
                                              </p:stCondLst>
                                            </p:cTn>
                                            <p:tgtEl>
                                              <p:spTgt spid="147"/>
                                            </p:tgtEl>
                                          </p:cBhvr>
                                          <p:to x="100000" y="90000"/>
                                        </p:animScale>
                                        <p:animScale>
                                          <p:cBhvr>
                                            <p:cTn id="126" dur="166" decel="50000">
                                              <p:stCondLst>
                                                <p:cond delay="1668"/>
                                              </p:stCondLst>
                                            </p:cTn>
                                            <p:tgtEl>
                                              <p:spTgt spid="147"/>
                                            </p:tgtEl>
                                          </p:cBhvr>
                                          <p:to x="100000" y="100000"/>
                                        </p:animScale>
                                        <p:animScale>
                                          <p:cBhvr>
                                            <p:cTn id="127" dur="26">
                                              <p:stCondLst>
                                                <p:cond delay="1808"/>
                                              </p:stCondLst>
                                            </p:cTn>
                                            <p:tgtEl>
                                              <p:spTgt spid="147"/>
                                            </p:tgtEl>
                                          </p:cBhvr>
                                          <p:to x="100000" y="95000"/>
                                        </p:animScale>
                                        <p:animScale>
                                          <p:cBhvr>
                                            <p:cTn id="128" dur="166" decel="50000">
                                              <p:stCondLst>
                                                <p:cond delay="1834"/>
                                              </p:stCondLst>
                                            </p:cTn>
                                            <p:tgtEl>
                                              <p:spTgt spid="147"/>
                                            </p:tgtEl>
                                          </p:cBhvr>
                                          <p:to x="100000" y="100000"/>
                                        </p:animScale>
                                      </p:childTnLst>
                                    </p:cTn>
                                  </p:par>
                                  <p:par>
                                    <p:cTn id="129" presetID="0" presetClass="path" presetSubtype="0" accel="50000" decel="50000" fill="hold" nodeType="withEffect">
                                      <p:stCondLst>
                                        <p:cond delay="2500"/>
                                      </p:stCondLst>
                                      <p:childTnLst>
                                        <p:animMotion origin="layout" path="M -0.00821 0.00787 L -0.00821 0.00787 C -0.02748 0.00717 -0.16394 0.00763 -0.22071 -0.00116 C -0.225 -0.00186 -0.22904 -0.00417 -0.23321 -0.00556 C -0.24141 -0.00834 -0.25248 -0.01088 -0.26081 -0.01459 C -0.26667 -0.01713 -0.2724 -0.02107 -0.27826 -0.02338 C -0.28816 -0.02709 -0.29831 -0.02871 -0.30821 -0.03218 C -0.31498 -0.03473 -0.32149 -0.03866 -0.32826 -0.04121 C -0.33659 -0.04422 -0.34506 -0.0463 -0.35326 -0.05 C -0.35665 -0.05162 -0.3599 -0.05325 -0.36329 -0.0544 C -0.36928 -0.05695 -0.37969 -0.05973 -0.38581 -0.06343 C -0.38998 -0.06598 -0.39402 -0.06968 -0.39831 -0.07223 C -0.40157 -0.07431 -0.40508 -0.07477 -0.40821 -0.07686 C -0.42448 -0.08704 -0.428 -0.09213 -0.44076 -0.09908 C -0.44662 -0.10209 -0.45235 -0.1051 -0.45821 -0.10787 C -0.46485 -0.11112 -0.47201 -0.11204 -0.47826 -0.11667 C -0.52149 -0.14977 -0.475 -0.1169 -0.50821 -0.1345 C -0.53842 -0.1507 -0.50261 -0.13496 -0.53321 -0.15672 C -0.53724 -0.1595 -0.54154 -0.15973 -0.54571 -0.16135 C -0.55404 -0.16875 -0.56198 -0.17825 -0.57071 -0.18357 C -0.57331 -0.18496 -0.57592 -0.18565 -0.57826 -0.18797 C -0.58347 -0.19306 -0.59323 -0.20579 -0.59323 -0.20579 C -0.60118 -0.22686 -0.59636 -0.21065 -0.60079 -0.23681 C -0.60235 -0.24584 -0.60573 -0.25417 -0.60573 -0.26343 L -0.60573 -0.30787 L -0.60079 -0.28565 L -0.60821 -0.28565 " pathEditMode="relative" ptsTypes="AAAAAAAAAAAAAAAAAAAAAAAAAAA">
                                          <p:cBhvr>
                                            <p:cTn id="130" dur="2000" fill="hold"/>
                                            <p:tgtEl>
                                              <p:spTgt spid="23"/>
                                            </p:tgtEl>
                                            <p:attrNameLst>
                                              <p:attrName>ppt_x</p:attrName>
                                              <p:attrName>ppt_y</p:attrName>
                                            </p:attrNameLst>
                                          </p:cBhvr>
                                        </p:animMotion>
                                      </p:childTnLst>
                                    </p:cTn>
                                  </p:par>
                                  <p:par>
                                    <p:cTn id="131" presetID="0" presetClass="path" presetSubtype="0" accel="50000" decel="50000" fill="hold" nodeType="withEffect">
                                      <p:stCondLst>
                                        <p:cond delay="2700"/>
                                      </p:stCondLst>
                                      <p:childTnLst>
                                        <p:animMotion origin="layout" path="M -0.00847 0.00254 L -0.00847 0.00254 C 0.00742 0.01736 0.02278 0.03402 0.03906 0.04699 C 0.08854 0.08657 0.17708 0.05347 0.20898 0.05162 C 0.21484 0.04861 0.2207 0.04606 0.22643 0.04259 C 0.2332 0.03865 0.23958 0.0324 0.24648 0.02939 C 0.25299 0.02639 0.25976 0.02639 0.2664 0.02476 C 0.27395 0.02037 0.28151 0.01666 0.28893 0.01157 C 0.30859 -0.00186 0.34257 -0.02917 0.36393 -0.04167 C 0.40572 -0.06644 0.36862 -0.04329 0.4039 -0.06852 C 0.41054 -0.07315 0.41757 -0.07616 0.42395 -0.08172 C 0.42929 -0.08658 0.43385 -0.09399 0.43893 -0.09954 C 0.44466 -0.10579 0.45104 -0.11042 0.45638 -0.11736 C 0.46028 -0.12223 0.46276 -0.12986 0.4664 -0.13519 C 0.47109 -0.14167 0.47682 -0.14584 0.48138 -0.15278 C 0.48854 -0.16389 0.49479 -0.17662 0.50143 -0.18843 L 0.51145 -0.20625 C 0.51393 -0.21065 0.51692 -0.21436 0.51888 -0.21945 L 0.5289 -0.2463 C 0.53059 -0.2507 0.53177 -0.25579 0.53398 -0.25949 C 0.53645 -0.26389 0.53919 -0.26806 0.5414 -0.27292 C 0.54752 -0.28588 0.55898 -0.31274 0.55898 -0.31274 L 0.57148 -0.30834 " pathEditMode="relative" ptsTypes="AAAAAAAAAAAAAAAAAAAAAAA">
                                          <p:cBhvr>
                                            <p:cTn id="132" dur="2000" fill="hold"/>
                                            <p:tgtEl>
                                              <p:spTgt spid="15"/>
                                            </p:tgtEl>
                                            <p:attrNameLst>
                                              <p:attrName>ppt_x</p:attrName>
                                              <p:attrName>ppt_y</p:attrName>
                                            </p:attrNameLst>
                                          </p:cBhvr>
                                        </p:animMotion>
                                      </p:childTnLst>
                                    </p:cTn>
                                  </p:par>
                                  <p:par>
                                    <p:cTn id="133" presetID="0" presetClass="path" presetSubtype="0" accel="50000" decel="50000" fill="hold" nodeType="withEffect">
                                      <p:stCondLst>
                                        <p:cond delay="2900"/>
                                      </p:stCondLst>
                                      <p:childTnLst>
                                        <p:animMotion origin="layout" path="M -0.00235 -0.0169 L -0.00235 -0.0169 C -0.00079 -0.13704 0.00026 -0.25718 0.0026 -0.37708 C 0.00273 -0.38472 0.00442 -0.3919 0.00507 -0.39931 C 0.00976 -0.45347 0.00507 -0.4169 0.01015 -0.45278 C 0.00716 -0.56829 0.00755 -0.51783 0.00755 -0.6037 L 0.00755 -0.6037 " pathEditMode="relative" ptsTypes="AAAAAAA">
                                          <p:cBhvr>
                                            <p:cTn id="134" dur="2000" fill="hold"/>
                                            <p:tgtEl>
                                              <p:spTgt spid="18"/>
                                            </p:tgtEl>
                                            <p:attrNameLst>
                                              <p:attrName>ppt_x</p:attrName>
                                              <p:attrName>ppt_y</p:attrName>
                                            </p:attrNameLst>
                                          </p:cBhvr>
                                        </p:animMotion>
                                      </p:childTnLst>
                                    </p:cTn>
                                  </p:par>
                                  <p:par>
                                    <p:cTn id="135" presetID="26" presetClass="entr" presetSubtype="0" fill="hold" nodeType="withEffect">
                                      <p:stCondLst>
                                        <p:cond delay="4000"/>
                                      </p:stCondLst>
                                      <p:childTnLst>
                                        <p:set>
                                          <p:cBhvr>
                                            <p:cTn id="136" dur="1" fill="hold">
                                              <p:stCondLst>
                                                <p:cond delay="0"/>
                                              </p:stCondLst>
                                            </p:cTn>
                                            <p:tgtEl>
                                              <p:spTgt spid="36"/>
                                            </p:tgtEl>
                                            <p:attrNameLst>
                                              <p:attrName>style.visibility</p:attrName>
                                            </p:attrNameLst>
                                          </p:cBhvr>
                                          <p:to>
                                            <p:strVal val="visible"/>
                                          </p:to>
                                        </p:set>
                                        <p:animEffect transition="in" filter="wipe(down)">
                                          <p:cBhvr>
                                            <p:cTn id="137" dur="580">
                                              <p:stCondLst>
                                                <p:cond delay="0"/>
                                              </p:stCondLst>
                                            </p:cTn>
                                            <p:tgtEl>
                                              <p:spTgt spid="36"/>
                                            </p:tgtEl>
                                          </p:cBhvr>
                                        </p:animEffect>
                                        <p:anim calcmode="lin" valueType="num">
                                          <p:cBhvr>
                                            <p:cTn id="138"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139"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40"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141"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142"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143" dur="26">
                                              <p:stCondLst>
                                                <p:cond delay="650"/>
                                              </p:stCondLst>
                                            </p:cTn>
                                            <p:tgtEl>
                                              <p:spTgt spid="36"/>
                                            </p:tgtEl>
                                          </p:cBhvr>
                                          <p:to x="100000" y="60000"/>
                                        </p:animScale>
                                        <p:animScale>
                                          <p:cBhvr>
                                            <p:cTn id="144" dur="166" decel="50000">
                                              <p:stCondLst>
                                                <p:cond delay="676"/>
                                              </p:stCondLst>
                                            </p:cTn>
                                            <p:tgtEl>
                                              <p:spTgt spid="36"/>
                                            </p:tgtEl>
                                          </p:cBhvr>
                                          <p:to x="100000" y="100000"/>
                                        </p:animScale>
                                        <p:animScale>
                                          <p:cBhvr>
                                            <p:cTn id="145" dur="26">
                                              <p:stCondLst>
                                                <p:cond delay="1312"/>
                                              </p:stCondLst>
                                            </p:cTn>
                                            <p:tgtEl>
                                              <p:spTgt spid="36"/>
                                            </p:tgtEl>
                                          </p:cBhvr>
                                          <p:to x="100000" y="80000"/>
                                        </p:animScale>
                                        <p:animScale>
                                          <p:cBhvr>
                                            <p:cTn id="146" dur="166" decel="50000">
                                              <p:stCondLst>
                                                <p:cond delay="1338"/>
                                              </p:stCondLst>
                                            </p:cTn>
                                            <p:tgtEl>
                                              <p:spTgt spid="36"/>
                                            </p:tgtEl>
                                          </p:cBhvr>
                                          <p:to x="100000" y="100000"/>
                                        </p:animScale>
                                        <p:animScale>
                                          <p:cBhvr>
                                            <p:cTn id="147" dur="26">
                                              <p:stCondLst>
                                                <p:cond delay="1642"/>
                                              </p:stCondLst>
                                            </p:cTn>
                                            <p:tgtEl>
                                              <p:spTgt spid="36"/>
                                            </p:tgtEl>
                                          </p:cBhvr>
                                          <p:to x="100000" y="90000"/>
                                        </p:animScale>
                                        <p:animScale>
                                          <p:cBhvr>
                                            <p:cTn id="148" dur="166" decel="50000">
                                              <p:stCondLst>
                                                <p:cond delay="1668"/>
                                              </p:stCondLst>
                                            </p:cTn>
                                            <p:tgtEl>
                                              <p:spTgt spid="36"/>
                                            </p:tgtEl>
                                          </p:cBhvr>
                                          <p:to x="100000" y="100000"/>
                                        </p:animScale>
                                        <p:animScale>
                                          <p:cBhvr>
                                            <p:cTn id="149" dur="26">
                                              <p:stCondLst>
                                                <p:cond delay="1808"/>
                                              </p:stCondLst>
                                            </p:cTn>
                                            <p:tgtEl>
                                              <p:spTgt spid="36"/>
                                            </p:tgtEl>
                                          </p:cBhvr>
                                          <p:to x="100000" y="95000"/>
                                        </p:animScale>
                                        <p:animScale>
                                          <p:cBhvr>
                                            <p:cTn id="150" dur="166" decel="50000">
                                              <p:stCondLst>
                                                <p:cond delay="1834"/>
                                              </p:stCondLst>
                                            </p:cTn>
                                            <p:tgtEl>
                                              <p:spTgt spid="36"/>
                                            </p:tgtEl>
                                          </p:cBhvr>
                                          <p:to x="100000" y="100000"/>
                                        </p:animScale>
                                      </p:childTnLst>
                                    </p:cTn>
                                  </p:par>
                                  <p:par>
                                    <p:cTn id="151" presetID="26" presetClass="entr" presetSubtype="0" fill="hold" nodeType="withEffect">
                                      <p:stCondLst>
                                        <p:cond delay="4200"/>
                                      </p:stCondLst>
                                      <p:childTnLst>
                                        <p:set>
                                          <p:cBhvr>
                                            <p:cTn id="152" dur="1" fill="hold">
                                              <p:stCondLst>
                                                <p:cond delay="0"/>
                                              </p:stCondLst>
                                            </p:cTn>
                                            <p:tgtEl>
                                              <p:spTgt spid="33"/>
                                            </p:tgtEl>
                                            <p:attrNameLst>
                                              <p:attrName>style.visibility</p:attrName>
                                            </p:attrNameLst>
                                          </p:cBhvr>
                                          <p:to>
                                            <p:strVal val="visible"/>
                                          </p:to>
                                        </p:set>
                                        <p:animEffect transition="in" filter="wipe(down)">
                                          <p:cBhvr>
                                            <p:cTn id="153" dur="580">
                                              <p:stCondLst>
                                                <p:cond delay="0"/>
                                              </p:stCondLst>
                                            </p:cTn>
                                            <p:tgtEl>
                                              <p:spTgt spid="33"/>
                                            </p:tgtEl>
                                          </p:cBhvr>
                                        </p:animEffect>
                                        <p:anim calcmode="lin" valueType="num">
                                          <p:cBhvr>
                                            <p:cTn id="154"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155"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156"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157"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158"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159" dur="26">
                                              <p:stCondLst>
                                                <p:cond delay="650"/>
                                              </p:stCondLst>
                                            </p:cTn>
                                            <p:tgtEl>
                                              <p:spTgt spid="33"/>
                                            </p:tgtEl>
                                          </p:cBhvr>
                                          <p:to x="100000" y="60000"/>
                                        </p:animScale>
                                        <p:animScale>
                                          <p:cBhvr>
                                            <p:cTn id="160" dur="166" decel="50000">
                                              <p:stCondLst>
                                                <p:cond delay="676"/>
                                              </p:stCondLst>
                                            </p:cTn>
                                            <p:tgtEl>
                                              <p:spTgt spid="33"/>
                                            </p:tgtEl>
                                          </p:cBhvr>
                                          <p:to x="100000" y="100000"/>
                                        </p:animScale>
                                        <p:animScale>
                                          <p:cBhvr>
                                            <p:cTn id="161" dur="26">
                                              <p:stCondLst>
                                                <p:cond delay="1312"/>
                                              </p:stCondLst>
                                            </p:cTn>
                                            <p:tgtEl>
                                              <p:spTgt spid="33"/>
                                            </p:tgtEl>
                                          </p:cBhvr>
                                          <p:to x="100000" y="80000"/>
                                        </p:animScale>
                                        <p:animScale>
                                          <p:cBhvr>
                                            <p:cTn id="162" dur="166" decel="50000">
                                              <p:stCondLst>
                                                <p:cond delay="1338"/>
                                              </p:stCondLst>
                                            </p:cTn>
                                            <p:tgtEl>
                                              <p:spTgt spid="33"/>
                                            </p:tgtEl>
                                          </p:cBhvr>
                                          <p:to x="100000" y="100000"/>
                                        </p:animScale>
                                        <p:animScale>
                                          <p:cBhvr>
                                            <p:cTn id="163" dur="26">
                                              <p:stCondLst>
                                                <p:cond delay="1642"/>
                                              </p:stCondLst>
                                            </p:cTn>
                                            <p:tgtEl>
                                              <p:spTgt spid="33"/>
                                            </p:tgtEl>
                                          </p:cBhvr>
                                          <p:to x="100000" y="90000"/>
                                        </p:animScale>
                                        <p:animScale>
                                          <p:cBhvr>
                                            <p:cTn id="164" dur="166" decel="50000">
                                              <p:stCondLst>
                                                <p:cond delay="1668"/>
                                              </p:stCondLst>
                                            </p:cTn>
                                            <p:tgtEl>
                                              <p:spTgt spid="33"/>
                                            </p:tgtEl>
                                          </p:cBhvr>
                                          <p:to x="100000" y="100000"/>
                                        </p:animScale>
                                        <p:animScale>
                                          <p:cBhvr>
                                            <p:cTn id="165" dur="26">
                                              <p:stCondLst>
                                                <p:cond delay="1808"/>
                                              </p:stCondLst>
                                            </p:cTn>
                                            <p:tgtEl>
                                              <p:spTgt spid="33"/>
                                            </p:tgtEl>
                                          </p:cBhvr>
                                          <p:to x="100000" y="95000"/>
                                        </p:animScale>
                                        <p:animScale>
                                          <p:cBhvr>
                                            <p:cTn id="166" dur="166" decel="50000">
                                              <p:stCondLst>
                                                <p:cond delay="1834"/>
                                              </p:stCondLst>
                                            </p:cTn>
                                            <p:tgtEl>
                                              <p:spTgt spid="33"/>
                                            </p:tgtEl>
                                          </p:cBhvr>
                                          <p:to x="100000" y="100000"/>
                                        </p:animScale>
                                      </p:childTnLst>
                                    </p:cTn>
                                  </p:par>
                                  <p:par>
                                    <p:cTn id="167" presetID="26" presetClass="entr" presetSubtype="0" fill="hold" nodeType="withEffect">
                                      <p:stCondLst>
                                        <p:cond delay="4400"/>
                                      </p:stCondLst>
                                      <p:childTnLst>
                                        <p:set>
                                          <p:cBhvr>
                                            <p:cTn id="168" dur="1" fill="hold">
                                              <p:stCondLst>
                                                <p:cond delay="0"/>
                                              </p:stCondLst>
                                            </p:cTn>
                                            <p:tgtEl>
                                              <p:spTgt spid="30"/>
                                            </p:tgtEl>
                                            <p:attrNameLst>
                                              <p:attrName>style.visibility</p:attrName>
                                            </p:attrNameLst>
                                          </p:cBhvr>
                                          <p:to>
                                            <p:strVal val="visible"/>
                                          </p:to>
                                        </p:set>
                                        <p:animEffect transition="in" filter="wipe(down)">
                                          <p:cBhvr>
                                            <p:cTn id="169" dur="580">
                                              <p:stCondLst>
                                                <p:cond delay="0"/>
                                              </p:stCondLst>
                                            </p:cTn>
                                            <p:tgtEl>
                                              <p:spTgt spid="30"/>
                                            </p:tgtEl>
                                          </p:cBhvr>
                                        </p:animEffect>
                                        <p:anim calcmode="lin" valueType="num">
                                          <p:cBhvr>
                                            <p:cTn id="170"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175" dur="26">
                                              <p:stCondLst>
                                                <p:cond delay="650"/>
                                              </p:stCondLst>
                                            </p:cTn>
                                            <p:tgtEl>
                                              <p:spTgt spid="30"/>
                                            </p:tgtEl>
                                          </p:cBhvr>
                                          <p:to x="100000" y="60000"/>
                                        </p:animScale>
                                        <p:animScale>
                                          <p:cBhvr>
                                            <p:cTn id="176" dur="166" decel="50000">
                                              <p:stCondLst>
                                                <p:cond delay="676"/>
                                              </p:stCondLst>
                                            </p:cTn>
                                            <p:tgtEl>
                                              <p:spTgt spid="30"/>
                                            </p:tgtEl>
                                          </p:cBhvr>
                                          <p:to x="100000" y="100000"/>
                                        </p:animScale>
                                        <p:animScale>
                                          <p:cBhvr>
                                            <p:cTn id="177" dur="26">
                                              <p:stCondLst>
                                                <p:cond delay="1312"/>
                                              </p:stCondLst>
                                            </p:cTn>
                                            <p:tgtEl>
                                              <p:spTgt spid="30"/>
                                            </p:tgtEl>
                                          </p:cBhvr>
                                          <p:to x="100000" y="80000"/>
                                        </p:animScale>
                                        <p:animScale>
                                          <p:cBhvr>
                                            <p:cTn id="178" dur="166" decel="50000">
                                              <p:stCondLst>
                                                <p:cond delay="1338"/>
                                              </p:stCondLst>
                                            </p:cTn>
                                            <p:tgtEl>
                                              <p:spTgt spid="30"/>
                                            </p:tgtEl>
                                          </p:cBhvr>
                                          <p:to x="100000" y="100000"/>
                                        </p:animScale>
                                        <p:animScale>
                                          <p:cBhvr>
                                            <p:cTn id="179" dur="26">
                                              <p:stCondLst>
                                                <p:cond delay="1642"/>
                                              </p:stCondLst>
                                            </p:cTn>
                                            <p:tgtEl>
                                              <p:spTgt spid="30"/>
                                            </p:tgtEl>
                                          </p:cBhvr>
                                          <p:to x="100000" y="90000"/>
                                        </p:animScale>
                                        <p:animScale>
                                          <p:cBhvr>
                                            <p:cTn id="180" dur="166" decel="50000">
                                              <p:stCondLst>
                                                <p:cond delay="1668"/>
                                              </p:stCondLst>
                                            </p:cTn>
                                            <p:tgtEl>
                                              <p:spTgt spid="30"/>
                                            </p:tgtEl>
                                          </p:cBhvr>
                                          <p:to x="100000" y="100000"/>
                                        </p:animScale>
                                        <p:animScale>
                                          <p:cBhvr>
                                            <p:cTn id="181" dur="26">
                                              <p:stCondLst>
                                                <p:cond delay="1808"/>
                                              </p:stCondLst>
                                            </p:cTn>
                                            <p:tgtEl>
                                              <p:spTgt spid="30"/>
                                            </p:tgtEl>
                                          </p:cBhvr>
                                          <p:to x="100000" y="95000"/>
                                        </p:animScale>
                                        <p:animScale>
                                          <p:cBhvr>
                                            <p:cTn id="182" dur="166" decel="50000">
                                              <p:stCondLst>
                                                <p:cond delay="1834"/>
                                              </p:stCondLst>
                                            </p:cTn>
                                            <p:tgtEl>
                                              <p:spTgt spid="30"/>
                                            </p:tgtEl>
                                          </p:cBhvr>
                                          <p:to x="100000" y="100000"/>
                                        </p:animScale>
                                      </p:childTnLst>
                                    </p:cTn>
                                  </p:par>
                                  <p:par>
                                    <p:cTn id="183" presetID="26" presetClass="entr" presetSubtype="0" fill="hold" nodeType="withEffect">
                                      <p:stCondLst>
                                        <p:cond delay="4600"/>
                                      </p:stCondLst>
                                      <p:childTnLst>
                                        <p:set>
                                          <p:cBhvr>
                                            <p:cTn id="184" dur="1" fill="hold">
                                              <p:stCondLst>
                                                <p:cond delay="0"/>
                                              </p:stCondLst>
                                            </p:cTn>
                                            <p:tgtEl>
                                              <p:spTgt spid="26"/>
                                            </p:tgtEl>
                                            <p:attrNameLst>
                                              <p:attrName>style.visibility</p:attrName>
                                            </p:attrNameLst>
                                          </p:cBhvr>
                                          <p:to>
                                            <p:strVal val="visible"/>
                                          </p:to>
                                        </p:set>
                                        <p:animEffect transition="in" filter="wipe(down)">
                                          <p:cBhvr>
                                            <p:cTn id="185" dur="580">
                                              <p:stCondLst>
                                                <p:cond delay="0"/>
                                              </p:stCondLst>
                                            </p:cTn>
                                            <p:tgtEl>
                                              <p:spTgt spid="26"/>
                                            </p:tgtEl>
                                          </p:cBhvr>
                                        </p:animEffect>
                                        <p:anim calcmode="lin" valueType="num">
                                          <p:cBhvr>
                                            <p:cTn id="186"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87"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88"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89"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90"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91" dur="26">
                                              <p:stCondLst>
                                                <p:cond delay="650"/>
                                              </p:stCondLst>
                                            </p:cTn>
                                            <p:tgtEl>
                                              <p:spTgt spid="26"/>
                                            </p:tgtEl>
                                          </p:cBhvr>
                                          <p:to x="100000" y="60000"/>
                                        </p:animScale>
                                        <p:animScale>
                                          <p:cBhvr>
                                            <p:cTn id="192" dur="166" decel="50000">
                                              <p:stCondLst>
                                                <p:cond delay="676"/>
                                              </p:stCondLst>
                                            </p:cTn>
                                            <p:tgtEl>
                                              <p:spTgt spid="26"/>
                                            </p:tgtEl>
                                          </p:cBhvr>
                                          <p:to x="100000" y="100000"/>
                                        </p:animScale>
                                        <p:animScale>
                                          <p:cBhvr>
                                            <p:cTn id="193" dur="26">
                                              <p:stCondLst>
                                                <p:cond delay="1312"/>
                                              </p:stCondLst>
                                            </p:cTn>
                                            <p:tgtEl>
                                              <p:spTgt spid="26"/>
                                            </p:tgtEl>
                                          </p:cBhvr>
                                          <p:to x="100000" y="80000"/>
                                        </p:animScale>
                                        <p:animScale>
                                          <p:cBhvr>
                                            <p:cTn id="194" dur="166" decel="50000">
                                              <p:stCondLst>
                                                <p:cond delay="1338"/>
                                              </p:stCondLst>
                                            </p:cTn>
                                            <p:tgtEl>
                                              <p:spTgt spid="26"/>
                                            </p:tgtEl>
                                          </p:cBhvr>
                                          <p:to x="100000" y="100000"/>
                                        </p:animScale>
                                        <p:animScale>
                                          <p:cBhvr>
                                            <p:cTn id="195" dur="26">
                                              <p:stCondLst>
                                                <p:cond delay="1642"/>
                                              </p:stCondLst>
                                            </p:cTn>
                                            <p:tgtEl>
                                              <p:spTgt spid="26"/>
                                            </p:tgtEl>
                                          </p:cBhvr>
                                          <p:to x="100000" y="90000"/>
                                        </p:animScale>
                                        <p:animScale>
                                          <p:cBhvr>
                                            <p:cTn id="196" dur="166" decel="50000">
                                              <p:stCondLst>
                                                <p:cond delay="1668"/>
                                              </p:stCondLst>
                                            </p:cTn>
                                            <p:tgtEl>
                                              <p:spTgt spid="26"/>
                                            </p:tgtEl>
                                          </p:cBhvr>
                                          <p:to x="100000" y="100000"/>
                                        </p:animScale>
                                        <p:animScale>
                                          <p:cBhvr>
                                            <p:cTn id="197" dur="26">
                                              <p:stCondLst>
                                                <p:cond delay="1808"/>
                                              </p:stCondLst>
                                            </p:cTn>
                                            <p:tgtEl>
                                              <p:spTgt spid="26"/>
                                            </p:tgtEl>
                                          </p:cBhvr>
                                          <p:to x="100000" y="95000"/>
                                        </p:animScale>
                                        <p:animScale>
                                          <p:cBhvr>
                                            <p:cTn id="198" dur="166" decel="50000">
                                              <p:stCondLst>
                                                <p:cond delay="1834"/>
                                              </p:stCondLst>
                                            </p:cTn>
                                            <p:tgtEl>
                                              <p:spTgt spid="26"/>
                                            </p:tgtEl>
                                          </p:cBhvr>
                                          <p:to x="100000" y="100000"/>
                                        </p:animScale>
                                      </p:childTnLst>
                                    </p:cTn>
                                  </p:par>
                                  <p:par>
                                    <p:cTn id="199" presetID="26" presetClass="entr" presetSubtype="0" fill="hold" nodeType="withEffect">
                                      <p:stCondLst>
                                        <p:cond delay="4800"/>
                                      </p:stCondLst>
                                      <p:childTnLst>
                                        <p:set>
                                          <p:cBhvr>
                                            <p:cTn id="200" dur="1" fill="hold">
                                              <p:stCondLst>
                                                <p:cond delay="0"/>
                                              </p:stCondLst>
                                            </p:cTn>
                                            <p:tgtEl>
                                              <p:spTgt spid="38"/>
                                            </p:tgtEl>
                                            <p:attrNameLst>
                                              <p:attrName>style.visibility</p:attrName>
                                            </p:attrNameLst>
                                          </p:cBhvr>
                                          <p:to>
                                            <p:strVal val="visible"/>
                                          </p:to>
                                        </p:set>
                                        <p:animEffect transition="in" filter="wipe(down)">
                                          <p:cBhvr>
                                            <p:cTn id="201" dur="580">
                                              <p:stCondLst>
                                                <p:cond delay="0"/>
                                              </p:stCondLst>
                                            </p:cTn>
                                            <p:tgtEl>
                                              <p:spTgt spid="38"/>
                                            </p:tgtEl>
                                          </p:cBhvr>
                                        </p:animEffect>
                                        <p:anim calcmode="lin" valueType="num">
                                          <p:cBhvr>
                                            <p:cTn id="202"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203"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204"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205"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206"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207" dur="26">
                                              <p:stCondLst>
                                                <p:cond delay="650"/>
                                              </p:stCondLst>
                                            </p:cTn>
                                            <p:tgtEl>
                                              <p:spTgt spid="38"/>
                                            </p:tgtEl>
                                          </p:cBhvr>
                                          <p:to x="100000" y="60000"/>
                                        </p:animScale>
                                        <p:animScale>
                                          <p:cBhvr>
                                            <p:cTn id="208" dur="166" decel="50000">
                                              <p:stCondLst>
                                                <p:cond delay="676"/>
                                              </p:stCondLst>
                                            </p:cTn>
                                            <p:tgtEl>
                                              <p:spTgt spid="38"/>
                                            </p:tgtEl>
                                          </p:cBhvr>
                                          <p:to x="100000" y="100000"/>
                                        </p:animScale>
                                        <p:animScale>
                                          <p:cBhvr>
                                            <p:cTn id="209" dur="26">
                                              <p:stCondLst>
                                                <p:cond delay="1312"/>
                                              </p:stCondLst>
                                            </p:cTn>
                                            <p:tgtEl>
                                              <p:spTgt spid="38"/>
                                            </p:tgtEl>
                                          </p:cBhvr>
                                          <p:to x="100000" y="80000"/>
                                        </p:animScale>
                                        <p:animScale>
                                          <p:cBhvr>
                                            <p:cTn id="210" dur="166" decel="50000">
                                              <p:stCondLst>
                                                <p:cond delay="1338"/>
                                              </p:stCondLst>
                                            </p:cTn>
                                            <p:tgtEl>
                                              <p:spTgt spid="38"/>
                                            </p:tgtEl>
                                          </p:cBhvr>
                                          <p:to x="100000" y="100000"/>
                                        </p:animScale>
                                        <p:animScale>
                                          <p:cBhvr>
                                            <p:cTn id="211" dur="26">
                                              <p:stCondLst>
                                                <p:cond delay="1642"/>
                                              </p:stCondLst>
                                            </p:cTn>
                                            <p:tgtEl>
                                              <p:spTgt spid="38"/>
                                            </p:tgtEl>
                                          </p:cBhvr>
                                          <p:to x="100000" y="90000"/>
                                        </p:animScale>
                                        <p:animScale>
                                          <p:cBhvr>
                                            <p:cTn id="212" dur="166" decel="50000">
                                              <p:stCondLst>
                                                <p:cond delay="1668"/>
                                              </p:stCondLst>
                                            </p:cTn>
                                            <p:tgtEl>
                                              <p:spTgt spid="38"/>
                                            </p:tgtEl>
                                          </p:cBhvr>
                                          <p:to x="100000" y="100000"/>
                                        </p:animScale>
                                        <p:animScale>
                                          <p:cBhvr>
                                            <p:cTn id="213" dur="26">
                                              <p:stCondLst>
                                                <p:cond delay="1808"/>
                                              </p:stCondLst>
                                            </p:cTn>
                                            <p:tgtEl>
                                              <p:spTgt spid="38"/>
                                            </p:tgtEl>
                                          </p:cBhvr>
                                          <p:to x="100000" y="95000"/>
                                        </p:animScale>
                                        <p:animScale>
                                          <p:cBhvr>
                                            <p:cTn id="214" dur="166" decel="50000">
                                              <p:stCondLst>
                                                <p:cond delay="1834"/>
                                              </p:stCondLst>
                                            </p:cTn>
                                            <p:tgtEl>
                                              <p:spTgt spid="38"/>
                                            </p:tgtEl>
                                          </p:cBhvr>
                                          <p:to x="100000" y="100000"/>
                                        </p:animScale>
                                      </p:childTnLst>
                                    </p:cTn>
                                  </p:par>
                                  <p:par>
                                    <p:cTn id="215" presetID="14" presetClass="entr" presetSubtype="10" fill="hold" nodeType="withEffect">
                                      <p:stCondLst>
                                        <p:cond delay="6800"/>
                                      </p:stCondLst>
                                      <p:childTnLst>
                                        <p:set>
                                          <p:cBhvr>
                                            <p:cTn id="216" dur="1" fill="hold">
                                              <p:stCondLst>
                                                <p:cond delay="0"/>
                                              </p:stCondLst>
                                            </p:cTn>
                                            <p:tgtEl>
                                              <p:spTgt spid="52"/>
                                            </p:tgtEl>
                                            <p:attrNameLst>
                                              <p:attrName>style.visibility</p:attrName>
                                            </p:attrNameLst>
                                          </p:cBhvr>
                                          <p:to>
                                            <p:strVal val="visible"/>
                                          </p:to>
                                        </p:set>
                                        <p:animEffect transition="in" filter="randombar(horizontal)">
                                          <p:cBhvr>
                                            <p:cTn id="217" dur="500"/>
                                            <p:tgtEl>
                                              <p:spTgt spid="52"/>
                                            </p:tgtEl>
                                          </p:cBhvr>
                                        </p:animEffect>
                                      </p:childTnLst>
                                    </p:cTn>
                                  </p:par>
                                  <p:par>
                                    <p:cTn id="218" presetID="2" presetClass="entr" presetSubtype="6" fill="hold" nodeType="withEffect">
                                      <p:stCondLst>
                                        <p:cond delay="6800"/>
                                      </p:stCondLst>
                                      <p:childTnLst>
                                        <p:set>
                                          <p:cBhvr>
                                            <p:cTn id="219" dur="1" fill="hold">
                                              <p:stCondLst>
                                                <p:cond delay="0"/>
                                              </p:stCondLst>
                                            </p:cTn>
                                            <p:tgtEl>
                                              <p:spTgt spid="6"/>
                                            </p:tgtEl>
                                            <p:attrNameLst>
                                              <p:attrName>style.visibility</p:attrName>
                                            </p:attrNameLst>
                                          </p:cBhvr>
                                          <p:to>
                                            <p:strVal val="visible"/>
                                          </p:to>
                                        </p:set>
                                        <p:anim calcmode="lin" valueType="num">
                                          <p:cBhvr additive="base">
                                            <p:cTn id="220" dur="2000" fill="hold"/>
                                            <p:tgtEl>
                                              <p:spTgt spid="6"/>
                                            </p:tgtEl>
                                            <p:attrNameLst>
                                              <p:attrName>ppt_x</p:attrName>
                                            </p:attrNameLst>
                                          </p:cBhvr>
                                          <p:tavLst>
                                            <p:tav tm="0">
                                              <p:val>
                                                <p:strVal val="1+#ppt_w/2"/>
                                              </p:val>
                                            </p:tav>
                                            <p:tav tm="100000">
                                              <p:val>
                                                <p:strVal val="#ppt_x"/>
                                              </p:val>
                                            </p:tav>
                                          </p:tavLst>
                                        </p:anim>
                                        <p:anim calcmode="lin" valueType="num">
                                          <p:cBhvr additive="base">
                                            <p:cTn id="221" dur="2000" fill="hold"/>
                                            <p:tgtEl>
                                              <p:spTgt spid="6"/>
                                            </p:tgtEl>
                                            <p:attrNameLst>
                                              <p:attrName>ppt_y</p:attrName>
                                            </p:attrNameLst>
                                          </p:cBhvr>
                                          <p:tavLst>
                                            <p:tav tm="0">
                                              <p:val>
                                                <p:strVal val="1+#ppt_h/2"/>
                                              </p:val>
                                            </p:tav>
                                            <p:tav tm="100000">
                                              <p:val>
                                                <p:strVal val="#ppt_y"/>
                                              </p:val>
                                            </p:tav>
                                          </p:tavLst>
                                        </p:anim>
                                      </p:childTnLst>
                                    </p:cTn>
                                  </p:par>
                                  <p:par>
                                    <p:cTn id="222" presetID="26" presetClass="entr" presetSubtype="0" fill="hold" nodeType="withEffect">
                                      <p:stCondLst>
                                        <p:cond delay="7800"/>
                                      </p:stCondLst>
                                      <p:childTnLst>
                                        <p:set>
                                          <p:cBhvr>
                                            <p:cTn id="223" dur="1" fill="hold">
                                              <p:stCondLst>
                                                <p:cond delay="0"/>
                                              </p:stCondLst>
                                            </p:cTn>
                                            <p:tgtEl>
                                              <p:spTgt spid="41"/>
                                            </p:tgtEl>
                                            <p:attrNameLst>
                                              <p:attrName>style.visibility</p:attrName>
                                            </p:attrNameLst>
                                          </p:cBhvr>
                                          <p:to>
                                            <p:strVal val="visible"/>
                                          </p:to>
                                        </p:set>
                                        <p:animEffect transition="in" filter="wipe(down)">
                                          <p:cBhvr>
                                            <p:cTn id="224" dur="580">
                                              <p:stCondLst>
                                                <p:cond delay="0"/>
                                              </p:stCondLst>
                                            </p:cTn>
                                            <p:tgtEl>
                                              <p:spTgt spid="41"/>
                                            </p:tgtEl>
                                          </p:cBhvr>
                                        </p:animEffect>
                                        <p:anim calcmode="lin" valueType="num">
                                          <p:cBhvr>
                                            <p:cTn id="225"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226"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227"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228"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229"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230" dur="26">
                                              <p:stCondLst>
                                                <p:cond delay="650"/>
                                              </p:stCondLst>
                                            </p:cTn>
                                            <p:tgtEl>
                                              <p:spTgt spid="41"/>
                                            </p:tgtEl>
                                          </p:cBhvr>
                                          <p:to x="100000" y="60000"/>
                                        </p:animScale>
                                        <p:animScale>
                                          <p:cBhvr>
                                            <p:cTn id="231" dur="166" decel="50000">
                                              <p:stCondLst>
                                                <p:cond delay="676"/>
                                              </p:stCondLst>
                                            </p:cTn>
                                            <p:tgtEl>
                                              <p:spTgt spid="41"/>
                                            </p:tgtEl>
                                          </p:cBhvr>
                                          <p:to x="100000" y="100000"/>
                                        </p:animScale>
                                        <p:animScale>
                                          <p:cBhvr>
                                            <p:cTn id="232" dur="26">
                                              <p:stCondLst>
                                                <p:cond delay="1312"/>
                                              </p:stCondLst>
                                            </p:cTn>
                                            <p:tgtEl>
                                              <p:spTgt spid="41"/>
                                            </p:tgtEl>
                                          </p:cBhvr>
                                          <p:to x="100000" y="80000"/>
                                        </p:animScale>
                                        <p:animScale>
                                          <p:cBhvr>
                                            <p:cTn id="233" dur="166" decel="50000">
                                              <p:stCondLst>
                                                <p:cond delay="1338"/>
                                              </p:stCondLst>
                                            </p:cTn>
                                            <p:tgtEl>
                                              <p:spTgt spid="41"/>
                                            </p:tgtEl>
                                          </p:cBhvr>
                                          <p:to x="100000" y="100000"/>
                                        </p:animScale>
                                        <p:animScale>
                                          <p:cBhvr>
                                            <p:cTn id="234" dur="26">
                                              <p:stCondLst>
                                                <p:cond delay="1642"/>
                                              </p:stCondLst>
                                            </p:cTn>
                                            <p:tgtEl>
                                              <p:spTgt spid="41"/>
                                            </p:tgtEl>
                                          </p:cBhvr>
                                          <p:to x="100000" y="90000"/>
                                        </p:animScale>
                                        <p:animScale>
                                          <p:cBhvr>
                                            <p:cTn id="235" dur="166" decel="50000">
                                              <p:stCondLst>
                                                <p:cond delay="1668"/>
                                              </p:stCondLst>
                                            </p:cTn>
                                            <p:tgtEl>
                                              <p:spTgt spid="41"/>
                                            </p:tgtEl>
                                          </p:cBhvr>
                                          <p:to x="100000" y="100000"/>
                                        </p:animScale>
                                        <p:animScale>
                                          <p:cBhvr>
                                            <p:cTn id="236" dur="26">
                                              <p:stCondLst>
                                                <p:cond delay="1808"/>
                                              </p:stCondLst>
                                            </p:cTn>
                                            <p:tgtEl>
                                              <p:spTgt spid="41"/>
                                            </p:tgtEl>
                                          </p:cBhvr>
                                          <p:to x="100000" y="95000"/>
                                        </p:animScale>
                                        <p:animScale>
                                          <p:cBhvr>
                                            <p:cTn id="237" dur="166" decel="50000">
                                              <p:stCondLst>
                                                <p:cond delay="1834"/>
                                              </p:stCondLst>
                                            </p:cTn>
                                            <p:tgtEl>
                                              <p:spTgt spid="41"/>
                                            </p:tgtEl>
                                          </p:cBhvr>
                                          <p:to x="100000" y="100000"/>
                                        </p:animScale>
                                      </p:childTnLst>
                                    </p:cTn>
                                  </p:par>
                                  <p:par>
                                    <p:cTn id="238" presetID="26" presetClass="entr" presetSubtype="0" fill="hold" nodeType="withEffect">
                                      <p:stCondLst>
                                        <p:cond delay="8400"/>
                                      </p:stCondLst>
                                      <p:childTnLst>
                                        <p:set>
                                          <p:cBhvr>
                                            <p:cTn id="239" dur="1" fill="hold">
                                              <p:stCondLst>
                                                <p:cond delay="0"/>
                                              </p:stCondLst>
                                            </p:cTn>
                                            <p:tgtEl>
                                              <p:spTgt spid="44"/>
                                            </p:tgtEl>
                                            <p:attrNameLst>
                                              <p:attrName>style.visibility</p:attrName>
                                            </p:attrNameLst>
                                          </p:cBhvr>
                                          <p:to>
                                            <p:strVal val="visible"/>
                                          </p:to>
                                        </p:set>
                                        <p:animEffect transition="in" filter="wipe(down)">
                                          <p:cBhvr>
                                            <p:cTn id="240" dur="580">
                                              <p:stCondLst>
                                                <p:cond delay="0"/>
                                              </p:stCondLst>
                                            </p:cTn>
                                            <p:tgtEl>
                                              <p:spTgt spid="44"/>
                                            </p:tgtEl>
                                          </p:cBhvr>
                                        </p:animEffect>
                                        <p:anim calcmode="lin" valueType="num">
                                          <p:cBhvr>
                                            <p:cTn id="241"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242"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243"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244"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245"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246" dur="26">
                                              <p:stCondLst>
                                                <p:cond delay="650"/>
                                              </p:stCondLst>
                                            </p:cTn>
                                            <p:tgtEl>
                                              <p:spTgt spid="44"/>
                                            </p:tgtEl>
                                          </p:cBhvr>
                                          <p:to x="100000" y="60000"/>
                                        </p:animScale>
                                        <p:animScale>
                                          <p:cBhvr>
                                            <p:cTn id="247" dur="166" decel="50000">
                                              <p:stCondLst>
                                                <p:cond delay="676"/>
                                              </p:stCondLst>
                                            </p:cTn>
                                            <p:tgtEl>
                                              <p:spTgt spid="44"/>
                                            </p:tgtEl>
                                          </p:cBhvr>
                                          <p:to x="100000" y="100000"/>
                                        </p:animScale>
                                        <p:animScale>
                                          <p:cBhvr>
                                            <p:cTn id="248" dur="26">
                                              <p:stCondLst>
                                                <p:cond delay="1312"/>
                                              </p:stCondLst>
                                            </p:cTn>
                                            <p:tgtEl>
                                              <p:spTgt spid="44"/>
                                            </p:tgtEl>
                                          </p:cBhvr>
                                          <p:to x="100000" y="80000"/>
                                        </p:animScale>
                                        <p:animScale>
                                          <p:cBhvr>
                                            <p:cTn id="249" dur="166" decel="50000">
                                              <p:stCondLst>
                                                <p:cond delay="1338"/>
                                              </p:stCondLst>
                                            </p:cTn>
                                            <p:tgtEl>
                                              <p:spTgt spid="44"/>
                                            </p:tgtEl>
                                          </p:cBhvr>
                                          <p:to x="100000" y="100000"/>
                                        </p:animScale>
                                        <p:animScale>
                                          <p:cBhvr>
                                            <p:cTn id="250" dur="26">
                                              <p:stCondLst>
                                                <p:cond delay="1642"/>
                                              </p:stCondLst>
                                            </p:cTn>
                                            <p:tgtEl>
                                              <p:spTgt spid="44"/>
                                            </p:tgtEl>
                                          </p:cBhvr>
                                          <p:to x="100000" y="90000"/>
                                        </p:animScale>
                                        <p:animScale>
                                          <p:cBhvr>
                                            <p:cTn id="251" dur="166" decel="50000">
                                              <p:stCondLst>
                                                <p:cond delay="1668"/>
                                              </p:stCondLst>
                                            </p:cTn>
                                            <p:tgtEl>
                                              <p:spTgt spid="44"/>
                                            </p:tgtEl>
                                          </p:cBhvr>
                                          <p:to x="100000" y="100000"/>
                                        </p:animScale>
                                        <p:animScale>
                                          <p:cBhvr>
                                            <p:cTn id="252" dur="26">
                                              <p:stCondLst>
                                                <p:cond delay="1808"/>
                                              </p:stCondLst>
                                            </p:cTn>
                                            <p:tgtEl>
                                              <p:spTgt spid="44"/>
                                            </p:tgtEl>
                                          </p:cBhvr>
                                          <p:to x="100000" y="95000"/>
                                        </p:animScale>
                                        <p:animScale>
                                          <p:cBhvr>
                                            <p:cTn id="253" dur="166" decel="50000">
                                              <p:stCondLst>
                                                <p:cond delay="1834"/>
                                              </p:stCondLst>
                                            </p:cTn>
                                            <p:tgtEl>
                                              <p:spTgt spid="44"/>
                                            </p:tgtEl>
                                          </p:cBhvr>
                                          <p:to x="100000" y="100000"/>
                                        </p:animScale>
                                      </p:childTnLst>
                                    </p:cTn>
                                  </p:par>
                                  <p:par>
                                    <p:cTn id="254" presetID="26" presetClass="entr" presetSubtype="0" fill="hold" nodeType="withEffect">
                                      <p:stCondLst>
                                        <p:cond delay="8800"/>
                                      </p:stCondLst>
                                      <p:childTnLst>
                                        <p:set>
                                          <p:cBhvr>
                                            <p:cTn id="255" dur="1" fill="hold">
                                              <p:stCondLst>
                                                <p:cond delay="0"/>
                                              </p:stCondLst>
                                            </p:cTn>
                                            <p:tgtEl>
                                              <p:spTgt spid="48"/>
                                            </p:tgtEl>
                                            <p:attrNameLst>
                                              <p:attrName>style.visibility</p:attrName>
                                            </p:attrNameLst>
                                          </p:cBhvr>
                                          <p:to>
                                            <p:strVal val="visible"/>
                                          </p:to>
                                        </p:set>
                                        <p:animEffect transition="in" filter="wipe(down)">
                                          <p:cBhvr>
                                            <p:cTn id="256" dur="580">
                                              <p:stCondLst>
                                                <p:cond delay="0"/>
                                              </p:stCondLst>
                                            </p:cTn>
                                            <p:tgtEl>
                                              <p:spTgt spid="48"/>
                                            </p:tgtEl>
                                          </p:cBhvr>
                                        </p:animEffect>
                                        <p:anim calcmode="lin" valueType="num">
                                          <p:cBhvr>
                                            <p:cTn id="257"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258"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259"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260"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261"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262" dur="26">
                                              <p:stCondLst>
                                                <p:cond delay="650"/>
                                              </p:stCondLst>
                                            </p:cTn>
                                            <p:tgtEl>
                                              <p:spTgt spid="48"/>
                                            </p:tgtEl>
                                          </p:cBhvr>
                                          <p:to x="100000" y="60000"/>
                                        </p:animScale>
                                        <p:animScale>
                                          <p:cBhvr>
                                            <p:cTn id="263" dur="166" decel="50000">
                                              <p:stCondLst>
                                                <p:cond delay="676"/>
                                              </p:stCondLst>
                                            </p:cTn>
                                            <p:tgtEl>
                                              <p:spTgt spid="48"/>
                                            </p:tgtEl>
                                          </p:cBhvr>
                                          <p:to x="100000" y="100000"/>
                                        </p:animScale>
                                        <p:animScale>
                                          <p:cBhvr>
                                            <p:cTn id="264" dur="26">
                                              <p:stCondLst>
                                                <p:cond delay="1312"/>
                                              </p:stCondLst>
                                            </p:cTn>
                                            <p:tgtEl>
                                              <p:spTgt spid="48"/>
                                            </p:tgtEl>
                                          </p:cBhvr>
                                          <p:to x="100000" y="80000"/>
                                        </p:animScale>
                                        <p:animScale>
                                          <p:cBhvr>
                                            <p:cTn id="265" dur="166" decel="50000">
                                              <p:stCondLst>
                                                <p:cond delay="1338"/>
                                              </p:stCondLst>
                                            </p:cTn>
                                            <p:tgtEl>
                                              <p:spTgt spid="48"/>
                                            </p:tgtEl>
                                          </p:cBhvr>
                                          <p:to x="100000" y="100000"/>
                                        </p:animScale>
                                        <p:animScale>
                                          <p:cBhvr>
                                            <p:cTn id="266" dur="26">
                                              <p:stCondLst>
                                                <p:cond delay="1642"/>
                                              </p:stCondLst>
                                            </p:cTn>
                                            <p:tgtEl>
                                              <p:spTgt spid="48"/>
                                            </p:tgtEl>
                                          </p:cBhvr>
                                          <p:to x="100000" y="90000"/>
                                        </p:animScale>
                                        <p:animScale>
                                          <p:cBhvr>
                                            <p:cTn id="267" dur="166" decel="50000">
                                              <p:stCondLst>
                                                <p:cond delay="1668"/>
                                              </p:stCondLst>
                                            </p:cTn>
                                            <p:tgtEl>
                                              <p:spTgt spid="48"/>
                                            </p:tgtEl>
                                          </p:cBhvr>
                                          <p:to x="100000" y="100000"/>
                                        </p:animScale>
                                        <p:animScale>
                                          <p:cBhvr>
                                            <p:cTn id="268" dur="26">
                                              <p:stCondLst>
                                                <p:cond delay="1808"/>
                                              </p:stCondLst>
                                            </p:cTn>
                                            <p:tgtEl>
                                              <p:spTgt spid="48"/>
                                            </p:tgtEl>
                                          </p:cBhvr>
                                          <p:to x="100000" y="95000"/>
                                        </p:animScale>
                                        <p:animScale>
                                          <p:cBhvr>
                                            <p:cTn id="269" dur="166" decel="50000">
                                              <p:stCondLst>
                                                <p:cond delay="1834"/>
                                              </p:stCondLst>
                                            </p:cTn>
                                            <p:tgtEl>
                                              <p:spTgt spid="4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0AEA4-B15B-950A-1430-B69AD1505F26}"/>
            </a:ext>
          </a:extLst>
        </p:cNvPr>
        <p:cNvGrpSpPr/>
        <p:nvPr/>
      </p:nvGrpSpPr>
      <p:grpSpPr>
        <a:xfrm>
          <a:off x="0" y="0"/>
          <a:ext cx="0" cy="0"/>
          <a:chOff x="0" y="0"/>
          <a:chExt cx="0" cy="0"/>
        </a:xfrm>
      </p:grpSpPr>
      <p:sp>
        <p:nvSpPr>
          <p:cNvPr id="59" name="Rectangle 58">
            <a:extLst>
              <a:ext uri="{FF2B5EF4-FFF2-40B4-BE49-F238E27FC236}">
                <a16:creationId xmlns:a16="http://schemas.microsoft.com/office/drawing/2014/main" id="{DEB8D7F6-8E89-C1B9-8D6D-D65B8CE40594}"/>
              </a:ext>
            </a:extLst>
          </p:cNvPr>
          <p:cNvSpPr/>
          <p:nvPr/>
        </p:nvSpPr>
        <p:spPr>
          <a:xfrm rot="10800000">
            <a:off x="-45660" y="5688607"/>
            <a:ext cx="12237660"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2" name="TextBox 1">
            <a:extLst>
              <a:ext uri="{FF2B5EF4-FFF2-40B4-BE49-F238E27FC236}">
                <a16:creationId xmlns:a16="http://schemas.microsoft.com/office/drawing/2014/main" id="{540FBF9A-5A85-019B-376B-8F7B365DF98F}"/>
              </a:ext>
            </a:extLst>
          </p:cNvPr>
          <p:cNvSpPr txBox="1"/>
          <p:nvPr/>
        </p:nvSpPr>
        <p:spPr>
          <a:xfrm>
            <a:off x="6261384" y="1413105"/>
            <a:ext cx="5172133" cy="1446550"/>
          </a:xfrm>
          <a:prstGeom prst="rect">
            <a:avLst/>
          </a:prstGeom>
          <a:noFill/>
        </p:spPr>
        <p:txBody>
          <a:bodyPr wrap="square" rtlCol="1">
            <a:spAutoFit/>
          </a:bodyPr>
          <a:lstStyle/>
          <a:p>
            <a:pPr algn="ct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نـســخــه درســت چـیـه؟!</a:t>
            </a:r>
          </a:p>
          <a:p>
            <a:pPr algn="ct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دکمۀ «وحدت و برادری»</a:t>
            </a:r>
          </a:p>
        </p:txBody>
      </p:sp>
      <p:sp>
        <p:nvSpPr>
          <p:cNvPr id="3" name="TextBox 2">
            <a:extLst>
              <a:ext uri="{FF2B5EF4-FFF2-40B4-BE49-F238E27FC236}">
                <a16:creationId xmlns:a16="http://schemas.microsoft.com/office/drawing/2014/main" id="{B5946ED4-259E-561E-6BAB-9AC175E87AA1}"/>
              </a:ext>
            </a:extLst>
          </p:cNvPr>
          <p:cNvSpPr txBox="1"/>
          <p:nvPr/>
        </p:nvSpPr>
        <p:spPr>
          <a:xfrm>
            <a:off x="6713898" y="3227477"/>
            <a:ext cx="4719619"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قرآن نقشه رو لو می‌‌ده:</a:t>
            </a:r>
          </a:p>
        </p:txBody>
      </p:sp>
      <p:pic>
        <p:nvPicPr>
          <p:cNvPr id="7" name="Graphic 6">
            <a:extLst>
              <a:ext uri="{FF2B5EF4-FFF2-40B4-BE49-F238E27FC236}">
                <a16:creationId xmlns:a16="http://schemas.microsoft.com/office/drawing/2014/main" id="{0B88F132-DB78-50DC-56A6-B594081654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73706" y="3925755"/>
            <a:ext cx="6059811" cy="682284"/>
          </a:xfrm>
          <a:prstGeom prst="rect">
            <a:avLst/>
          </a:prstGeom>
        </p:spPr>
      </p:pic>
      <p:pic>
        <p:nvPicPr>
          <p:cNvPr id="23" name="Picture 22" descr="A long yellow object with a black background&#10;&#10;AI-generated content may be incorrect.">
            <a:extLst>
              <a:ext uri="{FF2B5EF4-FFF2-40B4-BE49-F238E27FC236}">
                <a16:creationId xmlns:a16="http://schemas.microsoft.com/office/drawing/2014/main" id="{B33C49A2-A665-7DF0-C6AA-BDBD5B6D0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4699" y="-2202434"/>
            <a:ext cx="1390335" cy="1247278"/>
          </a:xfrm>
          <a:prstGeom prst="rect">
            <a:avLst/>
          </a:prstGeom>
        </p:spPr>
      </p:pic>
      <p:pic>
        <p:nvPicPr>
          <p:cNvPr id="57" name="Picture 56">
            <a:extLst>
              <a:ext uri="{FF2B5EF4-FFF2-40B4-BE49-F238E27FC236}">
                <a16:creationId xmlns:a16="http://schemas.microsoft.com/office/drawing/2014/main" id="{CFCBF0F5-0EAF-60D9-42EC-531EDA8652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2773" y="5320171"/>
            <a:ext cx="3709703" cy="172157"/>
          </a:xfrm>
          <a:prstGeom prst="rect">
            <a:avLst/>
          </a:prstGeom>
        </p:spPr>
      </p:pic>
      <p:pic>
        <p:nvPicPr>
          <p:cNvPr id="45" name="Picture 44" descr="A cartoon of a person pushing a red button&#10;&#10;AI-generated content may be incorrect.">
            <a:extLst>
              <a:ext uri="{FF2B5EF4-FFF2-40B4-BE49-F238E27FC236}">
                <a16:creationId xmlns:a16="http://schemas.microsoft.com/office/drawing/2014/main" id="{99038F83-A314-6BD7-87EE-10A0853B75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9147" y="-216484"/>
            <a:ext cx="4511573" cy="3942403"/>
          </a:xfrm>
          <a:prstGeom prst="rect">
            <a:avLst/>
          </a:prstGeom>
        </p:spPr>
      </p:pic>
      <p:pic>
        <p:nvPicPr>
          <p:cNvPr id="47" name="Picture 46" descr="A red and white logo&#10;&#10;AI-generated content may be incorrect.">
            <a:extLst>
              <a:ext uri="{FF2B5EF4-FFF2-40B4-BE49-F238E27FC236}">
                <a16:creationId xmlns:a16="http://schemas.microsoft.com/office/drawing/2014/main" id="{BB9344F2-C1D8-9814-2F73-FECFADEDE1E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73080" y="3267506"/>
            <a:ext cx="809093" cy="809093"/>
          </a:xfrm>
          <a:prstGeom prst="rect">
            <a:avLst/>
          </a:prstGeom>
        </p:spPr>
      </p:pic>
      <p:pic>
        <p:nvPicPr>
          <p:cNvPr id="49" name="Picture 48" descr="A red star on a black background&#10;&#10;AI-generated content may be incorrect.">
            <a:extLst>
              <a:ext uri="{FF2B5EF4-FFF2-40B4-BE49-F238E27FC236}">
                <a16:creationId xmlns:a16="http://schemas.microsoft.com/office/drawing/2014/main" id="{09C1491E-E860-812B-9AAD-D5B8E1E952A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35075" y="3267506"/>
            <a:ext cx="754841" cy="734622"/>
          </a:xfrm>
          <a:prstGeom prst="rect">
            <a:avLst/>
          </a:prstGeom>
        </p:spPr>
      </p:pic>
      <p:pic>
        <p:nvPicPr>
          <p:cNvPr id="51" name="Picture 50" descr="A black silhouette of a person&#10;&#10;AI-generated content may be incorrect.">
            <a:extLst>
              <a:ext uri="{FF2B5EF4-FFF2-40B4-BE49-F238E27FC236}">
                <a16:creationId xmlns:a16="http://schemas.microsoft.com/office/drawing/2014/main" id="{02580A11-D721-DD64-F385-077A03C0684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466376" y="3705519"/>
            <a:ext cx="1058570" cy="1649399"/>
          </a:xfrm>
          <a:prstGeom prst="rect">
            <a:avLst/>
          </a:prstGeom>
        </p:spPr>
      </p:pic>
      <p:pic>
        <p:nvPicPr>
          <p:cNvPr id="53" name="Picture 52" descr="A black and white silhouette of a person&#10;&#10;AI-generated content may be incorrect.">
            <a:extLst>
              <a:ext uri="{FF2B5EF4-FFF2-40B4-BE49-F238E27FC236}">
                <a16:creationId xmlns:a16="http://schemas.microsoft.com/office/drawing/2014/main" id="{3F862702-51B9-65A3-FB87-6EE87173B8C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646744" y="3648811"/>
            <a:ext cx="1175700" cy="1682863"/>
          </a:xfrm>
          <a:prstGeom prst="rect">
            <a:avLst/>
          </a:prstGeom>
        </p:spPr>
      </p:pic>
      <p:pic>
        <p:nvPicPr>
          <p:cNvPr id="55" name="Picture 54" descr="A black and white silhouette of a person&#10;&#10;AI-generated content may be incorrect.">
            <a:extLst>
              <a:ext uri="{FF2B5EF4-FFF2-40B4-BE49-F238E27FC236}">
                <a16:creationId xmlns:a16="http://schemas.microsoft.com/office/drawing/2014/main" id="{7487CB4E-E7D5-D8FB-6D31-37787365557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16605" y="3570295"/>
            <a:ext cx="1411020" cy="1865325"/>
          </a:xfrm>
          <a:prstGeom prst="rect">
            <a:avLst/>
          </a:prstGeom>
        </p:spPr>
      </p:pic>
    </p:spTree>
    <p:extLst>
      <p:ext uri="{BB962C8B-B14F-4D97-AF65-F5344CB8AC3E}">
        <p14:creationId xmlns:p14="http://schemas.microsoft.com/office/powerpoint/2010/main" val="1922152882"/>
      </p:ext>
    </p:extLst>
  </p:cSld>
  <p:clrMapOvr>
    <a:masterClrMapping/>
  </p:clrMapOvr>
  <p:transition spd="slow">
    <p:push dir="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56" presetClass="entr" presetSubtype="0" fill="hold" grpId="0" nodeType="withEffect">
                                      <p:stCondLst>
                                        <p:cond delay="2000"/>
                                      </p:stCondLst>
                                      <p:iterate type="lt">
                                        <p:tmPct val="10000"/>
                                      </p:iterate>
                                      <p:childTnLst>
                                        <p:set>
                                          <p:cBhvr>
                                            <p:cTn id="10" dur="1" fill="hold">
                                              <p:stCondLst>
                                                <p:cond delay="0"/>
                                              </p:stCondLst>
                                            </p:cTn>
                                            <p:tgtEl>
                                              <p:spTgt spid="3"/>
                                            </p:tgtEl>
                                            <p:attrNameLst>
                                              <p:attrName>style.visibility</p:attrName>
                                            </p:attrNameLst>
                                          </p:cBhvr>
                                          <p:to>
                                            <p:strVal val="visible"/>
                                          </p:to>
                                        </p:set>
                                        <p:anim by="(-#ppt_w*2)" calcmode="lin" valueType="num">
                                          <p:cBhvr rctx="PPT">
                                            <p:cTn id="11" dur="500" autoRev="1" fill="hold">
                                              <p:stCondLst>
                                                <p:cond delay="0"/>
                                              </p:stCondLst>
                                            </p:cTn>
                                            <p:tgtEl>
                                              <p:spTgt spid="3"/>
                                            </p:tgtEl>
                                            <p:attrNameLst>
                                              <p:attrName>ppt_w</p:attrName>
                                            </p:attrNameLst>
                                          </p:cBhvr>
                                        </p:anim>
                                        <p:anim by="(#ppt_w*0.50)" calcmode="lin" valueType="num">
                                          <p:cBhvr>
                                            <p:cTn id="12" dur="500" decel="50000" autoRev="1" fill="hold">
                                              <p:stCondLst>
                                                <p:cond delay="0"/>
                                              </p:stCondLst>
                                            </p:cTn>
                                            <p:tgtEl>
                                              <p:spTgt spid="3"/>
                                            </p:tgtEl>
                                            <p:attrNameLst>
                                              <p:attrName>ppt_x</p:attrName>
                                            </p:attrNameLst>
                                          </p:cBhvr>
                                        </p:anim>
                                        <p:anim from="(-#ppt_h/2)" to="(#ppt_y)" calcmode="lin" valueType="num">
                                          <p:cBhvr>
                                            <p:cTn id="13" dur="1000" fill="hold">
                                              <p:stCondLst>
                                                <p:cond delay="0"/>
                                              </p:stCondLst>
                                            </p:cTn>
                                            <p:tgtEl>
                                              <p:spTgt spid="3"/>
                                            </p:tgtEl>
                                            <p:attrNameLst>
                                              <p:attrName>ppt_y</p:attrName>
                                            </p:attrNameLst>
                                          </p:cBhvr>
                                        </p:anim>
                                        <p:animRot by="21600000">
                                          <p:cBhvr>
                                            <p:cTn id="14" dur="1000" fill="hold">
                                              <p:stCondLst>
                                                <p:cond delay="0"/>
                                              </p:stCondLst>
                                            </p:cTn>
                                            <p:tgtEl>
                                              <p:spTgt spid="3"/>
                                            </p:tgtEl>
                                            <p:attrNameLst>
                                              <p:attrName>r</p:attrName>
                                            </p:attrNameLst>
                                          </p:cBhvr>
                                        </p:animRot>
                                      </p:childTnLst>
                                    </p:cTn>
                                  </p:par>
                                  <p:par>
                                    <p:cTn id="15" presetID="14" presetClass="entr" presetSubtype="10" fill="hold" nodeType="withEffect">
                                      <p:stCondLst>
                                        <p:cond delay="620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800"/>
                                            <p:tgtEl>
                                              <p:spTgt spid="7"/>
                                            </p:tgtEl>
                                          </p:cBhvr>
                                        </p:animEffect>
                                      </p:childTnLst>
                                    </p:cTn>
                                  </p:par>
                                  <p:par>
                                    <p:cTn id="18" presetID="2" presetClass="entr" presetSubtype="9" fill="hold" nodeType="withEffect" p14:presetBounceEnd="75000">
                                      <p:stCondLst>
                                        <p:cond delay="6200"/>
                                      </p:stCondLst>
                                      <p:childTnLst>
                                        <p:set>
                                          <p:cBhvr>
                                            <p:cTn id="19" dur="1" fill="hold">
                                              <p:stCondLst>
                                                <p:cond delay="0"/>
                                              </p:stCondLst>
                                            </p:cTn>
                                            <p:tgtEl>
                                              <p:spTgt spid="45"/>
                                            </p:tgtEl>
                                            <p:attrNameLst>
                                              <p:attrName>style.visibility</p:attrName>
                                            </p:attrNameLst>
                                          </p:cBhvr>
                                          <p:to>
                                            <p:strVal val="visible"/>
                                          </p:to>
                                        </p:set>
                                        <p:anim calcmode="lin" valueType="num" p14:bounceEnd="75000">
                                          <p:cBhvr additive="base">
                                            <p:cTn id="20" dur="2000" fill="hold"/>
                                            <p:tgtEl>
                                              <p:spTgt spid="45"/>
                                            </p:tgtEl>
                                            <p:attrNameLst>
                                              <p:attrName>ppt_x</p:attrName>
                                            </p:attrNameLst>
                                          </p:cBhvr>
                                          <p:tavLst>
                                            <p:tav tm="0">
                                              <p:val>
                                                <p:strVal val="0-#ppt_w/2"/>
                                              </p:val>
                                            </p:tav>
                                            <p:tav tm="100000">
                                              <p:val>
                                                <p:strVal val="#ppt_x"/>
                                              </p:val>
                                            </p:tav>
                                          </p:tavLst>
                                        </p:anim>
                                        <p:anim calcmode="lin" valueType="num" p14:bounceEnd="75000">
                                          <p:cBhvr additive="base">
                                            <p:cTn id="21" dur="2000" fill="hold"/>
                                            <p:tgtEl>
                                              <p:spTgt spid="45"/>
                                            </p:tgtEl>
                                            <p:attrNameLst>
                                              <p:attrName>ppt_y</p:attrName>
                                            </p:attrNameLst>
                                          </p:cBhvr>
                                          <p:tavLst>
                                            <p:tav tm="0">
                                              <p:val>
                                                <p:strVal val="0-#ppt_h/2"/>
                                              </p:val>
                                            </p:tav>
                                            <p:tav tm="100000">
                                              <p:val>
                                                <p:strVal val="#ppt_y"/>
                                              </p:val>
                                            </p:tav>
                                          </p:tavLst>
                                        </p:anim>
                                      </p:childTnLst>
                                    </p:cTn>
                                  </p:par>
                                  <p:par>
                                    <p:cTn id="22" presetID="2" presetClass="entr" presetSubtype="2" fill="hold" nodeType="withEffect" p14:presetBounceEnd="50000">
                                      <p:stCondLst>
                                        <p:cond delay="6400"/>
                                      </p:stCondLst>
                                      <p:childTnLst>
                                        <p:set>
                                          <p:cBhvr>
                                            <p:cTn id="23" dur="1" fill="hold">
                                              <p:stCondLst>
                                                <p:cond delay="0"/>
                                              </p:stCondLst>
                                            </p:cTn>
                                            <p:tgtEl>
                                              <p:spTgt spid="51"/>
                                            </p:tgtEl>
                                            <p:attrNameLst>
                                              <p:attrName>style.visibility</p:attrName>
                                            </p:attrNameLst>
                                          </p:cBhvr>
                                          <p:to>
                                            <p:strVal val="visible"/>
                                          </p:to>
                                        </p:set>
                                        <p:anim calcmode="lin" valueType="num" p14:bounceEnd="50000">
                                          <p:cBhvr additive="base">
                                            <p:cTn id="24" dur="2000" fill="hold"/>
                                            <p:tgtEl>
                                              <p:spTgt spid="51"/>
                                            </p:tgtEl>
                                            <p:attrNameLst>
                                              <p:attrName>ppt_x</p:attrName>
                                            </p:attrNameLst>
                                          </p:cBhvr>
                                          <p:tavLst>
                                            <p:tav tm="0">
                                              <p:val>
                                                <p:strVal val="1+#ppt_w/2"/>
                                              </p:val>
                                            </p:tav>
                                            <p:tav tm="100000">
                                              <p:val>
                                                <p:strVal val="#ppt_x"/>
                                              </p:val>
                                            </p:tav>
                                          </p:tavLst>
                                        </p:anim>
                                        <p:anim calcmode="lin" valueType="num" p14:bounceEnd="50000">
                                          <p:cBhvr additive="base">
                                            <p:cTn id="25" dur="2000" fill="hold"/>
                                            <p:tgtEl>
                                              <p:spTgt spid="51"/>
                                            </p:tgtEl>
                                            <p:attrNameLst>
                                              <p:attrName>ppt_y</p:attrName>
                                            </p:attrNameLst>
                                          </p:cBhvr>
                                          <p:tavLst>
                                            <p:tav tm="0">
                                              <p:val>
                                                <p:strVal val="#ppt_y"/>
                                              </p:val>
                                            </p:tav>
                                            <p:tav tm="100000">
                                              <p:val>
                                                <p:strVal val="#ppt_y"/>
                                              </p:val>
                                            </p:tav>
                                          </p:tavLst>
                                        </p:anim>
                                      </p:childTnLst>
                                    </p:cTn>
                                  </p:par>
                                  <p:par>
                                    <p:cTn id="26" presetID="2" presetClass="entr" presetSubtype="4" fill="hold" nodeType="withEffect" p14:presetBounceEnd="50000">
                                      <p:stCondLst>
                                        <p:cond delay="6800"/>
                                      </p:stCondLst>
                                      <p:childTnLst>
                                        <p:set>
                                          <p:cBhvr>
                                            <p:cTn id="27" dur="1" fill="hold">
                                              <p:stCondLst>
                                                <p:cond delay="0"/>
                                              </p:stCondLst>
                                            </p:cTn>
                                            <p:tgtEl>
                                              <p:spTgt spid="53"/>
                                            </p:tgtEl>
                                            <p:attrNameLst>
                                              <p:attrName>style.visibility</p:attrName>
                                            </p:attrNameLst>
                                          </p:cBhvr>
                                          <p:to>
                                            <p:strVal val="visible"/>
                                          </p:to>
                                        </p:set>
                                        <p:anim calcmode="lin" valueType="num" p14:bounceEnd="50000">
                                          <p:cBhvr additive="base">
                                            <p:cTn id="28" dur="2000" fill="hold"/>
                                            <p:tgtEl>
                                              <p:spTgt spid="53"/>
                                            </p:tgtEl>
                                            <p:attrNameLst>
                                              <p:attrName>ppt_x</p:attrName>
                                            </p:attrNameLst>
                                          </p:cBhvr>
                                          <p:tavLst>
                                            <p:tav tm="0">
                                              <p:val>
                                                <p:strVal val="#ppt_x"/>
                                              </p:val>
                                            </p:tav>
                                            <p:tav tm="100000">
                                              <p:val>
                                                <p:strVal val="#ppt_x"/>
                                              </p:val>
                                            </p:tav>
                                          </p:tavLst>
                                        </p:anim>
                                        <p:anim calcmode="lin" valueType="num" p14:bounceEnd="50000">
                                          <p:cBhvr additive="base">
                                            <p:cTn id="29" dur="2000" fill="hold"/>
                                            <p:tgtEl>
                                              <p:spTgt spid="53"/>
                                            </p:tgtEl>
                                            <p:attrNameLst>
                                              <p:attrName>ppt_y</p:attrName>
                                            </p:attrNameLst>
                                          </p:cBhvr>
                                          <p:tavLst>
                                            <p:tav tm="0">
                                              <p:val>
                                                <p:strVal val="1+#ppt_h/2"/>
                                              </p:val>
                                            </p:tav>
                                            <p:tav tm="100000">
                                              <p:val>
                                                <p:strVal val="#ppt_y"/>
                                              </p:val>
                                            </p:tav>
                                          </p:tavLst>
                                        </p:anim>
                                      </p:childTnLst>
                                    </p:cTn>
                                  </p:par>
                                  <p:par>
                                    <p:cTn id="30" presetID="2" presetClass="entr" presetSubtype="8" fill="hold" nodeType="withEffect" p14:presetBounceEnd="50000">
                                      <p:stCondLst>
                                        <p:cond delay="7000"/>
                                      </p:stCondLst>
                                      <p:childTnLst>
                                        <p:set>
                                          <p:cBhvr>
                                            <p:cTn id="31" dur="1" fill="hold">
                                              <p:stCondLst>
                                                <p:cond delay="0"/>
                                              </p:stCondLst>
                                            </p:cTn>
                                            <p:tgtEl>
                                              <p:spTgt spid="55"/>
                                            </p:tgtEl>
                                            <p:attrNameLst>
                                              <p:attrName>style.visibility</p:attrName>
                                            </p:attrNameLst>
                                          </p:cBhvr>
                                          <p:to>
                                            <p:strVal val="visible"/>
                                          </p:to>
                                        </p:set>
                                        <p:anim calcmode="lin" valueType="num" p14:bounceEnd="50000">
                                          <p:cBhvr additive="base">
                                            <p:cTn id="32" dur="2000" fill="hold"/>
                                            <p:tgtEl>
                                              <p:spTgt spid="55"/>
                                            </p:tgtEl>
                                            <p:attrNameLst>
                                              <p:attrName>ppt_x</p:attrName>
                                            </p:attrNameLst>
                                          </p:cBhvr>
                                          <p:tavLst>
                                            <p:tav tm="0">
                                              <p:val>
                                                <p:strVal val="0-#ppt_w/2"/>
                                              </p:val>
                                            </p:tav>
                                            <p:tav tm="100000">
                                              <p:val>
                                                <p:strVal val="#ppt_x"/>
                                              </p:val>
                                            </p:tav>
                                          </p:tavLst>
                                        </p:anim>
                                        <p:anim calcmode="lin" valueType="num" p14:bounceEnd="50000">
                                          <p:cBhvr additive="base">
                                            <p:cTn id="33" dur="2000" fill="hold"/>
                                            <p:tgtEl>
                                              <p:spTgt spid="55"/>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14:presetBounceEnd="75000">
                                      <p:stCondLst>
                                        <p:cond delay="6000"/>
                                      </p:stCondLst>
                                      <p:childTnLst>
                                        <p:set>
                                          <p:cBhvr>
                                            <p:cTn id="35" dur="1" fill="hold">
                                              <p:stCondLst>
                                                <p:cond delay="0"/>
                                              </p:stCondLst>
                                            </p:cTn>
                                            <p:tgtEl>
                                              <p:spTgt spid="57"/>
                                            </p:tgtEl>
                                            <p:attrNameLst>
                                              <p:attrName>style.visibility</p:attrName>
                                            </p:attrNameLst>
                                          </p:cBhvr>
                                          <p:to>
                                            <p:strVal val="visible"/>
                                          </p:to>
                                        </p:set>
                                        <p:anim calcmode="lin" valueType="num" p14:bounceEnd="75000">
                                          <p:cBhvr additive="base">
                                            <p:cTn id="36" dur="2000" fill="hold"/>
                                            <p:tgtEl>
                                              <p:spTgt spid="57"/>
                                            </p:tgtEl>
                                            <p:attrNameLst>
                                              <p:attrName>ppt_x</p:attrName>
                                            </p:attrNameLst>
                                          </p:cBhvr>
                                          <p:tavLst>
                                            <p:tav tm="0">
                                              <p:val>
                                                <p:strVal val="0-#ppt_w/2"/>
                                              </p:val>
                                            </p:tav>
                                            <p:tav tm="100000">
                                              <p:val>
                                                <p:strVal val="#ppt_x"/>
                                              </p:val>
                                            </p:tav>
                                          </p:tavLst>
                                        </p:anim>
                                        <p:anim calcmode="lin" valueType="num" p14:bounceEnd="75000">
                                          <p:cBhvr additive="base">
                                            <p:cTn id="37" dur="2000" fill="hold"/>
                                            <p:tgtEl>
                                              <p:spTgt spid="57"/>
                                            </p:tgtEl>
                                            <p:attrNameLst>
                                              <p:attrName>ppt_y</p:attrName>
                                            </p:attrNameLst>
                                          </p:cBhvr>
                                          <p:tavLst>
                                            <p:tav tm="0">
                                              <p:val>
                                                <p:strVal val="#ppt_y"/>
                                              </p:val>
                                            </p:tav>
                                            <p:tav tm="100000">
                                              <p:val>
                                                <p:strVal val="#ppt_y"/>
                                              </p:val>
                                            </p:tav>
                                          </p:tavLst>
                                        </p:anim>
                                      </p:childTnLst>
                                    </p:cTn>
                                  </p:par>
                                  <p:par>
                                    <p:cTn id="38" presetID="26" presetClass="entr" presetSubtype="0" fill="hold" nodeType="withEffect">
                                      <p:stCondLst>
                                        <p:cond delay="6500"/>
                                      </p:stCondLst>
                                      <p:childTnLst>
                                        <p:set>
                                          <p:cBhvr>
                                            <p:cTn id="39" dur="1" fill="hold">
                                              <p:stCondLst>
                                                <p:cond delay="0"/>
                                              </p:stCondLst>
                                            </p:cTn>
                                            <p:tgtEl>
                                              <p:spTgt spid="47"/>
                                            </p:tgtEl>
                                            <p:attrNameLst>
                                              <p:attrName>style.visibility</p:attrName>
                                            </p:attrNameLst>
                                          </p:cBhvr>
                                          <p:to>
                                            <p:strVal val="visible"/>
                                          </p:to>
                                        </p:set>
                                        <p:animEffect transition="in" filter="wipe(down)">
                                          <p:cBhvr>
                                            <p:cTn id="40" dur="580">
                                              <p:stCondLst>
                                                <p:cond delay="0"/>
                                              </p:stCondLst>
                                            </p:cTn>
                                            <p:tgtEl>
                                              <p:spTgt spid="47"/>
                                            </p:tgtEl>
                                          </p:cBhvr>
                                        </p:animEffect>
                                        <p:anim calcmode="lin" valueType="num">
                                          <p:cBhvr>
                                            <p:cTn id="41"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46" dur="26">
                                              <p:stCondLst>
                                                <p:cond delay="650"/>
                                              </p:stCondLst>
                                            </p:cTn>
                                            <p:tgtEl>
                                              <p:spTgt spid="47"/>
                                            </p:tgtEl>
                                          </p:cBhvr>
                                          <p:to x="100000" y="60000"/>
                                        </p:animScale>
                                        <p:animScale>
                                          <p:cBhvr>
                                            <p:cTn id="47" dur="166" decel="50000">
                                              <p:stCondLst>
                                                <p:cond delay="676"/>
                                              </p:stCondLst>
                                            </p:cTn>
                                            <p:tgtEl>
                                              <p:spTgt spid="47"/>
                                            </p:tgtEl>
                                          </p:cBhvr>
                                          <p:to x="100000" y="100000"/>
                                        </p:animScale>
                                        <p:animScale>
                                          <p:cBhvr>
                                            <p:cTn id="48" dur="26">
                                              <p:stCondLst>
                                                <p:cond delay="1312"/>
                                              </p:stCondLst>
                                            </p:cTn>
                                            <p:tgtEl>
                                              <p:spTgt spid="47"/>
                                            </p:tgtEl>
                                          </p:cBhvr>
                                          <p:to x="100000" y="80000"/>
                                        </p:animScale>
                                        <p:animScale>
                                          <p:cBhvr>
                                            <p:cTn id="49" dur="166" decel="50000">
                                              <p:stCondLst>
                                                <p:cond delay="1338"/>
                                              </p:stCondLst>
                                            </p:cTn>
                                            <p:tgtEl>
                                              <p:spTgt spid="47"/>
                                            </p:tgtEl>
                                          </p:cBhvr>
                                          <p:to x="100000" y="100000"/>
                                        </p:animScale>
                                        <p:animScale>
                                          <p:cBhvr>
                                            <p:cTn id="50" dur="26">
                                              <p:stCondLst>
                                                <p:cond delay="1642"/>
                                              </p:stCondLst>
                                            </p:cTn>
                                            <p:tgtEl>
                                              <p:spTgt spid="47"/>
                                            </p:tgtEl>
                                          </p:cBhvr>
                                          <p:to x="100000" y="90000"/>
                                        </p:animScale>
                                        <p:animScale>
                                          <p:cBhvr>
                                            <p:cTn id="51" dur="166" decel="50000">
                                              <p:stCondLst>
                                                <p:cond delay="1668"/>
                                              </p:stCondLst>
                                            </p:cTn>
                                            <p:tgtEl>
                                              <p:spTgt spid="47"/>
                                            </p:tgtEl>
                                          </p:cBhvr>
                                          <p:to x="100000" y="100000"/>
                                        </p:animScale>
                                        <p:animScale>
                                          <p:cBhvr>
                                            <p:cTn id="52" dur="26">
                                              <p:stCondLst>
                                                <p:cond delay="1808"/>
                                              </p:stCondLst>
                                            </p:cTn>
                                            <p:tgtEl>
                                              <p:spTgt spid="47"/>
                                            </p:tgtEl>
                                          </p:cBhvr>
                                          <p:to x="100000" y="95000"/>
                                        </p:animScale>
                                        <p:animScale>
                                          <p:cBhvr>
                                            <p:cTn id="53" dur="166" decel="50000">
                                              <p:stCondLst>
                                                <p:cond delay="1834"/>
                                              </p:stCondLst>
                                            </p:cTn>
                                            <p:tgtEl>
                                              <p:spTgt spid="47"/>
                                            </p:tgtEl>
                                          </p:cBhvr>
                                          <p:to x="100000" y="100000"/>
                                        </p:animScale>
                                      </p:childTnLst>
                                    </p:cTn>
                                  </p:par>
                                  <p:par>
                                    <p:cTn id="54" presetID="26" presetClass="entr" presetSubtype="0" fill="hold" nodeType="withEffect">
                                      <p:stCondLst>
                                        <p:cond delay="7000"/>
                                      </p:stCondLst>
                                      <p:childTnLst>
                                        <p:set>
                                          <p:cBhvr>
                                            <p:cTn id="55" dur="1" fill="hold">
                                              <p:stCondLst>
                                                <p:cond delay="0"/>
                                              </p:stCondLst>
                                            </p:cTn>
                                            <p:tgtEl>
                                              <p:spTgt spid="49"/>
                                            </p:tgtEl>
                                            <p:attrNameLst>
                                              <p:attrName>style.visibility</p:attrName>
                                            </p:attrNameLst>
                                          </p:cBhvr>
                                          <p:to>
                                            <p:strVal val="visible"/>
                                          </p:to>
                                        </p:set>
                                        <p:animEffect transition="in" filter="wipe(down)">
                                          <p:cBhvr>
                                            <p:cTn id="56" dur="580">
                                              <p:stCondLst>
                                                <p:cond delay="0"/>
                                              </p:stCondLst>
                                            </p:cTn>
                                            <p:tgtEl>
                                              <p:spTgt spid="49"/>
                                            </p:tgtEl>
                                          </p:cBhvr>
                                        </p:animEffect>
                                        <p:anim calcmode="lin" valueType="num">
                                          <p:cBhvr>
                                            <p:cTn id="57" dur="1822" tmFilter="0,0; 0.14,0.36; 0.43,0.73; 0.71,0.91; 1.0,1.0">
                                              <p:stCondLst>
                                                <p:cond delay="0"/>
                                              </p:stCondLst>
                                            </p:cTn>
                                            <p:tgtEl>
                                              <p:spTgt spid="49"/>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49"/>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49"/>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49"/>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49"/>
                                            </p:tgtEl>
                                            <p:attrNameLst>
                                              <p:attrName>ppt_y</p:attrName>
                                            </p:attrNameLst>
                                          </p:cBhvr>
                                          <p:tavLst>
                                            <p:tav tm="0" fmla="#ppt_y-sin(pi*$)/81">
                                              <p:val>
                                                <p:fltVal val="0"/>
                                              </p:val>
                                            </p:tav>
                                            <p:tav tm="100000">
                                              <p:val>
                                                <p:fltVal val="1"/>
                                              </p:val>
                                            </p:tav>
                                          </p:tavLst>
                                        </p:anim>
                                        <p:animScale>
                                          <p:cBhvr>
                                            <p:cTn id="62" dur="26">
                                              <p:stCondLst>
                                                <p:cond delay="650"/>
                                              </p:stCondLst>
                                            </p:cTn>
                                            <p:tgtEl>
                                              <p:spTgt spid="49"/>
                                            </p:tgtEl>
                                          </p:cBhvr>
                                          <p:to x="100000" y="60000"/>
                                        </p:animScale>
                                        <p:animScale>
                                          <p:cBhvr>
                                            <p:cTn id="63" dur="166" decel="50000">
                                              <p:stCondLst>
                                                <p:cond delay="676"/>
                                              </p:stCondLst>
                                            </p:cTn>
                                            <p:tgtEl>
                                              <p:spTgt spid="49"/>
                                            </p:tgtEl>
                                          </p:cBhvr>
                                          <p:to x="100000" y="100000"/>
                                        </p:animScale>
                                        <p:animScale>
                                          <p:cBhvr>
                                            <p:cTn id="64" dur="26">
                                              <p:stCondLst>
                                                <p:cond delay="1312"/>
                                              </p:stCondLst>
                                            </p:cTn>
                                            <p:tgtEl>
                                              <p:spTgt spid="49"/>
                                            </p:tgtEl>
                                          </p:cBhvr>
                                          <p:to x="100000" y="80000"/>
                                        </p:animScale>
                                        <p:animScale>
                                          <p:cBhvr>
                                            <p:cTn id="65" dur="166" decel="50000">
                                              <p:stCondLst>
                                                <p:cond delay="1338"/>
                                              </p:stCondLst>
                                            </p:cTn>
                                            <p:tgtEl>
                                              <p:spTgt spid="49"/>
                                            </p:tgtEl>
                                          </p:cBhvr>
                                          <p:to x="100000" y="100000"/>
                                        </p:animScale>
                                        <p:animScale>
                                          <p:cBhvr>
                                            <p:cTn id="66" dur="26">
                                              <p:stCondLst>
                                                <p:cond delay="1642"/>
                                              </p:stCondLst>
                                            </p:cTn>
                                            <p:tgtEl>
                                              <p:spTgt spid="49"/>
                                            </p:tgtEl>
                                          </p:cBhvr>
                                          <p:to x="100000" y="90000"/>
                                        </p:animScale>
                                        <p:animScale>
                                          <p:cBhvr>
                                            <p:cTn id="67" dur="166" decel="50000">
                                              <p:stCondLst>
                                                <p:cond delay="1668"/>
                                              </p:stCondLst>
                                            </p:cTn>
                                            <p:tgtEl>
                                              <p:spTgt spid="49"/>
                                            </p:tgtEl>
                                          </p:cBhvr>
                                          <p:to x="100000" y="100000"/>
                                        </p:animScale>
                                        <p:animScale>
                                          <p:cBhvr>
                                            <p:cTn id="68" dur="26">
                                              <p:stCondLst>
                                                <p:cond delay="1808"/>
                                              </p:stCondLst>
                                            </p:cTn>
                                            <p:tgtEl>
                                              <p:spTgt spid="49"/>
                                            </p:tgtEl>
                                          </p:cBhvr>
                                          <p:to x="100000" y="95000"/>
                                        </p:animScale>
                                        <p:animScale>
                                          <p:cBhvr>
                                            <p:cTn id="69" dur="166" decel="50000">
                                              <p:stCondLst>
                                                <p:cond delay="1834"/>
                                              </p:stCondLst>
                                            </p:cTn>
                                            <p:tgtEl>
                                              <p:spTgt spid="4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56" presetClass="entr" presetSubtype="0" fill="hold" grpId="0" nodeType="withEffect">
                                      <p:stCondLst>
                                        <p:cond delay="2000"/>
                                      </p:stCondLst>
                                      <p:iterate type="lt">
                                        <p:tmPct val="10000"/>
                                      </p:iterate>
                                      <p:childTnLst>
                                        <p:set>
                                          <p:cBhvr>
                                            <p:cTn id="10" dur="1" fill="hold">
                                              <p:stCondLst>
                                                <p:cond delay="0"/>
                                              </p:stCondLst>
                                            </p:cTn>
                                            <p:tgtEl>
                                              <p:spTgt spid="3"/>
                                            </p:tgtEl>
                                            <p:attrNameLst>
                                              <p:attrName>style.visibility</p:attrName>
                                            </p:attrNameLst>
                                          </p:cBhvr>
                                          <p:to>
                                            <p:strVal val="visible"/>
                                          </p:to>
                                        </p:set>
                                        <p:anim by="(-#ppt_w*2)" calcmode="lin" valueType="num">
                                          <p:cBhvr rctx="PPT">
                                            <p:cTn id="11" dur="500" autoRev="1" fill="hold">
                                              <p:stCondLst>
                                                <p:cond delay="0"/>
                                              </p:stCondLst>
                                            </p:cTn>
                                            <p:tgtEl>
                                              <p:spTgt spid="3"/>
                                            </p:tgtEl>
                                            <p:attrNameLst>
                                              <p:attrName>ppt_w</p:attrName>
                                            </p:attrNameLst>
                                          </p:cBhvr>
                                        </p:anim>
                                        <p:anim by="(#ppt_w*0.50)" calcmode="lin" valueType="num">
                                          <p:cBhvr>
                                            <p:cTn id="12" dur="500" decel="50000" autoRev="1" fill="hold">
                                              <p:stCondLst>
                                                <p:cond delay="0"/>
                                              </p:stCondLst>
                                            </p:cTn>
                                            <p:tgtEl>
                                              <p:spTgt spid="3"/>
                                            </p:tgtEl>
                                            <p:attrNameLst>
                                              <p:attrName>ppt_x</p:attrName>
                                            </p:attrNameLst>
                                          </p:cBhvr>
                                        </p:anim>
                                        <p:anim from="(-#ppt_h/2)" to="(#ppt_y)" calcmode="lin" valueType="num">
                                          <p:cBhvr>
                                            <p:cTn id="13" dur="1000" fill="hold">
                                              <p:stCondLst>
                                                <p:cond delay="0"/>
                                              </p:stCondLst>
                                            </p:cTn>
                                            <p:tgtEl>
                                              <p:spTgt spid="3"/>
                                            </p:tgtEl>
                                            <p:attrNameLst>
                                              <p:attrName>ppt_y</p:attrName>
                                            </p:attrNameLst>
                                          </p:cBhvr>
                                        </p:anim>
                                        <p:animRot by="21600000">
                                          <p:cBhvr>
                                            <p:cTn id="14" dur="1000" fill="hold">
                                              <p:stCondLst>
                                                <p:cond delay="0"/>
                                              </p:stCondLst>
                                            </p:cTn>
                                            <p:tgtEl>
                                              <p:spTgt spid="3"/>
                                            </p:tgtEl>
                                            <p:attrNameLst>
                                              <p:attrName>r</p:attrName>
                                            </p:attrNameLst>
                                          </p:cBhvr>
                                        </p:animRot>
                                      </p:childTnLst>
                                    </p:cTn>
                                  </p:par>
                                  <p:par>
                                    <p:cTn id="15" presetID="14" presetClass="entr" presetSubtype="10" fill="hold" nodeType="withEffect">
                                      <p:stCondLst>
                                        <p:cond delay="620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800"/>
                                            <p:tgtEl>
                                              <p:spTgt spid="7"/>
                                            </p:tgtEl>
                                          </p:cBhvr>
                                        </p:animEffect>
                                      </p:childTnLst>
                                    </p:cTn>
                                  </p:par>
                                  <p:par>
                                    <p:cTn id="18" presetID="2" presetClass="entr" presetSubtype="9" fill="hold" nodeType="withEffect">
                                      <p:stCondLst>
                                        <p:cond delay="6200"/>
                                      </p:stCondLst>
                                      <p:childTnLst>
                                        <p:set>
                                          <p:cBhvr>
                                            <p:cTn id="19" dur="1" fill="hold">
                                              <p:stCondLst>
                                                <p:cond delay="0"/>
                                              </p:stCondLst>
                                            </p:cTn>
                                            <p:tgtEl>
                                              <p:spTgt spid="45"/>
                                            </p:tgtEl>
                                            <p:attrNameLst>
                                              <p:attrName>style.visibility</p:attrName>
                                            </p:attrNameLst>
                                          </p:cBhvr>
                                          <p:to>
                                            <p:strVal val="visible"/>
                                          </p:to>
                                        </p:set>
                                        <p:anim calcmode="lin" valueType="num">
                                          <p:cBhvr additive="base">
                                            <p:cTn id="20" dur="2000" fill="hold"/>
                                            <p:tgtEl>
                                              <p:spTgt spid="45"/>
                                            </p:tgtEl>
                                            <p:attrNameLst>
                                              <p:attrName>ppt_x</p:attrName>
                                            </p:attrNameLst>
                                          </p:cBhvr>
                                          <p:tavLst>
                                            <p:tav tm="0">
                                              <p:val>
                                                <p:strVal val="0-#ppt_w/2"/>
                                              </p:val>
                                            </p:tav>
                                            <p:tav tm="100000">
                                              <p:val>
                                                <p:strVal val="#ppt_x"/>
                                              </p:val>
                                            </p:tav>
                                          </p:tavLst>
                                        </p:anim>
                                        <p:anim calcmode="lin" valueType="num">
                                          <p:cBhvr additive="base">
                                            <p:cTn id="21" dur="2000" fill="hold"/>
                                            <p:tgtEl>
                                              <p:spTgt spid="45"/>
                                            </p:tgtEl>
                                            <p:attrNameLst>
                                              <p:attrName>ppt_y</p:attrName>
                                            </p:attrNameLst>
                                          </p:cBhvr>
                                          <p:tavLst>
                                            <p:tav tm="0">
                                              <p:val>
                                                <p:strVal val="0-#ppt_h/2"/>
                                              </p:val>
                                            </p:tav>
                                            <p:tav tm="100000">
                                              <p:val>
                                                <p:strVal val="#ppt_y"/>
                                              </p:val>
                                            </p:tav>
                                          </p:tavLst>
                                        </p:anim>
                                      </p:childTnLst>
                                    </p:cTn>
                                  </p:par>
                                  <p:par>
                                    <p:cTn id="22" presetID="2" presetClass="entr" presetSubtype="2" fill="hold" nodeType="withEffect">
                                      <p:stCondLst>
                                        <p:cond delay="6400"/>
                                      </p:stCondLst>
                                      <p:childTnLst>
                                        <p:set>
                                          <p:cBhvr>
                                            <p:cTn id="23" dur="1" fill="hold">
                                              <p:stCondLst>
                                                <p:cond delay="0"/>
                                              </p:stCondLst>
                                            </p:cTn>
                                            <p:tgtEl>
                                              <p:spTgt spid="51"/>
                                            </p:tgtEl>
                                            <p:attrNameLst>
                                              <p:attrName>style.visibility</p:attrName>
                                            </p:attrNameLst>
                                          </p:cBhvr>
                                          <p:to>
                                            <p:strVal val="visible"/>
                                          </p:to>
                                        </p:set>
                                        <p:anim calcmode="lin" valueType="num">
                                          <p:cBhvr additive="base">
                                            <p:cTn id="24" dur="2000" fill="hold"/>
                                            <p:tgtEl>
                                              <p:spTgt spid="51"/>
                                            </p:tgtEl>
                                            <p:attrNameLst>
                                              <p:attrName>ppt_x</p:attrName>
                                            </p:attrNameLst>
                                          </p:cBhvr>
                                          <p:tavLst>
                                            <p:tav tm="0">
                                              <p:val>
                                                <p:strVal val="1+#ppt_w/2"/>
                                              </p:val>
                                            </p:tav>
                                            <p:tav tm="100000">
                                              <p:val>
                                                <p:strVal val="#ppt_x"/>
                                              </p:val>
                                            </p:tav>
                                          </p:tavLst>
                                        </p:anim>
                                        <p:anim calcmode="lin" valueType="num">
                                          <p:cBhvr additive="base">
                                            <p:cTn id="25" dur="2000" fill="hold"/>
                                            <p:tgtEl>
                                              <p:spTgt spid="51"/>
                                            </p:tgtEl>
                                            <p:attrNameLst>
                                              <p:attrName>ppt_y</p:attrName>
                                            </p:attrNameLst>
                                          </p:cBhvr>
                                          <p:tavLst>
                                            <p:tav tm="0">
                                              <p:val>
                                                <p:strVal val="#ppt_y"/>
                                              </p:val>
                                            </p:tav>
                                            <p:tav tm="100000">
                                              <p:val>
                                                <p:strVal val="#ppt_y"/>
                                              </p:val>
                                            </p:tav>
                                          </p:tavLst>
                                        </p:anim>
                                      </p:childTnLst>
                                    </p:cTn>
                                  </p:par>
                                  <p:par>
                                    <p:cTn id="26" presetID="2" presetClass="entr" presetSubtype="4" fill="hold" nodeType="withEffect">
                                      <p:stCondLst>
                                        <p:cond delay="6800"/>
                                      </p:stCondLst>
                                      <p:childTnLst>
                                        <p:set>
                                          <p:cBhvr>
                                            <p:cTn id="27" dur="1" fill="hold">
                                              <p:stCondLst>
                                                <p:cond delay="0"/>
                                              </p:stCondLst>
                                            </p:cTn>
                                            <p:tgtEl>
                                              <p:spTgt spid="53"/>
                                            </p:tgtEl>
                                            <p:attrNameLst>
                                              <p:attrName>style.visibility</p:attrName>
                                            </p:attrNameLst>
                                          </p:cBhvr>
                                          <p:to>
                                            <p:strVal val="visible"/>
                                          </p:to>
                                        </p:set>
                                        <p:anim calcmode="lin" valueType="num">
                                          <p:cBhvr additive="base">
                                            <p:cTn id="28" dur="2000" fill="hold"/>
                                            <p:tgtEl>
                                              <p:spTgt spid="53"/>
                                            </p:tgtEl>
                                            <p:attrNameLst>
                                              <p:attrName>ppt_x</p:attrName>
                                            </p:attrNameLst>
                                          </p:cBhvr>
                                          <p:tavLst>
                                            <p:tav tm="0">
                                              <p:val>
                                                <p:strVal val="#ppt_x"/>
                                              </p:val>
                                            </p:tav>
                                            <p:tav tm="100000">
                                              <p:val>
                                                <p:strVal val="#ppt_x"/>
                                              </p:val>
                                            </p:tav>
                                          </p:tavLst>
                                        </p:anim>
                                        <p:anim calcmode="lin" valueType="num">
                                          <p:cBhvr additive="base">
                                            <p:cTn id="29" dur="2000" fill="hold"/>
                                            <p:tgtEl>
                                              <p:spTgt spid="53"/>
                                            </p:tgtEl>
                                            <p:attrNameLst>
                                              <p:attrName>ppt_y</p:attrName>
                                            </p:attrNameLst>
                                          </p:cBhvr>
                                          <p:tavLst>
                                            <p:tav tm="0">
                                              <p:val>
                                                <p:strVal val="1+#ppt_h/2"/>
                                              </p:val>
                                            </p:tav>
                                            <p:tav tm="100000">
                                              <p:val>
                                                <p:strVal val="#ppt_y"/>
                                              </p:val>
                                            </p:tav>
                                          </p:tavLst>
                                        </p:anim>
                                      </p:childTnLst>
                                    </p:cTn>
                                  </p:par>
                                  <p:par>
                                    <p:cTn id="30" presetID="2" presetClass="entr" presetSubtype="8" fill="hold" nodeType="withEffect">
                                      <p:stCondLst>
                                        <p:cond delay="7000"/>
                                      </p:stCondLst>
                                      <p:childTnLst>
                                        <p:set>
                                          <p:cBhvr>
                                            <p:cTn id="31" dur="1" fill="hold">
                                              <p:stCondLst>
                                                <p:cond delay="0"/>
                                              </p:stCondLst>
                                            </p:cTn>
                                            <p:tgtEl>
                                              <p:spTgt spid="55"/>
                                            </p:tgtEl>
                                            <p:attrNameLst>
                                              <p:attrName>style.visibility</p:attrName>
                                            </p:attrNameLst>
                                          </p:cBhvr>
                                          <p:to>
                                            <p:strVal val="visible"/>
                                          </p:to>
                                        </p:set>
                                        <p:anim calcmode="lin" valueType="num">
                                          <p:cBhvr additive="base">
                                            <p:cTn id="32" dur="2000" fill="hold"/>
                                            <p:tgtEl>
                                              <p:spTgt spid="55"/>
                                            </p:tgtEl>
                                            <p:attrNameLst>
                                              <p:attrName>ppt_x</p:attrName>
                                            </p:attrNameLst>
                                          </p:cBhvr>
                                          <p:tavLst>
                                            <p:tav tm="0">
                                              <p:val>
                                                <p:strVal val="0-#ppt_w/2"/>
                                              </p:val>
                                            </p:tav>
                                            <p:tav tm="100000">
                                              <p:val>
                                                <p:strVal val="#ppt_x"/>
                                              </p:val>
                                            </p:tav>
                                          </p:tavLst>
                                        </p:anim>
                                        <p:anim calcmode="lin" valueType="num">
                                          <p:cBhvr additive="base">
                                            <p:cTn id="33" dur="2000" fill="hold"/>
                                            <p:tgtEl>
                                              <p:spTgt spid="55"/>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6000"/>
                                      </p:stCondLst>
                                      <p:childTnLst>
                                        <p:set>
                                          <p:cBhvr>
                                            <p:cTn id="35" dur="1" fill="hold">
                                              <p:stCondLst>
                                                <p:cond delay="0"/>
                                              </p:stCondLst>
                                            </p:cTn>
                                            <p:tgtEl>
                                              <p:spTgt spid="57"/>
                                            </p:tgtEl>
                                            <p:attrNameLst>
                                              <p:attrName>style.visibility</p:attrName>
                                            </p:attrNameLst>
                                          </p:cBhvr>
                                          <p:to>
                                            <p:strVal val="visible"/>
                                          </p:to>
                                        </p:set>
                                        <p:anim calcmode="lin" valueType="num">
                                          <p:cBhvr additive="base">
                                            <p:cTn id="36" dur="2000" fill="hold"/>
                                            <p:tgtEl>
                                              <p:spTgt spid="57"/>
                                            </p:tgtEl>
                                            <p:attrNameLst>
                                              <p:attrName>ppt_x</p:attrName>
                                            </p:attrNameLst>
                                          </p:cBhvr>
                                          <p:tavLst>
                                            <p:tav tm="0">
                                              <p:val>
                                                <p:strVal val="0-#ppt_w/2"/>
                                              </p:val>
                                            </p:tav>
                                            <p:tav tm="100000">
                                              <p:val>
                                                <p:strVal val="#ppt_x"/>
                                              </p:val>
                                            </p:tav>
                                          </p:tavLst>
                                        </p:anim>
                                        <p:anim calcmode="lin" valueType="num">
                                          <p:cBhvr additive="base">
                                            <p:cTn id="37" dur="2000" fill="hold"/>
                                            <p:tgtEl>
                                              <p:spTgt spid="57"/>
                                            </p:tgtEl>
                                            <p:attrNameLst>
                                              <p:attrName>ppt_y</p:attrName>
                                            </p:attrNameLst>
                                          </p:cBhvr>
                                          <p:tavLst>
                                            <p:tav tm="0">
                                              <p:val>
                                                <p:strVal val="#ppt_y"/>
                                              </p:val>
                                            </p:tav>
                                            <p:tav tm="100000">
                                              <p:val>
                                                <p:strVal val="#ppt_y"/>
                                              </p:val>
                                            </p:tav>
                                          </p:tavLst>
                                        </p:anim>
                                      </p:childTnLst>
                                    </p:cTn>
                                  </p:par>
                                  <p:par>
                                    <p:cTn id="38" presetID="26" presetClass="entr" presetSubtype="0" fill="hold" nodeType="withEffect">
                                      <p:stCondLst>
                                        <p:cond delay="6500"/>
                                      </p:stCondLst>
                                      <p:childTnLst>
                                        <p:set>
                                          <p:cBhvr>
                                            <p:cTn id="39" dur="1" fill="hold">
                                              <p:stCondLst>
                                                <p:cond delay="0"/>
                                              </p:stCondLst>
                                            </p:cTn>
                                            <p:tgtEl>
                                              <p:spTgt spid="47"/>
                                            </p:tgtEl>
                                            <p:attrNameLst>
                                              <p:attrName>style.visibility</p:attrName>
                                            </p:attrNameLst>
                                          </p:cBhvr>
                                          <p:to>
                                            <p:strVal val="visible"/>
                                          </p:to>
                                        </p:set>
                                        <p:animEffect transition="in" filter="wipe(down)">
                                          <p:cBhvr>
                                            <p:cTn id="40" dur="580">
                                              <p:stCondLst>
                                                <p:cond delay="0"/>
                                              </p:stCondLst>
                                            </p:cTn>
                                            <p:tgtEl>
                                              <p:spTgt spid="47"/>
                                            </p:tgtEl>
                                          </p:cBhvr>
                                        </p:animEffect>
                                        <p:anim calcmode="lin" valueType="num">
                                          <p:cBhvr>
                                            <p:cTn id="41"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46" dur="26">
                                              <p:stCondLst>
                                                <p:cond delay="650"/>
                                              </p:stCondLst>
                                            </p:cTn>
                                            <p:tgtEl>
                                              <p:spTgt spid="47"/>
                                            </p:tgtEl>
                                          </p:cBhvr>
                                          <p:to x="100000" y="60000"/>
                                        </p:animScale>
                                        <p:animScale>
                                          <p:cBhvr>
                                            <p:cTn id="47" dur="166" decel="50000">
                                              <p:stCondLst>
                                                <p:cond delay="676"/>
                                              </p:stCondLst>
                                            </p:cTn>
                                            <p:tgtEl>
                                              <p:spTgt spid="47"/>
                                            </p:tgtEl>
                                          </p:cBhvr>
                                          <p:to x="100000" y="100000"/>
                                        </p:animScale>
                                        <p:animScale>
                                          <p:cBhvr>
                                            <p:cTn id="48" dur="26">
                                              <p:stCondLst>
                                                <p:cond delay="1312"/>
                                              </p:stCondLst>
                                            </p:cTn>
                                            <p:tgtEl>
                                              <p:spTgt spid="47"/>
                                            </p:tgtEl>
                                          </p:cBhvr>
                                          <p:to x="100000" y="80000"/>
                                        </p:animScale>
                                        <p:animScale>
                                          <p:cBhvr>
                                            <p:cTn id="49" dur="166" decel="50000">
                                              <p:stCondLst>
                                                <p:cond delay="1338"/>
                                              </p:stCondLst>
                                            </p:cTn>
                                            <p:tgtEl>
                                              <p:spTgt spid="47"/>
                                            </p:tgtEl>
                                          </p:cBhvr>
                                          <p:to x="100000" y="100000"/>
                                        </p:animScale>
                                        <p:animScale>
                                          <p:cBhvr>
                                            <p:cTn id="50" dur="26">
                                              <p:stCondLst>
                                                <p:cond delay="1642"/>
                                              </p:stCondLst>
                                            </p:cTn>
                                            <p:tgtEl>
                                              <p:spTgt spid="47"/>
                                            </p:tgtEl>
                                          </p:cBhvr>
                                          <p:to x="100000" y="90000"/>
                                        </p:animScale>
                                        <p:animScale>
                                          <p:cBhvr>
                                            <p:cTn id="51" dur="166" decel="50000">
                                              <p:stCondLst>
                                                <p:cond delay="1668"/>
                                              </p:stCondLst>
                                            </p:cTn>
                                            <p:tgtEl>
                                              <p:spTgt spid="47"/>
                                            </p:tgtEl>
                                          </p:cBhvr>
                                          <p:to x="100000" y="100000"/>
                                        </p:animScale>
                                        <p:animScale>
                                          <p:cBhvr>
                                            <p:cTn id="52" dur="26">
                                              <p:stCondLst>
                                                <p:cond delay="1808"/>
                                              </p:stCondLst>
                                            </p:cTn>
                                            <p:tgtEl>
                                              <p:spTgt spid="47"/>
                                            </p:tgtEl>
                                          </p:cBhvr>
                                          <p:to x="100000" y="95000"/>
                                        </p:animScale>
                                        <p:animScale>
                                          <p:cBhvr>
                                            <p:cTn id="53" dur="166" decel="50000">
                                              <p:stCondLst>
                                                <p:cond delay="1834"/>
                                              </p:stCondLst>
                                            </p:cTn>
                                            <p:tgtEl>
                                              <p:spTgt spid="47"/>
                                            </p:tgtEl>
                                          </p:cBhvr>
                                          <p:to x="100000" y="100000"/>
                                        </p:animScale>
                                      </p:childTnLst>
                                    </p:cTn>
                                  </p:par>
                                  <p:par>
                                    <p:cTn id="54" presetID="26" presetClass="entr" presetSubtype="0" fill="hold" nodeType="withEffect">
                                      <p:stCondLst>
                                        <p:cond delay="7000"/>
                                      </p:stCondLst>
                                      <p:childTnLst>
                                        <p:set>
                                          <p:cBhvr>
                                            <p:cTn id="55" dur="1" fill="hold">
                                              <p:stCondLst>
                                                <p:cond delay="0"/>
                                              </p:stCondLst>
                                            </p:cTn>
                                            <p:tgtEl>
                                              <p:spTgt spid="49"/>
                                            </p:tgtEl>
                                            <p:attrNameLst>
                                              <p:attrName>style.visibility</p:attrName>
                                            </p:attrNameLst>
                                          </p:cBhvr>
                                          <p:to>
                                            <p:strVal val="visible"/>
                                          </p:to>
                                        </p:set>
                                        <p:animEffect transition="in" filter="wipe(down)">
                                          <p:cBhvr>
                                            <p:cTn id="56" dur="580">
                                              <p:stCondLst>
                                                <p:cond delay="0"/>
                                              </p:stCondLst>
                                            </p:cTn>
                                            <p:tgtEl>
                                              <p:spTgt spid="49"/>
                                            </p:tgtEl>
                                          </p:cBhvr>
                                        </p:animEffect>
                                        <p:anim calcmode="lin" valueType="num">
                                          <p:cBhvr>
                                            <p:cTn id="57" dur="1822" tmFilter="0,0; 0.14,0.36; 0.43,0.73; 0.71,0.91; 1.0,1.0">
                                              <p:stCondLst>
                                                <p:cond delay="0"/>
                                              </p:stCondLst>
                                            </p:cTn>
                                            <p:tgtEl>
                                              <p:spTgt spid="49"/>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49"/>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49"/>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49"/>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49"/>
                                            </p:tgtEl>
                                            <p:attrNameLst>
                                              <p:attrName>ppt_y</p:attrName>
                                            </p:attrNameLst>
                                          </p:cBhvr>
                                          <p:tavLst>
                                            <p:tav tm="0" fmla="#ppt_y-sin(pi*$)/81">
                                              <p:val>
                                                <p:fltVal val="0"/>
                                              </p:val>
                                            </p:tav>
                                            <p:tav tm="100000">
                                              <p:val>
                                                <p:fltVal val="1"/>
                                              </p:val>
                                            </p:tav>
                                          </p:tavLst>
                                        </p:anim>
                                        <p:animScale>
                                          <p:cBhvr>
                                            <p:cTn id="62" dur="26">
                                              <p:stCondLst>
                                                <p:cond delay="650"/>
                                              </p:stCondLst>
                                            </p:cTn>
                                            <p:tgtEl>
                                              <p:spTgt spid="49"/>
                                            </p:tgtEl>
                                          </p:cBhvr>
                                          <p:to x="100000" y="60000"/>
                                        </p:animScale>
                                        <p:animScale>
                                          <p:cBhvr>
                                            <p:cTn id="63" dur="166" decel="50000">
                                              <p:stCondLst>
                                                <p:cond delay="676"/>
                                              </p:stCondLst>
                                            </p:cTn>
                                            <p:tgtEl>
                                              <p:spTgt spid="49"/>
                                            </p:tgtEl>
                                          </p:cBhvr>
                                          <p:to x="100000" y="100000"/>
                                        </p:animScale>
                                        <p:animScale>
                                          <p:cBhvr>
                                            <p:cTn id="64" dur="26">
                                              <p:stCondLst>
                                                <p:cond delay="1312"/>
                                              </p:stCondLst>
                                            </p:cTn>
                                            <p:tgtEl>
                                              <p:spTgt spid="49"/>
                                            </p:tgtEl>
                                          </p:cBhvr>
                                          <p:to x="100000" y="80000"/>
                                        </p:animScale>
                                        <p:animScale>
                                          <p:cBhvr>
                                            <p:cTn id="65" dur="166" decel="50000">
                                              <p:stCondLst>
                                                <p:cond delay="1338"/>
                                              </p:stCondLst>
                                            </p:cTn>
                                            <p:tgtEl>
                                              <p:spTgt spid="49"/>
                                            </p:tgtEl>
                                          </p:cBhvr>
                                          <p:to x="100000" y="100000"/>
                                        </p:animScale>
                                        <p:animScale>
                                          <p:cBhvr>
                                            <p:cTn id="66" dur="26">
                                              <p:stCondLst>
                                                <p:cond delay="1642"/>
                                              </p:stCondLst>
                                            </p:cTn>
                                            <p:tgtEl>
                                              <p:spTgt spid="49"/>
                                            </p:tgtEl>
                                          </p:cBhvr>
                                          <p:to x="100000" y="90000"/>
                                        </p:animScale>
                                        <p:animScale>
                                          <p:cBhvr>
                                            <p:cTn id="67" dur="166" decel="50000">
                                              <p:stCondLst>
                                                <p:cond delay="1668"/>
                                              </p:stCondLst>
                                            </p:cTn>
                                            <p:tgtEl>
                                              <p:spTgt spid="49"/>
                                            </p:tgtEl>
                                          </p:cBhvr>
                                          <p:to x="100000" y="100000"/>
                                        </p:animScale>
                                        <p:animScale>
                                          <p:cBhvr>
                                            <p:cTn id="68" dur="26">
                                              <p:stCondLst>
                                                <p:cond delay="1808"/>
                                              </p:stCondLst>
                                            </p:cTn>
                                            <p:tgtEl>
                                              <p:spTgt spid="49"/>
                                            </p:tgtEl>
                                          </p:cBhvr>
                                          <p:to x="100000" y="95000"/>
                                        </p:animScale>
                                        <p:animScale>
                                          <p:cBhvr>
                                            <p:cTn id="69" dur="166" decel="50000">
                                              <p:stCondLst>
                                                <p:cond delay="1834"/>
                                              </p:stCondLst>
                                            </p:cTn>
                                            <p:tgtEl>
                                              <p:spTgt spid="4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FE071-F018-7A72-DEC7-9B1B973977DD}"/>
            </a:ext>
          </a:extLst>
        </p:cNvPr>
        <p:cNvGrpSpPr/>
        <p:nvPr/>
      </p:nvGrpSpPr>
      <p:grpSpPr>
        <a:xfrm>
          <a:off x="0" y="0"/>
          <a:ext cx="0" cy="0"/>
          <a:chOff x="0" y="0"/>
          <a:chExt cx="0" cy="0"/>
        </a:xfrm>
      </p:grpSpPr>
      <p:sp>
        <p:nvSpPr>
          <p:cNvPr id="8" name="ygudc6uxrursu">
            <a:extLst>
              <a:ext uri="{FF2B5EF4-FFF2-40B4-BE49-F238E27FC236}">
                <a16:creationId xmlns:a16="http://schemas.microsoft.com/office/drawing/2014/main" id="{58DFC107-C5BC-00D9-9DC8-20E8A17ABF11}"/>
              </a:ext>
            </a:extLst>
          </p:cNvPr>
          <p:cNvSpPr/>
          <p:nvPr/>
        </p:nvSpPr>
        <p:spPr>
          <a:xfrm>
            <a:off x="5132048" y="3016140"/>
            <a:ext cx="1453947" cy="6183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59" name="Rectangle 58">
            <a:extLst>
              <a:ext uri="{FF2B5EF4-FFF2-40B4-BE49-F238E27FC236}">
                <a16:creationId xmlns:a16="http://schemas.microsoft.com/office/drawing/2014/main" id="{75041C88-8FD2-2114-AED7-4A63B333806F}"/>
              </a:ext>
            </a:extLst>
          </p:cNvPr>
          <p:cNvSpPr/>
          <p:nvPr/>
        </p:nvSpPr>
        <p:spPr>
          <a:xfrm rot="10800000">
            <a:off x="-45660" y="5969314"/>
            <a:ext cx="12237660"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2" name="TextBox 1">
            <a:extLst>
              <a:ext uri="{FF2B5EF4-FFF2-40B4-BE49-F238E27FC236}">
                <a16:creationId xmlns:a16="http://schemas.microsoft.com/office/drawing/2014/main" id="{3DC7BBD5-E59B-2AE2-5CDE-F05BA6168DBD}"/>
              </a:ext>
            </a:extLst>
          </p:cNvPr>
          <p:cNvSpPr txBox="1"/>
          <p:nvPr/>
        </p:nvSpPr>
        <p:spPr>
          <a:xfrm>
            <a:off x="6346290" y="437767"/>
            <a:ext cx="5172133" cy="1446550"/>
          </a:xfrm>
          <a:prstGeom prst="rect">
            <a:avLst/>
          </a:prstGeom>
          <a:noFill/>
        </p:spPr>
        <p:txBody>
          <a:bodyPr wrap="square" rtlCol="1">
            <a:spAutoFit/>
          </a:bodyPr>
          <a:lstStyle/>
          <a:p>
            <a:pPr algn="ct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نـســخــه درســت چـیـه؟!</a:t>
            </a:r>
          </a:p>
          <a:p>
            <a:pPr algn="ctr" rtl="1"/>
            <a:r>
              <a:rPr lang="fa-IR" sz="4400" b="1" dirty="0">
                <a:solidFill>
                  <a:srgbClr val="FF7F11"/>
                </a:solidFill>
                <a:latin typeface="Ravi Bold" panose="02000504000000020004" pitchFamily="2" charset="-78"/>
                <a:ea typeface="Ravi Bold" panose="02000504000000020004" pitchFamily="2" charset="-78"/>
                <a:cs typeface="Ravi Bold" panose="02000504000000020004" pitchFamily="2" charset="-78"/>
              </a:rPr>
              <a:t>دکمۀ «وحدت و برادری»</a:t>
            </a:r>
          </a:p>
        </p:txBody>
      </p:sp>
      <p:sp>
        <p:nvSpPr>
          <p:cNvPr id="178" name="Rectangle 177">
            <a:extLst>
              <a:ext uri="{FF2B5EF4-FFF2-40B4-BE49-F238E27FC236}">
                <a16:creationId xmlns:a16="http://schemas.microsoft.com/office/drawing/2014/main" id="{16E00D4C-747C-256A-6A53-47B9C0E37C6D}"/>
              </a:ext>
            </a:extLst>
          </p:cNvPr>
          <p:cNvSpPr/>
          <p:nvPr/>
        </p:nvSpPr>
        <p:spPr>
          <a:xfrm>
            <a:off x="-1" y="-2573219"/>
            <a:ext cx="12192001" cy="1169391"/>
          </a:xfrm>
          <a:prstGeom prst="rect">
            <a:avLst/>
          </a:prstGeom>
          <a:solidFill>
            <a:srgbClr val="FF8C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0FD98E87-5B5E-7FE0-6399-B2890207B9B8}"/>
              </a:ext>
            </a:extLst>
          </p:cNvPr>
          <p:cNvSpPr txBox="1"/>
          <p:nvPr/>
        </p:nvSpPr>
        <p:spPr>
          <a:xfrm>
            <a:off x="6798804" y="1798202"/>
            <a:ext cx="4719619" cy="615553"/>
          </a:xfrm>
          <a:prstGeom prst="rect">
            <a:avLst/>
          </a:prstGeom>
          <a:noFill/>
        </p:spPr>
        <p:txBody>
          <a:bodyPr wrap="square" rtlCol="1">
            <a:spAutoFit/>
          </a:bodyPr>
          <a:lstStyle/>
          <a:p>
            <a:pPr algn="just" rtl="1">
              <a:lnSpc>
                <a:spcPts val="4000"/>
              </a:lnSpc>
            </a:pPr>
            <a:r>
              <a:rPr lang="fa-IR" sz="31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قرآن نقشه رو لو می‌‌ده:</a:t>
            </a:r>
          </a:p>
        </p:txBody>
      </p:sp>
      <p:sp>
        <p:nvSpPr>
          <p:cNvPr id="5" name="TextBox 4">
            <a:extLst>
              <a:ext uri="{FF2B5EF4-FFF2-40B4-BE49-F238E27FC236}">
                <a16:creationId xmlns:a16="http://schemas.microsoft.com/office/drawing/2014/main" id="{643CD9D5-698B-E83C-FD38-A6DCD3E20FDF}"/>
              </a:ext>
            </a:extLst>
          </p:cNvPr>
          <p:cNvSpPr txBox="1"/>
          <p:nvPr/>
        </p:nvSpPr>
        <p:spPr>
          <a:xfrm>
            <a:off x="6333305" y="3169139"/>
            <a:ext cx="5185118" cy="605294"/>
          </a:xfrm>
          <a:prstGeom prst="rect">
            <a:avLst/>
          </a:prstGeom>
          <a:noFill/>
        </p:spPr>
        <p:txBody>
          <a:bodyPr wrap="square" rtlCol="1">
            <a:spAutoFit/>
          </a:bodyPr>
          <a:lstStyle/>
          <a:p>
            <a:pPr algn="just" rtl="1">
              <a:lnSpc>
                <a:spcPts val="4000"/>
              </a:lnSpc>
            </a:pPr>
            <a:r>
              <a:rPr lang="fa-IR" sz="3100" b="1" spc="-20"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اما در مقابل، خدا مسیرش روشنه:</a:t>
            </a:r>
          </a:p>
        </p:txBody>
      </p:sp>
      <p:pic>
        <p:nvPicPr>
          <p:cNvPr id="7" name="Graphic 6">
            <a:extLst>
              <a:ext uri="{FF2B5EF4-FFF2-40B4-BE49-F238E27FC236}">
                <a16:creationId xmlns:a16="http://schemas.microsoft.com/office/drawing/2014/main" id="{0FF25212-6E63-3FD7-A06E-C860E73549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02465" y="2380673"/>
            <a:ext cx="5915958" cy="666087"/>
          </a:xfrm>
          <a:prstGeom prst="rect">
            <a:avLst/>
          </a:prstGeom>
        </p:spPr>
      </p:pic>
      <p:pic>
        <p:nvPicPr>
          <p:cNvPr id="9" name="Graphic 8">
            <a:extLst>
              <a:ext uri="{FF2B5EF4-FFF2-40B4-BE49-F238E27FC236}">
                <a16:creationId xmlns:a16="http://schemas.microsoft.com/office/drawing/2014/main" id="{EF9C9D11-AE6E-5EAD-2E2A-4E8E08656DC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53347" y="4518020"/>
            <a:ext cx="4865076" cy="675101"/>
          </a:xfrm>
          <a:prstGeom prst="rect">
            <a:avLst/>
          </a:prstGeom>
        </p:spPr>
      </p:pic>
      <p:pic>
        <p:nvPicPr>
          <p:cNvPr id="11" name="Graphic 10">
            <a:extLst>
              <a:ext uri="{FF2B5EF4-FFF2-40B4-BE49-F238E27FC236}">
                <a16:creationId xmlns:a16="http://schemas.microsoft.com/office/drawing/2014/main" id="{4B684830-EE4C-E45C-B255-16E873A853D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42801" y="3824434"/>
            <a:ext cx="4975622" cy="640711"/>
          </a:xfrm>
          <a:prstGeom prst="rect">
            <a:avLst/>
          </a:prstGeom>
        </p:spPr>
      </p:pic>
      <p:pic>
        <p:nvPicPr>
          <p:cNvPr id="13" name="Graphic 12">
            <a:extLst>
              <a:ext uri="{FF2B5EF4-FFF2-40B4-BE49-F238E27FC236}">
                <a16:creationId xmlns:a16="http://schemas.microsoft.com/office/drawing/2014/main" id="{69F0BE7B-95EF-01C8-680A-FBF4DE93764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825263" y="5238760"/>
            <a:ext cx="2693160" cy="603077"/>
          </a:xfrm>
          <a:prstGeom prst="rect">
            <a:avLst/>
          </a:prstGeom>
        </p:spPr>
      </p:pic>
      <p:pic>
        <p:nvPicPr>
          <p:cNvPr id="17" name="Picture 16" descr="A group of people holding a rope&#10;&#10;AI-generated content may be incorrect.">
            <a:extLst>
              <a:ext uri="{FF2B5EF4-FFF2-40B4-BE49-F238E27FC236}">
                <a16:creationId xmlns:a16="http://schemas.microsoft.com/office/drawing/2014/main" id="{455BDE60-83FA-9860-66EF-D4372AAF0CD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51015" y="-1306422"/>
            <a:ext cx="3452932" cy="6698411"/>
          </a:xfrm>
          <a:prstGeom prst="rect">
            <a:avLst/>
          </a:prstGeom>
        </p:spPr>
      </p:pic>
      <p:pic>
        <p:nvPicPr>
          <p:cNvPr id="21" name="Picture 20" descr="A light beam in the air&#10;&#10;AI-generated content may be incorrect.">
            <a:extLst>
              <a:ext uri="{FF2B5EF4-FFF2-40B4-BE49-F238E27FC236}">
                <a16:creationId xmlns:a16="http://schemas.microsoft.com/office/drawing/2014/main" id="{6362D6A3-00A0-8FAD-9590-0BAF75CA782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67695" y="15331"/>
            <a:ext cx="1271468" cy="2252314"/>
          </a:xfrm>
          <a:prstGeom prst="rect">
            <a:avLst/>
          </a:prstGeom>
        </p:spPr>
      </p:pic>
      <p:pic>
        <p:nvPicPr>
          <p:cNvPr id="23" name="Picture 22" descr="A long yellow object with a black background&#10;&#10;AI-generated content may be incorrect.">
            <a:extLst>
              <a:ext uri="{FF2B5EF4-FFF2-40B4-BE49-F238E27FC236}">
                <a16:creationId xmlns:a16="http://schemas.microsoft.com/office/drawing/2014/main" id="{64EE98C3-92C8-49B2-1ABC-790DCC952BA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055683" y="812192"/>
            <a:ext cx="1840902" cy="1651484"/>
          </a:xfrm>
          <a:prstGeom prst="rect">
            <a:avLst/>
          </a:prstGeom>
        </p:spPr>
      </p:pic>
      <p:pic>
        <p:nvPicPr>
          <p:cNvPr id="25" name="Picture 24" descr="A light beam in the dark&#10;&#10;AI-generated content may be incorrect.">
            <a:extLst>
              <a:ext uri="{FF2B5EF4-FFF2-40B4-BE49-F238E27FC236}">
                <a16:creationId xmlns:a16="http://schemas.microsoft.com/office/drawing/2014/main" id="{F912A6B9-A575-9CBB-667D-B06FBE671FA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343180" y="2332741"/>
            <a:ext cx="1159959" cy="642505"/>
          </a:xfrm>
          <a:prstGeom prst="rect">
            <a:avLst/>
          </a:prstGeom>
        </p:spPr>
      </p:pic>
      <p:pic>
        <p:nvPicPr>
          <p:cNvPr id="27" name="Picture 26" descr="A yellow and black object&#10;&#10;AI-generated content may be incorrect.">
            <a:extLst>
              <a:ext uri="{FF2B5EF4-FFF2-40B4-BE49-F238E27FC236}">
                <a16:creationId xmlns:a16="http://schemas.microsoft.com/office/drawing/2014/main" id="{B0C02813-8F6C-A850-7798-8C6D424948F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372602" y="3035338"/>
            <a:ext cx="794871" cy="371628"/>
          </a:xfrm>
          <a:prstGeom prst="rect">
            <a:avLst/>
          </a:prstGeom>
        </p:spPr>
      </p:pic>
      <p:pic>
        <p:nvPicPr>
          <p:cNvPr id="29" name="Picture 28" descr="A long white light on a black background&#10;&#10;AI-generated content may be incorrect.">
            <a:extLst>
              <a:ext uri="{FF2B5EF4-FFF2-40B4-BE49-F238E27FC236}">
                <a16:creationId xmlns:a16="http://schemas.microsoft.com/office/drawing/2014/main" id="{BEC60D42-BDDB-71AF-FE6E-20BC810315AC}"/>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350930" y="3441730"/>
            <a:ext cx="1177786" cy="620360"/>
          </a:xfrm>
          <a:prstGeom prst="rect">
            <a:avLst/>
          </a:prstGeom>
        </p:spPr>
      </p:pic>
      <p:pic>
        <p:nvPicPr>
          <p:cNvPr id="31" name="Picture 30" descr="A comet in space&#10;&#10;AI-generated content may be incorrect.">
            <a:extLst>
              <a:ext uri="{FF2B5EF4-FFF2-40B4-BE49-F238E27FC236}">
                <a16:creationId xmlns:a16="http://schemas.microsoft.com/office/drawing/2014/main" id="{AD0E26A6-5A62-F762-F6DE-10D00E0210B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300734" y="3824434"/>
            <a:ext cx="1044971" cy="903393"/>
          </a:xfrm>
          <a:prstGeom prst="rect">
            <a:avLst/>
          </a:prstGeom>
        </p:spPr>
      </p:pic>
      <p:pic>
        <p:nvPicPr>
          <p:cNvPr id="33" name="Picture 32" descr="A light beam with a black background&#10;&#10;AI-generated content may be incorrect.">
            <a:extLst>
              <a:ext uri="{FF2B5EF4-FFF2-40B4-BE49-F238E27FC236}">
                <a16:creationId xmlns:a16="http://schemas.microsoft.com/office/drawing/2014/main" id="{DA9A436E-3535-0A41-E8C8-BE63D1DF1419}"/>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66981" y="127"/>
            <a:ext cx="1090228" cy="2190191"/>
          </a:xfrm>
          <a:prstGeom prst="rect">
            <a:avLst/>
          </a:prstGeom>
        </p:spPr>
      </p:pic>
      <p:pic>
        <p:nvPicPr>
          <p:cNvPr id="35" name="Picture 34" descr="A long yellow object with a black background&#10;&#10;AI-generated content may be incorrect.">
            <a:extLst>
              <a:ext uri="{FF2B5EF4-FFF2-40B4-BE49-F238E27FC236}">
                <a16:creationId xmlns:a16="http://schemas.microsoft.com/office/drawing/2014/main" id="{0447F4A9-E5B9-03A9-8F5F-5F72FC238B5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02484" y="936254"/>
            <a:ext cx="1307788" cy="1470625"/>
          </a:xfrm>
          <a:prstGeom prst="rect">
            <a:avLst/>
          </a:prstGeom>
        </p:spPr>
      </p:pic>
      <p:pic>
        <p:nvPicPr>
          <p:cNvPr id="37" name="Picture 36" descr="A long white light on a black background&#10;&#10;AI-generated content may be incorrect.">
            <a:extLst>
              <a:ext uri="{FF2B5EF4-FFF2-40B4-BE49-F238E27FC236}">
                <a16:creationId xmlns:a16="http://schemas.microsoft.com/office/drawing/2014/main" id="{C92AE68C-7373-9BD6-0847-D6CF3BF550D6}"/>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00660" y="2284975"/>
            <a:ext cx="1223947" cy="707594"/>
          </a:xfrm>
          <a:prstGeom prst="rect">
            <a:avLst/>
          </a:prstGeom>
        </p:spPr>
      </p:pic>
      <p:pic>
        <p:nvPicPr>
          <p:cNvPr id="39" name="Picture 38" descr="A yellow and black object&#10;&#10;AI-generated content may be incorrect.">
            <a:extLst>
              <a:ext uri="{FF2B5EF4-FFF2-40B4-BE49-F238E27FC236}">
                <a16:creationId xmlns:a16="http://schemas.microsoft.com/office/drawing/2014/main" id="{7D1739C6-1FE5-E514-F56F-2816840DC971}"/>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59018" y="3078925"/>
            <a:ext cx="786789" cy="313615"/>
          </a:xfrm>
          <a:prstGeom prst="rect">
            <a:avLst/>
          </a:prstGeom>
        </p:spPr>
      </p:pic>
      <p:pic>
        <p:nvPicPr>
          <p:cNvPr id="41" name="Picture 40" descr="A long white light on a black background&#10;&#10;AI-generated content may be incorrect.">
            <a:extLst>
              <a:ext uri="{FF2B5EF4-FFF2-40B4-BE49-F238E27FC236}">
                <a16:creationId xmlns:a16="http://schemas.microsoft.com/office/drawing/2014/main" id="{ABCD7CE9-A7EC-7BCE-E2D4-98EBDBC6AD31}"/>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08982" y="3363019"/>
            <a:ext cx="1129313" cy="684844"/>
          </a:xfrm>
          <a:prstGeom prst="rect">
            <a:avLst/>
          </a:prstGeom>
        </p:spPr>
      </p:pic>
      <p:pic>
        <p:nvPicPr>
          <p:cNvPr id="43" name="Picture 42" descr="A red button with lightning coming out of it&#10;&#10;AI-generated content may be incorrect.">
            <a:extLst>
              <a:ext uri="{FF2B5EF4-FFF2-40B4-BE49-F238E27FC236}">
                <a16:creationId xmlns:a16="http://schemas.microsoft.com/office/drawing/2014/main" id="{963E4765-1428-3C5C-FD19-F1ABB5881DD3}"/>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598030" y="4918818"/>
            <a:ext cx="1546905" cy="946342"/>
          </a:xfrm>
          <a:prstGeom prst="rect">
            <a:avLst/>
          </a:prstGeom>
        </p:spPr>
      </p:pic>
      <p:pic>
        <p:nvPicPr>
          <p:cNvPr id="19" name="Picture 18" descr="A close up of a bat&#10;&#10;AI-generated content may be incorrect.">
            <a:extLst>
              <a:ext uri="{FF2B5EF4-FFF2-40B4-BE49-F238E27FC236}">
                <a16:creationId xmlns:a16="http://schemas.microsoft.com/office/drawing/2014/main" id="{5AF52EB9-E149-755D-6F03-36E2C57C3332}"/>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536036" y="3750133"/>
            <a:ext cx="853513" cy="903393"/>
          </a:xfrm>
          <a:prstGeom prst="rect">
            <a:avLst/>
          </a:prstGeom>
        </p:spPr>
      </p:pic>
      <p:pic>
        <p:nvPicPr>
          <p:cNvPr id="57" name="Picture 56">
            <a:extLst>
              <a:ext uri="{FF2B5EF4-FFF2-40B4-BE49-F238E27FC236}">
                <a16:creationId xmlns:a16="http://schemas.microsoft.com/office/drawing/2014/main" id="{C4286899-1F19-2305-8D25-3CE4E7488C1B}"/>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4707794" y="5843279"/>
            <a:ext cx="1026054" cy="47616"/>
          </a:xfrm>
          <a:prstGeom prst="rect">
            <a:avLst/>
          </a:prstGeom>
        </p:spPr>
      </p:pic>
      <p:pic>
        <p:nvPicPr>
          <p:cNvPr id="45" name="Picture 44" descr="A cartoon of a person pushing a red button&#10;&#10;AI-generated content may be incorrect.">
            <a:extLst>
              <a:ext uri="{FF2B5EF4-FFF2-40B4-BE49-F238E27FC236}">
                <a16:creationId xmlns:a16="http://schemas.microsoft.com/office/drawing/2014/main" id="{0288EA5B-BA79-03DF-A74B-BADF3212D89C}"/>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4512991" y="4156285"/>
            <a:ext cx="1247840" cy="1090415"/>
          </a:xfrm>
          <a:prstGeom prst="rect">
            <a:avLst/>
          </a:prstGeom>
        </p:spPr>
      </p:pic>
      <p:pic>
        <p:nvPicPr>
          <p:cNvPr id="47" name="Picture 46" descr="A red and white logo&#10;&#10;AI-generated content may be incorrect.">
            <a:extLst>
              <a:ext uri="{FF2B5EF4-FFF2-40B4-BE49-F238E27FC236}">
                <a16:creationId xmlns:a16="http://schemas.microsoft.com/office/drawing/2014/main" id="{9CA10A63-D9E9-024F-DCD1-F3B35BD58436}"/>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5085465" y="5160494"/>
            <a:ext cx="223784" cy="223784"/>
          </a:xfrm>
          <a:prstGeom prst="rect">
            <a:avLst/>
          </a:prstGeom>
        </p:spPr>
      </p:pic>
      <p:pic>
        <p:nvPicPr>
          <p:cNvPr id="49" name="Picture 48" descr="A red star on a black background&#10;&#10;AI-generated content may be incorrect.">
            <a:extLst>
              <a:ext uri="{FF2B5EF4-FFF2-40B4-BE49-F238E27FC236}">
                <a16:creationId xmlns:a16="http://schemas.microsoft.com/office/drawing/2014/main" id="{C2EF055B-5961-976F-A604-E6B51CFC7BF3}"/>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5220821" y="5215543"/>
            <a:ext cx="208779" cy="203187"/>
          </a:xfrm>
          <a:prstGeom prst="rect">
            <a:avLst/>
          </a:prstGeom>
        </p:spPr>
      </p:pic>
      <p:pic>
        <p:nvPicPr>
          <p:cNvPr id="51" name="Picture 50" descr="A black silhouette of a person&#10;&#10;AI-generated content may be incorrect.">
            <a:extLst>
              <a:ext uri="{FF2B5EF4-FFF2-40B4-BE49-F238E27FC236}">
                <a16:creationId xmlns:a16="http://schemas.microsoft.com/office/drawing/2014/main" id="{1CEACB9D-796A-0AB0-2B90-E8196D979497}"/>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5363656" y="5398376"/>
            <a:ext cx="292786" cy="456201"/>
          </a:xfrm>
          <a:prstGeom prst="rect">
            <a:avLst/>
          </a:prstGeom>
        </p:spPr>
      </p:pic>
      <p:pic>
        <p:nvPicPr>
          <p:cNvPr id="53" name="Picture 52" descr="A black and white silhouette of a person&#10;&#10;AI-generated content may be incorrect.">
            <a:extLst>
              <a:ext uri="{FF2B5EF4-FFF2-40B4-BE49-F238E27FC236}">
                <a16:creationId xmlns:a16="http://schemas.microsoft.com/office/drawing/2014/main" id="{6F47A350-E74F-B641-9598-1AE0B1637367}"/>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5136911" y="5401629"/>
            <a:ext cx="325183" cy="465458"/>
          </a:xfrm>
          <a:prstGeom prst="rect">
            <a:avLst/>
          </a:prstGeom>
        </p:spPr>
      </p:pic>
      <p:pic>
        <p:nvPicPr>
          <p:cNvPr id="55" name="Picture 54" descr="A black and white silhouette of a person&#10;&#10;AI-generated content may be incorrect.">
            <a:extLst>
              <a:ext uri="{FF2B5EF4-FFF2-40B4-BE49-F238E27FC236}">
                <a16:creationId xmlns:a16="http://schemas.microsoft.com/office/drawing/2014/main" id="{E29CBC25-284C-DDA2-A231-EDDD74CCB65D}"/>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4850451" y="5368514"/>
            <a:ext cx="390269" cy="515924"/>
          </a:xfrm>
          <a:prstGeom prst="rect">
            <a:avLst/>
          </a:prstGeom>
        </p:spPr>
      </p:pic>
    </p:spTree>
    <p:extLst>
      <p:ext uri="{BB962C8B-B14F-4D97-AF65-F5344CB8AC3E}">
        <p14:creationId xmlns:p14="http://schemas.microsoft.com/office/powerpoint/2010/main" val="28317852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14:presetBounceEnd="75000">
                                      <p:stCondLst>
                                        <p:cond delay="3000"/>
                                      </p:stCondLst>
                                      <p:childTnLst>
                                        <p:set>
                                          <p:cBhvr>
                                            <p:cTn id="6" dur="1" fill="hold">
                                              <p:stCondLst>
                                                <p:cond delay="0"/>
                                              </p:stCondLst>
                                            </p:cTn>
                                            <p:tgtEl>
                                              <p:spTgt spid="21"/>
                                            </p:tgtEl>
                                            <p:attrNameLst>
                                              <p:attrName>style.visibility</p:attrName>
                                            </p:attrNameLst>
                                          </p:cBhvr>
                                          <p:to>
                                            <p:strVal val="visible"/>
                                          </p:to>
                                        </p:set>
                                        <p:anim calcmode="lin" valueType="num" p14:bounceEnd="75000">
                                          <p:cBhvr additive="base">
                                            <p:cTn id="7" dur="2000" fill="hold"/>
                                            <p:tgtEl>
                                              <p:spTgt spid="21"/>
                                            </p:tgtEl>
                                            <p:attrNameLst>
                                              <p:attrName>ppt_x</p:attrName>
                                            </p:attrNameLst>
                                          </p:cBhvr>
                                          <p:tavLst>
                                            <p:tav tm="0">
                                              <p:val>
                                                <p:strVal val="1+#ppt_w/2"/>
                                              </p:val>
                                            </p:tav>
                                            <p:tav tm="100000">
                                              <p:val>
                                                <p:strVal val="#ppt_x"/>
                                              </p:val>
                                            </p:tav>
                                          </p:tavLst>
                                        </p:anim>
                                        <p:anim calcmode="lin" valueType="num" p14:bounceEnd="75000">
                                          <p:cBhvr additive="base">
                                            <p:cTn id="8" dur="2000" fill="hold"/>
                                            <p:tgtEl>
                                              <p:spTgt spid="21"/>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14:presetBounceEnd="75000">
                                      <p:stCondLst>
                                        <p:cond delay="3400"/>
                                      </p:stCondLst>
                                      <p:childTnLst>
                                        <p:set>
                                          <p:cBhvr>
                                            <p:cTn id="10" dur="1" fill="hold">
                                              <p:stCondLst>
                                                <p:cond delay="0"/>
                                              </p:stCondLst>
                                            </p:cTn>
                                            <p:tgtEl>
                                              <p:spTgt spid="25"/>
                                            </p:tgtEl>
                                            <p:attrNameLst>
                                              <p:attrName>style.visibility</p:attrName>
                                            </p:attrNameLst>
                                          </p:cBhvr>
                                          <p:to>
                                            <p:strVal val="visible"/>
                                          </p:to>
                                        </p:set>
                                        <p:anim calcmode="lin" valueType="num" p14:bounceEnd="75000">
                                          <p:cBhvr additive="base">
                                            <p:cTn id="11" dur="2000" fill="hold"/>
                                            <p:tgtEl>
                                              <p:spTgt spid="25"/>
                                            </p:tgtEl>
                                            <p:attrNameLst>
                                              <p:attrName>ppt_x</p:attrName>
                                            </p:attrNameLst>
                                          </p:cBhvr>
                                          <p:tavLst>
                                            <p:tav tm="0">
                                              <p:val>
                                                <p:strVal val="1+#ppt_w/2"/>
                                              </p:val>
                                            </p:tav>
                                            <p:tav tm="100000">
                                              <p:val>
                                                <p:strVal val="#ppt_x"/>
                                              </p:val>
                                            </p:tav>
                                          </p:tavLst>
                                        </p:anim>
                                        <p:anim calcmode="lin" valueType="num" p14:bounceEnd="75000">
                                          <p:cBhvr additive="base">
                                            <p:cTn id="12" dur="2000" fill="hold"/>
                                            <p:tgtEl>
                                              <p:spTgt spid="25"/>
                                            </p:tgtEl>
                                            <p:attrNameLst>
                                              <p:attrName>ppt_y</p:attrName>
                                            </p:attrNameLst>
                                          </p:cBhvr>
                                          <p:tavLst>
                                            <p:tav tm="0">
                                              <p:val>
                                                <p:strVal val="0-#ppt_h/2"/>
                                              </p:val>
                                            </p:tav>
                                            <p:tav tm="100000">
                                              <p:val>
                                                <p:strVal val="#ppt_y"/>
                                              </p:val>
                                            </p:tav>
                                          </p:tavLst>
                                        </p:anim>
                                      </p:childTnLst>
                                    </p:cTn>
                                  </p:par>
                                  <p:par>
                                    <p:cTn id="13" presetID="2" presetClass="entr" presetSubtype="6" fill="hold" nodeType="withEffect" p14:presetBounceEnd="75000">
                                      <p:stCondLst>
                                        <p:cond delay="3600"/>
                                      </p:stCondLst>
                                      <p:childTnLst>
                                        <p:set>
                                          <p:cBhvr>
                                            <p:cTn id="14" dur="1" fill="hold">
                                              <p:stCondLst>
                                                <p:cond delay="0"/>
                                              </p:stCondLst>
                                            </p:cTn>
                                            <p:tgtEl>
                                              <p:spTgt spid="27"/>
                                            </p:tgtEl>
                                            <p:attrNameLst>
                                              <p:attrName>style.visibility</p:attrName>
                                            </p:attrNameLst>
                                          </p:cBhvr>
                                          <p:to>
                                            <p:strVal val="visible"/>
                                          </p:to>
                                        </p:set>
                                        <p:anim calcmode="lin" valueType="num" p14:bounceEnd="75000">
                                          <p:cBhvr additive="base">
                                            <p:cTn id="15" dur="2000" fill="hold"/>
                                            <p:tgtEl>
                                              <p:spTgt spid="27"/>
                                            </p:tgtEl>
                                            <p:attrNameLst>
                                              <p:attrName>ppt_x</p:attrName>
                                            </p:attrNameLst>
                                          </p:cBhvr>
                                          <p:tavLst>
                                            <p:tav tm="0">
                                              <p:val>
                                                <p:strVal val="1+#ppt_w/2"/>
                                              </p:val>
                                            </p:tav>
                                            <p:tav tm="100000">
                                              <p:val>
                                                <p:strVal val="#ppt_x"/>
                                              </p:val>
                                            </p:tav>
                                          </p:tavLst>
                                        </p:anim>
                                        <p:anim calcmode="lin" valueType="num" p14:bounceEnd="75000">
                                          <p:cBhvr additive="base">
                                            <p:cTn id="16" dur="2000" fill="hold"/>
                                            <p:tgtEl>
                                              <p:spTgt spid="27"/>
                                            </p:tgtEl>
                                            <p:attrNameLst>
                                              <p:attrName>ppt_y</p:attrName>
                                            </p:attrNameLst>
                                          </p:cBhvr>
                                          <p:tavLst>
                                            <p:tav tm="0">
                                              <p:val>
                                                <p:strVal val="1+#ppt_h/2"/>
                                              </p:val>
                                            </p:tav>
                                            <p:tav tm="100000">
                                              <p:val>
                                                <p:strVal val="#ppt_y"/>
                                              </p:val>
                                            </p:tav>
                                          </p:tavLst>
                                        </p:anim>
                                      </p:childTnLst>
                                    </p:cTn>
                                  </p:par>
                                  <p:par>
                                    <p:cTn id="17" presetID="2" presetClass="entr" presetSubtype="6" fill="hold" nodeType="withEffect" p14:presetBounceEnd="75000">
                                      <p:stCondLst>
                                        <p:cond delay="3800"/>
                                      </p:stCondLst>
                                      <p:childTnLst>
                                        <p:set>
                                          <p:cBhvr>
                                            <p:cTn id="18" dur="1" fill="hold">
                                              <p:stCondLst>
                                                <p:cond delay="0"/>
                                              </p:stCondLst>
                                            </p:cTn>
                                            <p:tgtEl>
                                              <p:spTgt spid="29"/>
                                            </p:tgtEl>
                                            <p:attrNameLst>
                                              <p:attrName>style.visibility</p:attrName>
                                            </p:attrNameLst>
                                          </p:cBhvr>
                                          <p:to>
                                            <p:strVal val="visible"/>
                                          </p:to>
                                        </p:set>
                                        <p:anim calcmode="lin" valueType="num" p14:bounceEnd="75000">
                                          <p:cBhvr additive="base">
                                            <p:cTn id="19" dur="2000" fill="hold"/>
                                            <p:tgtEl>
                                              <p:spTgt spid="29"/>
                                            </p:tgtEl>
                                            <p:attrNameLst>
                                              <p:attrName>ppt_x</p:attrName>
                                            </p:attrNameLst>
                                          </p:cBhvr>
                                          <p:tavLst>
                                            <p:tav tm="0">
                                              <p:val>
                                                <p:strVal val="1+#ppt_w/2"/>
                                              </p:val>
                                            </p:tav>
                                            <p:tav tm="100000">
                                              <p:val>
                                                <p:strVal val="#ppt_x"/>
                                              </p:val>
                                            </p:tav>
                                          </p:tavLst>
                                        </p:anim>
                                        <p:anim calcmode="lin" valueType="num" p14:bounceEnd="75000">
                                          <p:cBhvr additive="base">
                                            <p:cTn id="20" dur="2000" fill="hold"/>
                                            <p:tgtEl>
                                              <p:spTgt spid="29"/>
                                            </p:tgtEl>
                                            <p:attrNameLst>
                                              <p:attrName>ppt_y</p:attrName>
                                            </p:attrNameLst>
                                          </p:cBhvr>
                                          <p:tavLst>
                                            <p:tav tm="0">
                                              <p:val>
                                                <p:strVal val="1+#ppt_h/2"/>
                                              </p:val>
                                            </p:tav>
                                            <p:tav tm="100000">
                                              <p:val>
                                                <p:strVal val="#ppt_y"/>
                                              </p:val>
                                            </p:tav>
                                          </p:tavLst>
                                        </p:anim>
                                      </p:childTnLst>
                                    </p:cTn>
                                  </p:par>
                                  <p:par>
                                    <p:cTn id="21" presetID="2" presetClass="entr" presetSubtype="6" fill="hold" nodeType="withEffect" p14:presetBounceEnd="75000">
                                      <p:stCondLst>
                                        <p:cond delay="4000"/>
                                      </p:stCondLst>
                                      <p:childTnLst>
                                        <p:set>
                                          <p:cBhvr>
                                            <p:cTn id="22" dur="1" fill="hold">
                                              <p:stCondLst>
                                                <p:cond delay="0"/>
                                              </p:stCondLst>
                                            </p:cTn>
                                            <p:tgtEl>
                                              <p:spTgt spid="31"/>
                                            </p:tgtEl>
                                            <p:attrNameLst>
                                              <p:attrName>style.visibility</p:attrName>
                                            </p:attrNameLst>
                                          </p:cBhvr>
                                          <p:to>
                                            <p:strVal val="visible"/>
                                          </p:to>
                                        </p:set>
                                        <p:anim calcmode="lin" valueType="num" p14:bounceEnd="75000">
                                          <p:cBhvr additive="base">
                                            <p:cTn id="23" dur="2000" fill="hold"/>
                                            <p:tgtEl>
                                              <p:spTgt spid="31"/>
                                            </p:tgtEl>
                                            <p:attrNameLst>
                                              <p:attrName>ppt_x</p:attrName>
                                            </p:attrNameLst>
                                          </p:cBhvr>
                                          <p:tavLst>
                                            <p:tav tm="0">
                                              <p:val>
                                                <p:strVal val="1+#ppt_w/2"/>
                                              </p:val>
                                            </p:tav>
                                            <p:tav tm="100000">
                                              <p:val>
                                                <p:strVal val="#ppt_x"/>
                                              </p:val>
                                            </p:tav>
                                          </p:tavLst>
                                        </p:anim>
                                        <p:anim calcmode="lin" valueType="num" p14:bounceEnd="75000">
                                          <p:cBhvr additive="base">
                                            <p:cTn id="24" dur="2000" fill="hold"/>
                                            <p:tgtEl>
                                              <p:spTgt spid="31"/>
                                            </p:tgtEl>
                                            <p:attrNameLst>
                                              <p:attrName>ppt_y</p:attrName>
                                            </p:attrNameLst>
                                          </p:cBhvr>
                                          <p:tavLst>
                                            <p:tav tm="0">
                                              <p:val>
                                                <p:strVal val="1+#ppt_h/2"/>
                                              </p:val>
                                            </p:tav>
                                            <p:tav tm="100000">
                                              <p:val>
                                                <p:strVal val="#ppt_y"/>
                                              </p:val>
                                            </p:tav>
                                          </p:tavLst>
                                        </p:anim>
                                      </p:childTnLst>
                                    </p:cTn>
                                  </p:par>
                                  <p:par>
                                    <p:cTn id="25" presetID="2" presetClass="entr" presetSubtype="9" fill="hold" nodeType="withEffect" p14:presetBounceEnd="75000">
                                      <p:stCondLst>
                                        <p:cond delay="4200"/>
                                      </p:stCondLst>
                                      <p:childTnLst>
                                        <p:set>
                                          <p:cBhvr>
                                            <p:cTn id="26" dur="1" fill="hold">
                                              <p:stCondLst>
                                                <p:cond delay="0"/>
                                              </p:stCondLst>
                                            </p:cTn>
                                            <p:tgtEl>
                                              <p:spTgt spid="33"/>
                                            </p:tgtEl>
                                            <p:attrNameLst>
                                              <p:attrName>style.visibility</p:attrName>
                                            </p:attrNameLst>
                                          </p:cBhvr>
                                          <p:to>
                                            <p:strVal val="visible"/>
                                          </p:to>
                                        </p:set>
                                        <p:anim calcmode="lin" valueType="num" p14:bounceEnd="75000">
                                          <p:cBhvr additive="base">
                                            <p:cTn id="27" dur="2000" fill="hold"/>
                                            <p:tgtEl>
                                              <p:spTgt spid="33"/>
                                            </p:tgtEl>
                                            <p:attrNameLst>
                                              <p:attrName>ppt_x</p:attrName>
                                            </p:attrNameLst>
                                          </p:cBhvr>
                                          <p:tavLst>
                                            <p:tav tm="0">
                                              <p:val>
                                                <p:strVal val="0-#ppt_w/2"/>
                                              </p:val>
                                            </p:tav>
                                            <p:tav tm="100000">
                                              <p:val>
                                                <p:strVal val="#ppt_x"/>
                                              </p:val>
                                            </p:tav>
                                          </p:tavLst>
                                        </p:anim>
                                        <p:anim calcmode="lin" valueType="num" p14:bounceEnd="75000">
                                          <p:cBhvr additive="base">
                                            <p:cTn id="28" dur="2000" fill="hold"/>
                                            <p:tgtEl>
                                              <p:spTgt spid="33"/>
                                            </p:tgtEl>
                                            <p:attrNameLst>
                                              <p:attrName>ppt_y</p:attrName>
                                            </p:attrNameLst>
                                          </p:cBhvr>
                                          <p:tavLst>
                                            <p:tav tm="0">
                                              <p:val>
                                                <p:strVal val="0-#ppt_h/2"/>
                                              </p:val>
                                            </p:tav>
                                            <p:tav tm="100000">
                                              <p:val>
                                                <p:strVal val="#ppt_y"/>
                                              </p:val>
                                            </p:tav>
                                          </p:tavLst>
                                        </p:anim>
                                      </p:childTnLst>
                                    </p:cTn>
                                  </p:par>
                                  <p:par>
                                    <p:cTn id="29" presetID="2" presetClass="entr" presetSubtype="9" fill="hold" nodeType="withEffect" p14:presetBounceEnd="75000">
                                      <p:stCondLst>
                                        <p:cond delay="4400"/>
                                      </p:stCondLst>
                                      <p:childTnLst>
                                        <p:set>
                                          <p:cBhvr>
                                            <p:cTn id="30" dur="1" fill="hold">
                                              <p:stCondLst>
                                                <p:cond delay="0"/>
                                              </p:stCondLst>
                                            </p:cTn>
                                            <p:tgtEl>
                                              <p:spTgt spid="35"/>
                                            </p:tgtEl>
                                            <p:attrNameLst>
                                              <p:attrName>style.visibility</p:attrName>
                                            </p:attrNameLst>
                                          </p:cBhvr>
                                          <p:to>
                                            <p:strVal val="visible"/>
                                          </p:to>
                                        </p:set>
                                        <p:anim calcmode="lin" valueType="num" p14:bounceEnd="75000">
                                          <p:cBhvr additive="base">
                                            <p:cTn id="31" dur="2000" fill="hold"/>
                                            <p:tgtEl>
                                              <p:spTgt spid="35"/>
                                            </p:tgtEl>
                                            <p:attrNameLst>
                                              <p:attrName>ppt_x</p:attrName>
                                            </p:attrNameLst>
                                          </p:cBhvr>
                                          <p:tavLst>
                                            <p:tav tm="0">
                                              <p:val>
                                                <p:strVal val="0-#ppt_w/2"/>
                                              </p:val>
                                            </p:tav>
                                            <p:tav tm="100000">
                                              <p:val>
                                                <p:strVal val="#ppt_x"/>
                                              </p:val>
                                            </p:tav>
                                          </p:tavLst>
                                        </p:anim>
                                        <p:anim calcmode="lin" valueType="num" p14:bounceEnd="75000">
                                          <p:cBhvr additive="base">
                                            <p:cTn id="32" dur="2000" fill="hold"/>
                                            <p:tgtEl>
                                              <p:spTgt spid="35"/>
                                            </p:tgtEl>
                                            <p:attrNameLst>
                                              <p:attrName>ppt_y</p:attrName>
                                            </p:attrNameLst>
                                          </p:cBhvr>
                                          <p:tavLst>
                                            <p:tav tm="0">
                                              <p:val>
                                                <p:strVal val="0-#ppt_h/2"/>
                                              </p:val>
                                            </p:tav>
                                            <p:tav tm="100000">
                                              <p:val>
                                                <p:strVal val="#ppt_y"/>
                                              </p:val>
                                            </p:tav>
                                          </p:tavLst>
                                        </p:anim>
                                      </p:childTnLst>
                                    </p:cTn>
                                  </p:par>
                                  <p:par>
                                    <p:cTn id="33" presetID="2" presetClass="entr" presetSubtype="9" fill="hold" nodeType="withEffect" p14:presetBounceEnd="75000">
                                      <p:stCondLst>
                                        <p:cond delay="4600"/>
                                      </p:stCondLst>
                                      <p:childTnLst>
                                        <p:set>
                                          <p:cBhvr>
                                            <p:cTn id="34" dur="1" fill="hold">
                                              <p:stCondLst>
                                                <p:cond delay="0"/>
                                              </p:stCondLst>
                                            </p:cTn>
                                            <p:tgtEl>
                                              <p:spTgt spid="37"/>
                                            </p:tgtEl>
                                            <p:attrNameLst>
                                              <p:attrName>style.visibility</p:attrName>
                                            </p:attrNameLst>
                                          </p:cBhvr>
                                          <p:to>
                                            <p:strVal val="visible"/>
                                          </p:to>
                                        </p:set>
                                        <p:anim calcmode="lin" valueType="num" p14:bounceEnd="75000">
                                          <p:cBhvr additive="base">
                                            <p:cTn id="35" dur="2000" fill="hold"/>
                                            <p:tgtEl>
                                              <p:spTgt spid="37"/>
                                            </p:tgtEl>
                                            <p:attrNameLst>
                                              <p:attrName>ppt_x</p:attrName>
                                            </p:attrNameLst>
                                          </p:cBhvr>
                                          <p:tavLst>
                                            <p:tav tm="0">
                                              <p:val>
                                                <p:strVal val="0-#ppt_w/2"/>
                                              </p:val>
                                            </p:tav>
                                            <p:tav tm="100000">
                                              <p:val>
                                                <p:strVal val="#ppt_x"/>
                                              </p:val>
                                            </p:tav>
                                          </p:tavLst>
                                        </p:anim>
                                        <p:anim calcmode="lin" valueType="num" p14:bounceEnd="75000">
                                          <p:cBhvr additive="base">
                                            <p:cTn id="36" dur="2000" fill="hold"/>
                                            <p:tgtEl>
                                              <p:spTgt spid="37"/>
                                            </p:tgtEl>
                                            <p:attrNameLst>
                                              <p:attrName>ppt_y</p:attrName>
                                            </p:attrNameLst>
                                          </p:cBhvr>
                                          <p:tavLst>
                                            <p:tav tm="0">
                                              <p:val>
                                                <p:strVal val="0-#ppt_h/2"/>
                                              </p:val>
                                            </p:tav>
                                            <p:tav tm="100000">
                                              <p:val>
                                                <p:strVal val="#ppt_y"/>
                                              </p:val>
                                            </p:tav>
                                          </p:tavLst>
                                        </p:anim>
                                      </p:childTnLst>
                                    </p:cTn>
                                  </p:par>
                                  <p:par>
                                    <p:cTn id="37" presetID="2" presetClass="entr" presetSubtype="12" fill="hold" nodeType="withEffect" p14:presetBounceEnd="75000">
                                      <p:stCondLst>
                                        <p:cond delay="4800"/>
                                      </p:stCondLst>
                                      <p:childTnLst>
                                        <p:set>
                                          <p:cBhvr>
                                            <p:cTn id="38" dur="1" fill="hold">
                                              <p:stCondLst>
                                                <p:cond delay="0"/>
                                              </p:stCondLst>
                                            </p:cTn>
                                            <p:tgtEl>
                                              <p:spTgt spid="39"/>
                                            </p:tgtEl>
                                            <p:attrNameLst>
                                              <p:attrName>style.visibility</p:attrName>
                                            </p:attrNameLst>
                                          </p:cBhvr>
                                          <p:to>
                                            <p:strVal val="visible"/>
                                          </p:to>
                                        </p:set>
                                        <p:anim calcmode="lin" valueType="num" p14:bounceEnd="75000">
                                          <p:cBhvr additive="base">
                                            <p:cTn id="39" dur="2000" fill="hold"/>
                                            <p:tgtEl>
                                              <p:spTgt spid="39"/>
                                            </p:tgtEl>
                                            <p:attrNameLst>
                                              <p:attrName>ppt_x</p:attrName>
                                            </p:attrNameLst>
                                          </p:cBhvr>
                                          <p:tavLst>
                                            <p:tav tm="0">
                                              <p:val>
                                                <p:strVal val="0-#ppt_w/2"/>
                                              </p:val>
                                            </p:tav>
                                            <p:tav tm="100000">
                                              <p:val>
                                                <p:strVal val="#ppt_x"/>
                                              </p:val>
                                            </p:tav>
                                          </p:tavLst>
                                        </p:anim>
                                        <p:anim calcmode="lin" valueType="num" p14:bounceEnd="75000">
                                          <p:cBhvr additive="base">
                                            <p:cTn id="40" dur="2000" fill="hold"/>
                                            <p:tgtEl>
                                              <p:spTgt spid="39"/>
                                            </p:tgtEl>
                                            <p:attrNameLst>
                                              <p:attrName>ppt_y</p:attrName>
                                            </p:attrNameLst>
                                          </p:cBhvr>
                                          <p:tavLst>
                                            <p:tav tm="0">
                                              <p:val>
                                                <p:strVal val="1+#ppt_h/2"/>
                                              </p:val>
                                            </p:tav>
                                            <p:tav tm="100000">
                                              <p:val>
                                                <p:strVal val="#ppt_y"/>
                                              </p:val>
                                            </p:tav>
                                          </p:tavLst>
                                        </p:anim>
                                      </p:childTnLst>
                                    </p:cTn>
                                  </p:par>
                                  <p:par>
                                    <p:cTn id="41" presetID="2" presetClass="entr" presetSubtype="12" fill="hold" nodeType="withEffect" p14:presetBounceEnd="75000">
                                      <p:stCondLst>
                                        <p:cond delay="5000"/>
                                      </p:stCondLst>
                                      <p:childTnLst>
                                        <p:set>
                                          <p:cBhvr>
                                            <p:cTn id="42" dur="1" fill="hold">
                                              <p:stCondLst>
                                                <p:cond delay="0"/>
                                              </p:stCondLst>
                                            </p:cTn>
                                            <p:tgtEl>
                                              <p:spTgt spid="41"/>
                                            </p:tgtEl>
                                            <p:attrNameLst>
                                              <p:attrName>style.visibility</p:attrName>
                                            </p:attrNameLst>
                                          </p:cBhvr>
                                          <p:to>
                                            <p:strVal val="visible"/>
                                          </p:to>
                                        </p:set>
                                        <p:anim calcmode="lin" valueType="num" p14:bounceEnd="75000">
                                          <p:cBhvr additive="base">
                                            <p:cTn id="43" dur="2000" fill="hold"/>
                                            <p:tgtEl>
                                              <p:spTgt spid="41"/>
                                            </p:tgtEl>
                                            <p:attrNameLst>
                                              <p:attrName>ppt_x</p:attrName>
                                            </p:attrNameLst>
                                          </p:cBhvr>
                                          <p:tavLst>
                                            <p:tav tm="0">
                                              <p:val>
                                                <p:strVal val="0-#ppt_w/2"/>
                                              </p:val>
                                            </p:tav>
                                            <p:tav tm="100000">
                                              <p:val>
                                                <p:strVal val="#ppt_x"/>
                                              </p:val>
                                            </p:tav>
                                          </p:tavLst>
                                        </p:anim>
                                        <p:anim calcmode="lin" valueType="num" p14:bounceEnd="75000">
                                          <p:cBhvr additive="base">
                                            <p:cTn id="44" dur="2000" fill="hold"/>
                                            <p:tgtEl>
                                              <p:spTgt spid="41"/>
                                            </p:tgtEl>
                                            <p:attrNameLst>
                                              <p:attrName>ppt_y</p:attrName>
                                            </p:attrNameLst>
                                          </p:cBhvr>
                                          <p:tavLst>
                                            <p:tav tm="0">
                                              <p:val>
                                                <p:strVal val="1+#ppt_h/2"/>
                                              </p:val>
                                            </p:tav>
                                            <p:tav tm="100000">
                                              <p:val>
                                                <p:strVal val="#ppt_y"/>
                                              </p:val>
                                            </p:tav>
                                          </p:tavLst>
                                        </p:anim>
                                      </p:childTnLst>
                                    </p:cTn>
                                  </p:par>
                                  <p:par>
                                    <p:cTn id="45" presetID="2" presetClass="entr" presetSubtype="12" fill="hold" nodeType="withEffect" p14:presetBounceEnd="75000">
                                      <p:stCondLst>
                                        <p:cond delay="5200"/>
                                      </p:stCondLst>
                                      <p:childTnLst>
                                        <p:set>
                                          <p:cBhvr>
                                            <p:cTn id="46" dur="1" fill="hold">
                                              <p:stCondLst>
                                                <p:cond delay="0"/>
                                              </p:stCondLst>
                                            </p:cTn>
                                            <p:tgtEl>
                                              <p:spTgt spid="19"/>
                                            </p:tgtEl>
                                            <p:attrNameLst>
                                              <p:attrName>style.visibility</p:attrName>
                                            </p:attrNameLst>
                                          </p:cBhvr>
                                          <p:to>
                                            <p:strVal val="visible"/>
                                          </p:to>
                                        </p:set>
                                        <p:anim calcmode="lin" valueType="num" p14:bounceEnd="75000">
                                          <p:cBhvr additive="base">
                                            <p:cTn id="47" dur="2000" fill="hold"/>
                                            <p:tgtEl>
                                              <p:spTgt spid="19"/>
                                            </p:tgtEl>
                                            <p:attrNameLst>
                                              <p:attrName>ppt_x</p:attrName>
                                            </p:attrNameLst>
                                          </p:cBhvr>
                                          <p:tavLst>
                                            <p:tav tm="0">
                                              <p:val>
                                                <p:strVal val="0-#ppt_w/2"/>
                                              </p:val>
                                            </p:tav>
                                            <p:tav tm="100000">
                                              <p:val>
                                                <p:strVal val="#ppt_x"/>
                                              </p:val>
                                            </p:tav>
                                          </p:tavLst>
                                        </p:anim>
                                        <p:anim calcmode="lin" valueType="num" p14:bounceEnd="75000">
                                          <p:cBhvr additive="base">
                                            <p:cTn id="48" dur="2000" fill="hold"/>
                                            <p:tgtEl>
                                              <p:spTgt spid="19"/>
                                            </p:tgtEl>
                                            <p:attrNameLst>
                                              <p:attrName>ppt_y</p:attrName>
                                            </p:attrNameLst>
                                          </p:cBhvr>
                                          <p:tavLst>
                                            <p:tav tm="0">
                                              <p:val>
                                                <p:strVal val="1+#ppt_h/2"/>
                                              </p:val>
                                            </p:tav>
                                            <p:tav tm="100000">
                                              <p:val>
                                                <p:strVal val="#ppt_y"/>
                                              </p:val>
                                            </p:tav>
                                          </p:tavLst>
                                        </p:anim>
                                      </p:childTnLst>
                                    </p:cTn>
                                  </p:par>
                                  <p:par>
                                    <p:cTn id="49" presetID="2" presetClass="entr" presetSubtype="1" fill="hold" nodeType="withEffect" p14:presetBounceEnd="75000">
                                      <p:stCondLst>
                                        <p:cond delay="5400"/>
                                      </p:stCondLst>
                                      <p:childTnLst>
                                        <p:set>
                                          <p:cBhvr>
                                            <p:cTn id="50" dur="1" fill="hold">
                                              <p:stCondLst>
                                                <p:cond delay="0"/>
                                              </p:stCondLst>
                                            </p:cTn>
                                            <p:tgtEl>
                                              <p:spTgt spid="17"/>
                                            </p:tgtEl>
                                            <p:attrNameLst>
                                              <p:attrName>style.visibility</p:attrName>
                                            </p:attrNameLst>
                                          </p:cBhvr>
                                          <p:to>
                                            <p:strVal val="visible"/>
                                          </p:to>
                                        </p:set>
                                        <p:anim calcmode="lin" valueType="num" p14:bounceEnd="75000">
                                          <p:cBhvr additive="base">
                                            <p:cTn id="51" dur="2000" fill="hold"/>
                                            <p:tgtEl>
                                              <p:spTgt spid="17"/>
                                            </p:tgtEl>
                                            <p:attrNameLst>
                                              <p:attrName>ppt_x</p:attrName>
                                            </p:attrNameLst>
                                          </p:cBhvr>
                                          <p:tavLst>
                                            <p:tav tm="0">
                                              <p:val>
                                                <p:strVal val="#ppt_x"/>
                                              </p:val>
                                            </p:tav>
                                            <p:tav tm="100000">
                                              <p:val>
                                                <p:strVal val="#ppt_x"/>
                                              </p:val>
                                            </p:tav>
                                          </p:tavLst>
                                        </p:anim>
                                        <p:anim calcmode="lin" valueType="num" p14:bounceEnd="75000">
                                          <p:cBhvr additive="base">
                                            <p:cTn id="52" dur="2000" fill="hold"/>
                                            <p:tgtEl>
                                              <p:spTgt spid="17"/>
                                            </p:tgtEl>
                                            <p:attrNameLst>
                                              <p:attrName>ppt_y</p:attrName>
                                            </p:attrNameLst>
                                          </p:cBhvr>
                                          <p:tavLst>
                                            <p:tav tm="0">
                                              <p:val>
                                                <p:strVal val="0-#ppt_h/2"/>
                                              </p:val>
                                            </p:tav>
                                            <p:tav tm="100000">
                                              <p:val>
                                                <p:strVal val="#ppt_y"/>
                                              </p:val>
                                            </p:tav>
                                          </p:tavLst>
                                        </p:anim>
                                      </p:childTnLst>
                                    </p:cTn>
                                  </p:par>
                                  <p:par>
                                    <p:cTn id="53" presetID="2" presetClass="entr" presetSubtype="4" fill="hold" nodeType="withEffect" p14:presetBounceEnd="75000">
                                      <p:stCondLst>
                                        <p:cond delay="5600"/>
                                      </p:stCondLst>
                                      <p:childTnLst>
                                        <p:set>
                                          <p:cBhvr>
                                            <p:cTn id="54" dur="1" fill="hold">
                                              <p:stCondLst>
                                                <p:cond delay="0"/>
                                              </p:stCondLst>
                                            </p:cTn>
                                            <p:tgtEl>
                                              <p:spTgt spid="43"/>
                                            </p:tgtEl>
                                            <p:attrNameLst>
                                              <p:attrName>style.visibility</p:attrName>
                                            </p:attrNameLst>
                                          </p:cBhvr>
                                          <p:to>
                                            <p:strVal val="visible"/>
                                          </p:to>
                                        </p:set>
                                        <p:anim calcmode="lin" valueType="num" p14:bounceEnd="75000">
                                          <p:cBhvr additive="base">
                                            <p:cTn id="55" dur="2000" fill="hold"/>
                                            <p:tgtEl>
                                              <p:spTgt spid="43"/>
                                            </p:tgtEl>
                                            <p:attrNameLst>
                                              <p:attrName>ppt_x</p:attrName>
                                            </p:attrNameLst>
                                          </p:cBhvr>
                                          <p:tavLst>
                                            <p:tav tm="0">
                                              <p:val>
                                                <p:strVal val="#ppt_x"/>
                                              </p:val>
                                            </p:tav>
                                            <p:tav tm="100000">
                                              <p:val>
                                                <p:strVal val="#ppt_x"/>
                                              </p:val>
                                            </p:tav>
                                          </p:tavLst>
                                        </p:anim>
                                        <p:anim calcmode="lin" valueType="num" p14:bounceEnd="75000">
                                          <p:cBhvr additive="base">
                                            <p:cTn id="56" dur="2000" fill="hold"/>
                                            <p:tgtEl>
                                              <p:spTgt spid="43"/>
                                            </p:tgtEl>
                                            <p:attrNameLst>
                                              <p:attrName>ppt_y</p:attrName>
                                            </p:attrNameLst>
                                          </p:cBhvr>
                                          <p:tavLst>
                                            <p:tav tm="0">
                                              <p:val>
                                                <p:strVal val="1+#ppt_h/2"/>
                                              </p:val>
                                            </p:tav>
                                            <p:tav tm="100000">
                                              <p:val>
                                                <p:strVal val="#ppt_y"/>
                                              </p:val>
                                            </p:tav>
                                          </p:tavLst>
                                        </p:anim>
                                      </p:childTnLst>
                                    </p:cTn>
                                  </p:par>
                                  <p:par>
                                    <p:cTn id="57" presetID="2" presetClass="entr" presetSubtype="3" fill="hold" nodeType="withEffect" p14:presetBounceEnd="75000">
                                      <p:stCondLst>
                                        <p:cond delay="3500"/>
                                      </p:stCondLst>
                                      <p:childTnLst>
                                        <p:set>
                                          <p:cBhvr>
                                            <p:cTn id="58" dur="1" fill="hold">
                                              <p:stCondLst>
                                                <p:cond delay="0"/>
                                              </p:stCondLst>
                                            </p:cTn>
                                            <p:tgtEl>
                                              <p:spTgt spid="23"/>
                                            </p:tgtEl>
                                            <p:attrNameLst>
                                              <p:attrName>style.visibility</p:attrName>
                                            </p:attrNameLst>
                                          </p:cBhvr>
                                          <p:to>
                                            <p:strVal val="visible"/>
                                          </p:to>
                                        </p:set>
                                        <p:anim calcmode="lin" valueType="num" p14:bounceEnd="75000">
                                          <p:cBhvr additive="base">
                                            <p:cTn id="59" dur="2000" fill="hold"/>
                                            <p:tgtEl>
                                              <p:spTgt spid="23"/>
                                            </p:tgtEl>
                                            <p:attrNameLst>
                                              <p:attrName>ppt_x</p:attrName>
                                            </p:attrNameLst>
                                          </p:cBhvr>
                                          <p:tavLst>
                                            <p:tav tm="0">
                                              <p:val>
                                                <p:strVal val="1+#ppt_w/2"/>
                                              </p:val>
                                            </p:tav>
                                            <p:tav tm="100000">
                                              <p:val>
                                                <p:strVal val="#ppt_x"/>
                                              </p:val>
                                            </p:tav>
                                          </p:tavLst>
                                        </p:anim>
                                        <p:anim calcmode="lin" valueType="num" p14:bounceEnd="75000">
                                          <p:cBhvr additive="base">
                                            <p:cTn id="60" dur="2000" fill="hold"/>
                                            <p:tgtEl>
                                              <p:spTgt spid="23"/>
                                            </p:tgtEl>
                                            <p:attrNameLst>
                                              <p:attrName>ppt_y</p:attrName>
                                            </p:attrNameLst>
                                          </p:cBhvr>
                                          <p:tavLst>
                                            <p:tav tm="0">
                                              <p:val>
                                                <p:strVal val="0-#ppt_h/2"/>
                                              </p:val>
                                            </p:tav>
                                            <p:tav tm="100000">
                                              <p:val>
                                                <p:strVal val="#ppt_y"/>
                                              </p:val>
                                            </p:tav>
                                          </p:tavLst>
                                        </p:anim>
                                      </p:childTnLst>
                                    </p:cTn>
                                  </p:par>
                                  <p:par>
                                    <p:cTn id="61" presetID="56" presetClass="entr" presetSubtype="0" fill="hold" grpId="0" nodeType="withEffect">
                                      <p:stCondLst>
                                        <p:cond delay="3000"/>
                                      </p:stCondLst>
                                      <p:iterate type="lt">
                                        <p:tmPct val="10000"/>
                                      </p:iterate>
                                      <p:childTnLst>
                                        <p:set>
                                          <p:cBhvr>
                                            <p:cTn id="62" dur="1" fill="hold">
                                              <p:stCondLst>
                                                <p:cond delay="0"/>
                                              </p:stCondLst>
                                            </p:cTn>
                                            <p:tgtEl>
                                              <p:spTgt spid="5"/>
                                            </p:tgtEl>
                                            <p:attrNameLst>
                                              <p:attrName>style.visibility</p:attrName>
                                            </p:attrNameLst>
                                          </p:cBhvr>
                                          <p:to>
                                            <p:strVal val="visible"/>
                                          </p:to>
                                        </p:set>
                                        <p:anim by="(-#ppt_w*2)" calcmode="lin" valueType="num">
                                          <p:cBhvr rctx="PPT">
                                            <p:cTn id="63" dur="500" autoRev="1" fill="hold">
                                              <p:stCondLst>
                                                <p:cond delay="0"/>
                                              </p:stCondLst>
                                            </p:cTn>
                                            <p:tgtEl>
                                              <p:spTgt spid="5"/>
                                            </p:tgtEl>
                                            <p:attrNameLst>
                                              <p:attrName>ppt_w</p:attrName>
                                            </p:attrNameLst>
                                          </p:cBhvr>
                                        </p:anim>
                                        <p:anim by="(#ppt_w*0.50)" calcmode="lin" valueType="num">
                                          <p:cBhvr>
                                            <p:cTn id="64" dur="500" decel="50000" autoRev="1" fill="hold">
                                              <p:stCondLst>
                                                <p:cond delay="0"/>
                                              </p:stCondLst>
                                            </p:cTn>
                                            <p:tgtEl>
                                              <p:spTgt spid="5"/>
                                            </p:tgtEl>
                                            <p:attrNameLst>
                                              <p:attrName>ppt_x</p:attrName>
                                            </p:attrNameLst>
                                          </p:cBhvr>
                                        </p:anim>
                                        <p:anim from="(-#ppt_h/2)" to="(#ppt_y)" calcmode="lin" valueType="num">
                                          <p:cBhvr>
                                            <p:cTn id="65" dur="1000" fill="hold">
                                              <p:stCondLst>
                                                <p:cond delay="0"/>
                                              </p:stCondLst>
                                            </p:cTn>
                                            <p:tgtEl>
                                              <p:spTgt spid="5"/>
                                            </p:tgtEl>
                                            <p:attrNameLst>
                                              <p:attrName>ppt_y</p:attrName>
                                            </p:attrNameLst>
                                          </p:cBhvr>
                                        </p:anim>
                                        <p:animRot by="21600000">
                                          <p:cBhvr>
                                            <p:cTn id="66" dur="1000" fill="hold">
                                              <p:stCondLst>
                                                <p:cond delay="0"/>
                                              </p:stCondLst>
                                            </p:cTn>
                                            <p:tgtEl>
                                              <p:spTgt spid="5"/>
                                            </p:tgtEl>
                                            <p:attrNameLst>
                                              <p:attrName>r</p:attrName>
                                            </p:attrNameLst>
                                          </p:cBhvr>
                                        </p:animRot>
                                      </p:childTnLst>
                                    </p:cTn>
                                  </p:par>
                                  <p:par>
                                    <p:cTn id="67" presetID="22" presetClass="entr" presetSubtype="2" fill="hold" nodeType="withEffect">
                                      <p:stCondLst>
                                        <p:cond delay="5000"/>
                                      </p:stCondLst>
                                      <p:childTnLst>
                                        <p:set>
                                          <p:cBhvr>
                                            <p:cTn id="68" dur="1" fill="hold">
                                              <p:stCondLst>
                                                <p:cond delay="0"/>
                                              </p:stCondLst>
                                            </p:cTn>
                                            <p:tgtEl>
                                              <p:spTgt spid="11"/>
                                            </p:tgtEl>
                                            <p:attrNameLst>
                                              <p:attrName>style.visibility</p:attrName>
                                            </p:attrNameLst>
                                          </p:cBhvr>
                                          <p:to>
                                            <p:strVal val="visible"/>
                                          </p:to>
                                        </p:set>
                                        <p:animEffect transition="in" filter="wipe(right)">
                                          <p:cBhvr>
                                            <p:cTn id="69" dur="1000"/>
                                            <p:tgtEl>
                                              <p:spTgt spid="11"/>
                                            </p:tgtEl>
                                          </p:cBhvr>
                                        </p:animEffect>
                                      </p:childTnLst>
                                    </p:cTn>
                                  </p:par>
                                  <p:par>
                                    <p:cTn id="70" presetID="22" presetClass="entr" presetSubtype="2" fill="hold" nodeType="withEffect">
                                      <p:stCondLst>
                                        <p:cond delay="6100"/>
                                      </p:stCondLst>
                                      <p:childTnLst>
                                        <p:set>
                                          <p:cBhvr>
                                            <p:cTn id="71" dur="1" fill="hold">
                                              <p:stCondLst>
                                                <p:cond delay="0"/>
                                              </p:stCondLst>
                                            </p:cTn>
                                            <p:tgtEl>
                                              <p:spTgt spid="9"/>
                                            </p:tgtEl>
                                            <p:attrNameLst>
                                              <p:attrName>style.visibility</p:attrName>
                                            </p:attrNameLst>
                                          </p:cBhvr>
                                          <p:to>
                                            <p:strVal val="visible"/>
                                          </p:to>
                                        </p:set>
                                        <p:animEffect transition="in" filter="wipe(right)">
                                          <p:cBhvr>
                                            <p:cTn id="72" dur="1000"/>
                                            <p:tgtEl>
                                              <p:spTgt spid="9"/>
                                            </p:tgtEl>
                                          </p:cBhvr>
                                        </p:animEffect>
                                      </p:childTnLst>
                                    </p:cTn>
                                  </p:par>
                                  <p:par>
                                    <p:cTn id="73" presetID="22" presetClass="entr" presetSubtype="2" fill="hold" nodeType="withEffect">
                                      <p:stCondLst>
                                        <p:cond delay="7100"/>
                                      </p:stCondLst>
                                      <p:childTnLst>
                                        <p:set>
                                          <p:cBhvr>
                                            <p:cTn id="74" dur="1" fill="hold">
                                              <p:stCondLst>
                                                <p:cond delay="0"/>
                                              </p:stCondLst>
                                            </p:cTn>
                                            <p:tgtEl>
                                              <p:spTgt spid="13"/>
                                            </p:tgtEl>
                                            <p:attrNameLst>
                                              <p:attrName>style.visibility</p:attrName>
                                            </p:attrNameLst>
                                          </p:cBhvr>
                                          <p:to>
                                            <p:strVal val="visible"/>
                                          </p:to>
                                        </p:set>
                                        <p:animEffect transition="in" filter="wipe(right)">
                                          <p:cBhvr>
                                            <p:cTn id="7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300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2000" fill="hold"/>
                                            <p:tgtEl>
                                              <p:spTgt spid="21"/>
                                            </p:tgtEl>
                                            <p:attrNameLst>
                                              <p:attrName>ppt_x</p:attrName>
                                            </p:attrNameLst>
                                          </p:cBhvr>
                                          <p:tavLst>
                                            <p:tav tm="0">
                                              <p:val>
                                                <p:strVal val="1+#ppt_w/2"/>
                                              </p:val>
                                            </p:tav>
                                            <p:tav tm="100000">
                                              <p:val>
                                                <p:strVal val="#ppt_x"/>
                                              </p:val>
                                            </p:tav>
                                          </p:tavLst>
                                        </p:anim>
                                        <p:anim calcmode="lin" valueType="num">
                                          <p:cBhvr additive="base">
                                            <p:cTn id="8" dur="2000" fill="hold"/>
                                            <p:tgtEl>
                                              <p:spTgt spid="21"/>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340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2000" fill="hold"/>
                                            <p:tgtEl>
                                              <p:spTgt spid="25"/>
                                            </p:tgtEl>
                                            <p:attrNameLst>
                                              <p:attrName>ppt_x</p:attrName>
                                            </p:attrNameLst>
                                          </p:cBhvr>
                                          <p:tavLst>
                                            <p:tav tm="0">
                                              <p:val>
                                                <p:strVal val="1+#ppt_w/2"/>
                                              </p:val>
                                            </p:tav>
                                            <p:tav tm="100000">
                                              <p:val>
                                                <p:strVal val="#ppt_x"/>
                                              </p:val>
                                            </p:tav>
                                          </p:tavLst>
                                        </p:anim>
                                        <p:anim calcmode="lin" valueType="num">
                                          <p:cBhvr additive="base">
                                            <p:cTn id="12" dur="2000" fill="hold"/>
                                            <p:tgtEl>
                                              <p:spTgt spid="25"/>
                                            </p:tgtEl>
                                            <p:attrNameLst>
                                              <p:attrName>ppt_y</p:attrName>
                                            </p:attrNameLst>
                                          </p:cBhvr>
                                          <p:tavLst>
                                            <p:tav tm="0">
                                              <p:val>
                                                <p:strVal val="0-#ppt_h/2"/>
                                              </p:val>
                                            </p:tav>
                                            <p:tav tm="100000">
                                              <p:val>
                                                <p:strVal val="#ppt_y"/>
                                              </p:val>
                                            </p:tav>
                                          </p:tavLst>
                                        </p:anim>
                                      </p:childTnLst>
                                    </p:cTn>
                                  </p:par>
                                  <p:par>
                                    <p:cTn id="13" presetID="2" presetClass="entr" presetSubtype="6" fill="hold" nodeType="withEffect">
                                      <p:stCondLst>
                                        <p:cond delay="360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2000" fill="hold"/>
                                            <p:tgtEl>
                                              <p:spTgt spid="27"/>
                                            </p:tgtEl>
                                            <p:attrNameLst>
                                              <p:attrName>ppt_x</p:attrName>
                                            </p:attrNameLst>
                                          </p:cBhvr>
                                          <p:tavLst>
                                            <p:tav tm="0">
                                              <p:val>
                                                <p:strVal val="1+#ppt_w/2"/>
                                              </p:val>
                                            </p:tav>
                                            <p:tav tm="100000">
                                              <p:val>
                                                <p:strVal val="#ppt_x"/>
                                              </p:val>
                                            </p:tav>
                                          </p:tavLst>
                                        </p:anim>
                                        <p:anim calcmode="lin" valueType="num">
                                          <p:cBhvr additive="base">
                                            <p:cTn id="16" dur="2000" fill="hold"/>
                                            <p:tgtEl>
                                              <p:spTgt spid="27"/>
                                            </p:tgtEl>
                                            <p:attrNameLst>
                                              <p:attrName>ppt_y</p:attrName>
                                            </p:attrNameLst>
                                          </p:cBhvr>
                                          <p:tavLst>
                                            <p:tav tm="0">
                                              <p:val>
                                                <p:strVal val="1+#ppt_h/2"/>
                                              </p:val>
                                            </p:tav>
                                            <p:tav tm="100000">
                                              <p:val>
                                                <p:strVal val="#ppt_y"/>
                                              </p:val>
                                            </p:tav>
                                          </p:tavLst>
                                        </p:anim>
                                      </p:childTnLst>
                                    </p:cTn>
                                  </p:par>
                                  <p:par>
                                    <p:cTn id="17" presetID="2" presetClass="entr" presetSubtype="6" fill="hold" nodeType="withEffect">
                                      <p:stCondLst>
                                        <p:cond delay="380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2000" fill="hold"/>
                                            <p:tgtEl>
                                              <p:spTgt spid="29"/>
                                            </p:tgtEl>
                                            <p:attrNameLst>
                                              <p:attrName>ppt_x</p:attrName>
                                            </p:attrNameLst>
                                          </p:cBhvr>
                                          <p:tavLst>
                                            <p:tav tm="0">
                                              <p:val>
                                                <p:strVal val="1+#ppt_w/2"/>
                                              </p:val>
                                            </p:tav>
                                            <p:tav tm="100000">
                                              <p:val>
                                                <p:strVal val="#ppt_x"/>
                                              </p:val>
                                            </p:tav>
                                          </p:tavLst>
                                        </p:anim>
                                        <p:anim calcmode="lin" valueType="num">
                                          <p:cBhvr additive="base">
                                            <p:cTn id="20" dur="2000" fill="hold"/>
                                            <p:tgtEl>
                                              <p:spTgt spid="29"/>
                                            </p:tgtEl>
                                            <p:attrNameLst>
                                              <p:attrName>ppt_y</p:attrName>
                                            </p:attrNameLst>
                                          </p:cBhvr>
                                          <p:tavLst>
                                            <p:tav tm="0">
                                              <p:val>
                                                <p:strVal val="1+#ppt_h/2"/>
                                              </p:val>
                                            </p:tav>
                                            <p:tav tm="100000">
                                              <p:val>
                                                <p:strVal val="#ppt_y"/>
                                              </p:val>
                                            </p:tav>
                                          </p:tavLst>
                                        </p:anim>
                                      </p:childTnLst>
                                    </p:cTn>
                                  </p:par>
                                  <p:par>
                                    <p:cTn id="21" presetID="2" presetClass="entr" presetSubtype="6" fill="hold" nodeType="withEffect">
                                      <p:stCondLst>
                                        <p:cond delay="400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2000" fill="hold"/>
                                            <p:tgtEl>
                                              <p:spTgt spid="31"/>
                                            </p:tgtEl>
                                            <p:attrNameLst>
                                              <p:attrName>ppt_x</p:attrName>
                                            </p:attrNameLst>
                                          </p:cBhvr>
                                          <p:tavLst>
                                            <p:tav tm="0">
                                              <p:val>
                                                <p:strVal val="1+#ppt_w/2"/>
                                              </p:val>
                                            </p:tav>
                                            <p:tav tm="100000">
                                              <p:val>
                                                <p:strVal val="#ppt_x"/>
                                              </p:val>
                                            </p:tav>
                                          </p:tavLst>
                                        </p:anim>
                                        <p:anim calcmode="lin" valueType="num">
                                          <p:cBhvr additive="base">
                                            <p:cTn id="24" dur="2000" fill="hold"/>
                                            <p:tgtEl>
                                              <p:spTgt spid="31"/>
                                            </p:tgtEl>
                                            <p:attrNameLst>
                                              <p:attrName>ppt_y</p:attrName>
                                            </p:attrNameLst>
                                          </p:cBhvr>
                                          <p:tavLst>
                                            <p:tav tm="0">
                                              <p:val>
                                                <p:strVal val="1+#ppt_h/2"/>
                                              </p:val>
                                            </p:tav>
                                            <p:tav tm="100000">
                                              <p:val>
                                                <p:strVal val="#ppt_y"/>
                                              </p:val>
                                            </p:tav>
                                          </p:tavLst>
                                        </p:anim>
                                      </p:childTnLst>
                                    </p:cTn>
                                  </p:par>
                                  <p:par>
                                    <p:cTn id="25" presetID="2" presetClass="entr" presetSubtype="9" fill="hold" nodeType="withEffect">
                                      <p:stCondLst>
                                        <p:cond delay="4200"/>
                                      </p:stCondLst>
                                      <p:childTnLst>
                                        <p:set>
                                          <p:cBhvr>
                                            <p:cTn id="26" dur="1" fill="hold">
                                              <p:stCondLst>
                                                <p:cond delay="0"/>
                                              </p:stCondLst>
                                            </p:cTn>
                                            <p:tgtEl>
                                              <p:spTgt spid="33"/>
                                            </p:tgtEl>
                                            <p:attrNameLst>
                                              <p:attrName>style.visibility</p:attrName>
                                            </p:attrNameLst>
                                          </p:cBhvr>
                                          <p:to>
                                            <p:strVal val="visible"/>
                                          </p:to>
                                        </p:set>
                                        <p:anim calcmode="lin" valueType="num">
                                          <p:cBhvr additive="base">
                                            <p:cTn id="27" dur="2000" fill="hold"/>
                                            <p:tgtEl>
                                              <p:spTgt spid="33"/>
                                            </p:tgtEl>
                                            <p:attrNameLst>
                                              <p:attrName>ppt_x</p:attrName>
                                            </p:attrNameLst>
                                          </p:cBhvr>
                                          <p:tavLst>
                                            <p:tav tm="0">
                                              <p:val>
                                                <p:strVal val="0-#ppt_w/2"/>
                                              </p:val>
                                            </p:tav>
                                            <p:tav tm="100000">
                                              <p:val>
                                                <p:strVal val="#ppt_x"/>
                                              </p:val>
                                            </p:tav>
                                          </p:tavLst>
                                        </p:anim>
                                        <p:anim calcmode="lin" valueType="num">
                                          <p:cBhvr additive="base">
                                            <p:cTn id="28" dur="2000" fill="hold"/>
                                            <p:tgtEl>
                                              <p:spTgt spid="33"/>
                                            </p:tgtEl>
                                            <p:attrNameLst>
                                              <p:attrName>ppt_y</p:attrName>
                                            </p:attrNameLst>
                                          </p:cBhvr>
                                          <p:tavLst>
                                            <p:tav tm="0">
                                              <p:val>
                                                <p:strVal val="0-#ppt_h/2"/>
                                              </p:val>
                                            </p:tav>
                                            <p:tav tm="100000">
                                              <p:val>
                                                <p:strVal val="#ppt_y"/>
                                              </p:val>
                                            </p:tav>
                                          </p:tavLst>
                                        </p:anim>
                                      </p:childTnLst>
                                    </p:cTn>
                                  </p:par>
                                  <p:par>
                                    <p:cTn id="29" presetID="2" presetClass="entr" presetSubtype="9" fill="hold" nodeType="withEffect">
                                      <p:stCondLst>
                                        <p:cond delay="4400"/>
                                      </p:stCondLst>
                                      <p:childTnLst>
                                        <p:set>
                                          <p:cBhvr>
                                            <p:cTn id="30" dur="1" fill="hold">
                                              <p:stCondLst>
                                                <p:cond delay="0"/>
                                              </p:stCondLst>
                                            </p:cTn>
                                            <p:tgtEl>
                                              <p:spTgt spid="35"/>
                                            </p:tgtEl>
                                            <p:attrNameLst>
                                              <p:attrName>style.visibility</p:attrName>
                                            </p:attrNameLst>
                                          </p:cBhvr>
                                          <p:to>
                                            <p:strVal val="visible"/>
                                          </p:to>
                                        </p:set>
                                        <p:anim calcmode="lin" valueType="num">
                                          <p:cBhvr additive="base">
                                            <p:cTn id="31" dur="2000" fill="hold"/>
                                            <p:tgtEl>
                                              <p:spTgt spid="35"/>
                                            </p:tgtEl>
                                            <p:attrNameLst>
                                              <p:attrName>ppt_x</p:attrName>
                                            </p:attrNameLst>
                                          </p:cBhvr>
                                          <p:tavLst>
                                            <p:tav tm="0">
                                              <p:val>
                                                <p:strVal val="0-#ppt_w/2"/>
                                              </p:val>
                                            </p:tav>
                                            <p:tav tm="100000">
                                              <p:val>
                                                <p:strVal val="#ppt_x"/>
                                              </p:val>
                                            </p:tav>
                                          </p:tavLst>
                                        </p:anim>
                                        <p:anim calcmode="lin" valueType="num">
                                          <p:cBhvr additive="base">
                                            <p:cTn id="32" dur="2000" fill="hold"/>
                                            <p:tgtEl>
                                              <p:spTgt spid="35"/>
                                            </p:tgtEl>
                                            <p:attrNameLst>
                                              <p:attrName>ppt_y</p:attrName>
                                            </p:attrNameLst>
                                          </p:cBhvr>
                                          <p:tavLst>
                                            <p:tav tm="0">
                                              <p:val>
                                                <p:strVal val="0-#ppt_h/2"/>
                                              </p:val>
                                            </p:tav>
                                            <p:tav tm="100000">
                                              <p:val>
                                                <p:strVal val="#ppt_y"/>
                                              </p:val>
                                            </p:tav>
                                          </p:tavLst>
                                        </p:anim>
                                      </p:childTnLst>
                                    </p:cTn>
                                  </p:par>
                                  <p:par>
                                    <p:cTn id="33" presetID="2" presetClass="entr" presetSubtype="9" fill="hold" nodeType="withEffect">
                                      <p:stCondLst>
                                        <p:cond delay="4600"/>
                                      </p:stCondLst>
                                      <p:childTnLst>
                                        <p:set>
                                          <p:cBhvr>
                                            <p:cTn id="34" dur="1" fill="hold">
                                              <p:stCondLst>
                                                <p:cond delay="0"/>
                                              </p:stCondLst>
                                            </p:cTn>
                                            <p:tgtEl>
                                              <p:spTgt spid="37"/>
                                            </p:tgtEl>
                                            <p:attrNameLst>
                                              <p:attrName>style.visibility</p:attrName>
                                            </p:attrNameLst>
                                          </p:cBhvr>
                                          <p:to>
                                            <p:strVal val="visible"/>
                                          </p:to>
                                        </p:set>
                                        <p:anim calcmode="lin" valueType="num">
                                          <p:cBhvr additive="base">
                                            <p:cTn id="35" dur="2000" fill="hold"/>
                                            <p:tgtEl>
                                              <p:spTgt spid="37"/>
                                            </p:tgtEl>
                                            <p:attrNameLst>
                                              <p:attrName>ppt_x</p:attrName>
                                            </p:attrNameLst>
                                          </p:cBhvr>
                                          <p:tavLst>
                                            <p:tav tm="0">
                                              <p:val>
                                                <p:strVal val="0-#ppt_w/2"/>
                                              </p:val>
                                            </p:tav>
                                            <p:tav tm="100000">
                                              <p:val>
                                                <p:strVal val="#ppt_x"/>
                                              </p:val>
                                            </p:tav>
                                          </p:tavLst>
                                        </p:anim>
                                        <p:anim calcmode="lin" valueType="num">
                                          <p:cBhvr additive="base">
                                            <p:cTn id="36" dur="2000" fill="hold"/>
                                            <p:tgtEl>
                                              <p:spTgt spid="37"/>
                                            </p:tgtEl>
                                            <p:attrNameLst>
                                              <p:attrName>ppt_y</p:attrName>
                                            </p:attrNameLst>
                                          </p:cBhvr>
                                          <p:tavLst>
                                            <p:tav tm="0">
                                              <p:val>
                                                <p:strVal val="0-#ppt_h/2"/>
                                              </p:val>
                                            </p:tav>
                                            <p:tav tm="100000">
                                              <p:val>
                                                <p:strVal val="#ppt_y"/>
                                              </p:val>
                                            </p:tav>
                                          </p:tavLst>
                                        </p:anim>
                                      </p:childTnLst>
                                    </p:cTn>
                                  </p:par>
                                  <p:par>
                                    <p:cTn id="37" presetID="2" presetClass="entr" presetSubtype="12" fill="hold" nodeType="withEffect">
                                      <p:stCondLst>
                                        <p:cond delay="4800"/>
                                      </p:stCondLst>
                                      <p:childTnLst>
                                        <p:set>
                                          <p:cBhvr>
                                            <p:cTn id="38" dur="1" fill="hold">
                                              <p:stCondLst>
                                                <p:cond delay="0"/>
                                              </p:stCondLst>
                                            </p:cTn>
                                            <p:tgtEl>
                                              <p:spTgt spid="39"/>
                                            </p:tgtEl>
                                            <p:attrNameLst>
                                              <p:attrName>style.visibility</p:attrName>
                                            </p:attrNameLst>
                                          </p:cBhvr>
                                          <p:to>
                                            <p:strVal val="visible"/>
                                          </p:to>
                                        </p:set>
                                        <p:anim calcmode="lin" valueType="num">
                                          <p:cBhvr additive="base">
                                            <p:cTn id="39" dur="2000" fill="hold"/>
                                            <p:tgtEl>
                                              <p:spTgt spid="39"/>
                                            </p:tgtEl>
                                            <p:attrNameLst>
                                              <p:attrName>ppt_x</p:attrName>
                                            </p:attrNameLst>
                                          </p:cBhvr>
                                          <p:tavLst>
                                            <p:tav tm="0">
                                              <p:val>
                                                <p:strVal val="0-#ppt_w/2"/>
                                              </p:val>
                                            </p:tav>
                                            <p:tav tm="100000">
                                              <p:val>
                                                <p:strVal val="#ppt_x"/>
                                              </p:val>
                                            </p:tav>
                                          </p:tavLst>
                                        </p:anim>
                                        <p:anim calcmode="lin" valueType="num">
                                          <p:cBhvr additive="base">
                                            <p:cTn id="40" dur="2000" fill="hold"/>
                                            <p:tgtEl>
                                              <p:spTgt spid="39"/>
                                            </p:tgtEl>
                                            <p:attrNameLst>
                                              <p:attrName>ppt_y</p:attrName>
                                            </p:attrNameLst>
                                          </p:cBhvr>
                                          <p:tavLst>
                                            <p:tav tm="0">
                                              <p:val>
                                                <p:strVal val="1+#ppt_h/2"/>
                                              </p:val>
                                            </p:tav>
                                            <p:tav tm="100000">
                                              <p:val>
                                                <p:strVal val="#ppt_y"/>
                                              </p:val>
                                            </p:tav>
                                          </p:tavLst>
                                        </p:anim>
                                      </p:childTnLst>
                                    </p:cTn>
                                  </p:par>
                                  <p:par>
                                    <p:cTn id="41" presetID="2" presetClass="entr" presetSubtype="12" fill="hold" nodeType="withEffect">
                                      <p:stCondLst>
                                        <p:cond delay="5000"/>
                                      </p:stCondLst>
                                      <p:childTnLst>
                                        <p:set>
                                          <p:cBhvr>
                                            <p:cTn id="42" dur="1" fill="hold">
                                              <p:stCondLst>
                                                <p:cond delay="0"/>
                                              </p:stCondLst>
                                            </p:cTn>
                                            <p:tgtEl>
                                              <p:spTgt spid="41"/>
                                            </p:tgtEl>
                                            <p:attrNameLst>
                                              <p:attrName>style.visibility</p:attrName>
                                            </p:attrNameLst>
                                          </p:cBhvr>
                                          <p:to>
                                            <p:strVal val="visible"/>
                                          </p:to>
                                        </p:set>
                                        <p:anim calcmode="lin" valueType="num">
                                          <p:cBhvr additive="base">
                                            <p:cTn id="43" dur="2000" fill="hold"/>
                                            <p:tgtEl>
                                              <p:spTgt spid="41"/>
                                            </p:tgtEl>
                                            <p:attrNameLst>
                                              <p:attrName>ppt_x</p:attrName>
                                            </p:attrNameLst>
                                          </p:cBhvr>
                                          <p:tavLst>
                                            <p:tav tm="0">
                                              <p:val>
                                                <p:strVal val="0-#ppt_w/2"/>
                                              </p:val>
                                            </p:tav>
                                            <p:tav tm="100000">
                                              <p:val>
                                                <p:strVal val="#ppt_x"/>
                                              </p:val>
                                            </p:tav>
                                          </p:tavLst>
                                        </p:anim>
                                        <p:anim calcmode="lin" valueType="num">
                                          <p:cBhvr additive="base">
                                            <p:cTn id="44" dur="2000" fill="hold"/>
                                            <p:tgtEl>
                                              <p:spTgt spid="41"/>
                                            </p:tgtEl>
                                            <p:attrNameLst>
                                              <p:attrName>ppt_y</p:attrName>
                                            </p:attrNameLst>
                                          </p:cBhvr>
                                          <p:tavLst>
                                            <p:tav tm="0">
                                              <p:val>
                                                <p:strVal val="1+#ppt_h/2"/>
                                              </p:val>
                                            </p:tav>
                                            <p:tav tm="100000">
                                              <p:val>
                                                <p:strVal val="#ppt_y"/>
                                              </p:val>
                                            </p:tav>
                                          </p:tavLst>
                                        </p:anim>
                                      </p:childTnLst>
                                    </p:cTn>
                                  </p:par>
                                  <p:par>
                                    <p:cTn id="45" presetID="2" presetClass="entr" presetSubtype="12" fill="hold" nodeType="withEffect">
                                      <p:stCondLst>
                                        <p:cond delay="5200"/>
                                      </p:stCondLst>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2000" fill="hold"/>
                                            <p:tgtEl>
                                              <p:spTgt spid="19"/>
                                            </p:tgtEl>
                                            <p:attrNameLst>
                                              <p:attrName>ppt_x</p:attrName>
                                            </p:attrNameLst>
                                          </p:cBhvr>
                                          <p:tavLst>
                                            <p:tav tm="0">
                                              <p:val>
                                                <p:strVal val="0-#ppt_w/2"/>
                                              </p:val>
                                            </p:tav>
                                            <p:tav tm="100000">
                                              <p:val>
                                                <p:strVal val="#ppt_x"/>
                                              </p:val>
                                            </p:tav>
                                          </p:tavLst>
                                        </p:anim>
                                        <p:anim calcmode="lin" valueType="num">
                                          <p:cBhvr additive="base">
                                            <p:cTn id="48" dur="2000" fill="hold"/>
                                            <p:tgtEl>
                                              <p:spTgt spid="19"/>
                                            </p:tgtEl>
                                            <p:attrNameLst>
                                              <p:attrName>ppt_y</p:attrName>
                                            </p:attrNameLst>
                                          </p:cBhvr>
                                          <p:tavLst>
                                            <p:tav tm="0">
                                              <p:val>
                                                <p:strVal val="1+#ppt_h/2"/>
                                              </p:val>
                                            </p:tav>
                                            <p:tav tm="100000">
                                              <p:val>
                                                <p:strVal val="#ppt_y"/>
                                              </p:val>
                                            </p:tav>
                                          </p:tavLst>
                                        </p:anim>
                                      </p:childTnLst>
                                    </p:cTn>
                                  </p:par>
                                  <p:par>
                                    <p:cTn id="49" presetID="2" presetClass="entr" presetSubtype="1" fill="hold" nodeType="withEffect">
                                      <p:stCondLst>
                                        <p:cond delay="5400"/>
                                      </p:stCondLst>
                                      <p:childTnLst>
                                        <p:set>
                                          <p:cBhvr>
                                            <p:cTn id="50" dur="1" fill="hold">
                                              <p:stCondLst>
                                                <p:cond delay="0"/>
                                              </p:stCondLst>
                                            </p:cTn>
                                            <p:tgtEl>
                                              <p:spTgt spid="17"/>
                                            </p:tgtEl>
                                            <p:attrNameLst>
                                              <p:attrName>style.visibility</p:attrName>
                                            </p:attrNameLst>
                                          </p:cBhvr>
                                          <p:to>
                                            <p:strVal val="visible"/>
                                          </p:to>
                                        </p:set>
                                        <p:anim calcmode="lin" valueType="num">
                                          <p:cBhvr additive="base">
                                            <p:cTn id="51" dur="2000" fill="hold"/>
                                            <p:tgtEl>
                                              <p:spTgt spid="17"/>
                                            </p:tgtEl>
                                            <p:attrNameLst>
                                              <p:attrName>ppt_x</p:attrName>
                                            </p:attrNameLst>
                                          </p:cBhvr>
                                          <p:tavLst>
                                            <p:tav tm="0">
                                              <p:val>
                                                <p:strVal val="#ppt_x"/>
                                              </p:val>
                                            </p:tav>
                                            <p:tav tm="100000">
                                              <p:val>
                                                <p:strVal val="#ppt_x"/>
                                              </p:val>
                                            </p:tav>
                                          </p:tavLst>
                                        </p:anim>
                                        <p:anim calcmode="lin" valueType="num">
                                          <p:cBhvr additive="base">
                                            <p:cTn id="52" dur="2000" fill="hold"/>
                                            <p:tgtEl>
                                              <p:spTgt spid="17"/>
                                            </p:tgtEl>
                                            <p:attrNameLst>
                                              <p:attrName>ppt_y</p:attrName>
                                            </p:attrNameLst>
                                          </p:cBhvr>
                                          <p:tavLst>
                                            <p:tav tm="0">
                                              <p:val>
                                                <p:strVal val="0-#ppt_h/2"/>
                                              </p:val>
                                            </p:tav>
                                            <p:tav tm="100000">
                                              <p:val>
                                                <p:strVal val="#ppt_y"/>
                                              </p:val>
                                            </p:tav>
                                          </p:tavLst>
                                        </p:anim>
                                      </p:childTnLst>
                                    </p:cTn>
                                  </p:par>
                                  <p:par>
                                    <p:cTn id="53" presetID="2" presetClass="entr" presetSubtype="4" fill="hold" nodeType="withEffect">
                                      <p:stCondLst>
                                        <p:cond delay="5600"/>
                                      </p:stCondLst>
                                      <p:childTnLst>
                                        <p:set>
                                          <p:cBhvr>
                                            <p:cTn id="54" dur="1" fill="hold">
                                              <p:stCondLst>
                                                <p:cond delay="0"/>
                                              </p:stCondLst>
                                            </p:cTn>
                                            <p:tgtEl>
                                              <p:spTgt spid="43"/>
                                            </p:tgtEl>
                                            <p:attrNameLst>
                                              <p:attrName>style.visibility</p:attrName>
                                            </p:attrNameLst>
                                          </p:cBhvr>
                                          <p:to>
                                            <p:strVal val="visible"/>
                                          </p:to>
                                        </p:set>
                                        <p:anim calcmode="lin" valueType="num">
                                          <p:cBhvr additive="base">
                                            <p:cTn id="55" dur="2000" fill="hold"/>
                                            <p:tgtEl>
                                              <p:spTgt spid="43"/>
                                            </p:tgtEl>
                                            <p:attrNameLst>
                                              <p:attrName>ppt_x</p:attrName>
                                            </p:attrNameLst>
                                          </p:cBhvr>
                                          <p:tavLst>
                                            <p:tav tm="0">
                                              <p:val>
                                                <p:strVal val="#ppt_x"/>
                                              </p:val>
                                            </p:tav>
                                            <p:tav tm="100000">
                                              <p:val>
                                                <p:strVal val="#ppt_x"/>
                                              </p:val>
                                            </p:tav>
                                          </p:tavLst>
                                        </p:anim>
                                        <p:anim calcmode="lin" valueType="num">
                                          <p:cBhvr additive="base">
                                            <p:cTn id="56" dur="2000" fill="hold"/>
                                            <p:tgtEl>
                                              <p:spTgt spid="43"/>
                                            </p:tgtEl>
                                            <p:attrNameLst>
                                              <p:attrName>ppt_y</p:attrName>
                                            </p:attrNameLst>
                                          </p:cBhvr>
                                          <p:tavLst>
                                            <p:tav tm="0">
                                              <p:val>
                                                <p:strVal val="1+#ppt_h/2"/>
                                              </p:val>
                                            </p:tav>
                                            <p:tav tm="100000">
                                              <p:val>
                                                <p:strVal val="#ppt_y"/>
                                              </p:val>
                                            </p:tav>
                                          </p:tavLst>
                                        </p:anim>
                                      </p:childTnLst>
                                    </p:cTn>
                                  </p:par>
                                  <p:par>
                                    <p:cTn id="57" presetID="2" presetClass="entr" presetSubtype="3" fill="hold" nodeType="withEffect">
                                      <p:stCondLst>
                                        <p:cond delay="3500"/>
                                      </p:stCondLst>
                                      <p:childTnLst>
                                        <p:set>
                                          <p:cBhvr>
                                            <p:cTn id="58" dur="1" fill="hold">
                                              <p:stCondLst>
                                                <p:cond delay="0"/>
                                              </p:stCondLst>
                                            </p:cTn>
                                            <p:tgtEl>
                                              <p:spTgt spid="23"/>
                                            </p:tgtEl>
                                            <p:attrNameLst>
                                              <p:attrName>style.visibility</p:attrName>
                                            </p:attrNameLst>
                                          </p:cBhvr>
                                          <p:to>
                                            <p:strVal val="visible"/>
                                          </p:to>
                                        </p:set>
                                        <p:anim calcmode="lin" valueType="num">
                                          <p:cBhvr additive="base">
                                            <p:cTn id="59" dur="2000" fill="hold"/>
                                            <p:tgtEl>
                                              <p:spTgt spid="23"/>
                                            </p:tgtEl>
                                            <p:attrNameLst>
                                              <p:attrName>ppt_x</p:attrName>
                                            </p:attrNameLst>
                                          </p:cBhvr>
                                          <p:tavLst>
                                            <p:tav tm="0">
                                              <p:val>
                                                <p:strVal val="1+#ppt_w/2"/>
                                              </p:val>
                                            </p:tav>
                                            <p:tav tm="100000">
                                              <p:val>
                                                <p:strVal val="#ppt_x"/>
                                              </p:val>
                                            </p:tav>
                                          </p:tavLst>
                                        </p:anim>
                                        <p:anim calcmode="lin" valueType="num">
                                          <p:cBhvr additive="base">
                                            <p:cTn id="60" dur="2000" fill="hold"/>
                                            <p:tgtEl>
                                              <p:spTgt spid="23"/>
                                            </p:tgtEl>
                                            <p:attrNameLst>
                                              <p:attrName>ppt_y</p:attrName>
                                            </p:attrNameLst>
                                          </p:cBhvr>
                                          <p:tavLst>
                                            <p:tav tm="0">
                                              <p:val>
                                                <p:strVal val="0-#ppt_h/2"/>
                                              </p:val>
                                            </p:tav>
                                            <p:tav tm="100000">
                                              <p:val>
                                                <p:strVal val="#ppt_y"/>
                                              </p:val>
                                            </p:tav>
                                          </p:tavLst>
                                        </p:anim>
                                      </p:childTnLst>
                                    </p:cTn>
                                  </p:par>
                                  <p:par>
                                    <p:cTn id="61" presetID="56" presetClass="entr" presetSubtype="0" fill="hold" grpId="0" nodeType="withEffect">
                                      <p:stCondLst>
                                        <p:cond delay="3000"/>
                                      </p:stCondLst>
                                      <p:iterate type="lt">
                                        <p:tmPct val="10000"/>
                                      </p:iterate>
                                      <p:childTnLst>
                                        <p:set>
                                          <p:cBhvr>
                                            <p:cTn id="62" dur="1" fill="hold">
                                              <p:stCondLst>
                                                <p:cond delay="0"/>
                                              </p:stCondLst>
                                            </p:cTn>
                                            <p:tgtEl>
                                              <p:spTgt spid="5"/>
                                            </p:tgtEl>
                                            <p:attrNameLst>
                                              <p:attrName>style.visibility</p:attrName>
                                            </p:attrNameLst>
                                          </p:cBhvr>
                                          <p:to>
                                            <p:strVal val="visible"/>
                                          </p:to>
                                        </p:set>
                                        <p:anim by="(-#ppt_w*2)" calcmode="lin" valueType="num">
                                          <p:cBhvr rctx="PPT">
                                            <p:cTn id="63" dur="500" autoRev="1" fill="hold">
                                              <p:stCondLst>
                                                <p:cond delay="0"/>
                                              </p:stCondLst>
                                            </p:cTn>
                                            <p:tgtEl>
                                              <p:spTgt spid="5"/>
                                            </p:tgtEl>
                                            <p:attrNameLst>
                                              <p:attrName>ppt_w</p:attrName>
                                            </p:attrNameLst>
                                          </p:cBhvr>
                                        </p:anim>
                                        <p:anim by="(#ppt_w*0.50)" calcmode="lin" valueType="num">
                                          <p:cBhvr>
                                            <p:cTn id="64" dur="500" decel="50000" autoRev="1" fill="hold">
                                              <p:stCondLst>
                                                <p:cond delay="0"/>
                                              </p:stCondLst>
                                            </p:cTn>
                                            <p:tgtEl>
                                              <p:spTgt spid="5"/>
                                            </p:tgtEl>
                                            <p:attrNameLst>
                                              <p:attrName>ppt_x</p:attrName>
                                            </p:attrNameLst>
                                          </p:cBhvr>
                                        </p:anim>
                                        <p:anim from="(-#ppt_h/2)" to="(#ppt_y)" calcmode="lin" valueType="num">
                                          <p:cBhvr>
                                            <p:cTn id="65" dur="1000" fill="hold">
                                              <p:stCondLst>
                                                <p:cond delay="0"/>
                                              </p:stCondLst>
                                            </p:cTn>
                                            <p:tgtEl>
                                              <p:spTgt spid="5"/>
                                            </p:tgtEl>
                                            <p:attrNameLst>
                                              <p:attrName>ppt_y</p:attrName>
                                            </p:attrNameLst>
                                          </p:cBhvr>
                                        </p:anim>
                                        <p:animRot by="21600000">
                                          <p:cBhvr>
                                            <p:cTn id="66" dur="1000" fill="hold">
                                              <p:stCondLst>
                                                <p:cond delay="0"/>
                                              </p:stCondLst>
                                            </p:cTn>
                                            <p:tgtEl>
                                              <p:spTgt spid="5"/>
                                            </p:tgtEl>
                                            <p:attrNameLst>
                                              <p:attrName>r</p:attrName>
                                            </p:attrNameLst>
                                          </p:cBhvr>
                                        </p:animRot>
                                      </p:childTnLst>
                                    </p:cTn>
                                  </p:par>
                                  <p:par>
                                    <p:cTn id="67" presetID="22" presetClass="entr" presetSubtype="2" fill="hold" nodeType="withEffect">
                                      <p:stCondLst>
                                        <p:cond delay="5000"/>
                                      </p:stCondLst>
                                      <p:childTnLst>
                                        <p:set>
                                          <p:cBhvr>
                                            <p:cTn id="68" dur="1" fill="hold">
                                              <p:stCondLst>
                                                <p:cond delay="0"/>
                                              </p:stCondLst>
                                            </p:cTn>
                                            <p:tgtEl>
                                              <p:spTgt spid="11"/>
                                            </p:tgtEl>
                                            <p:attrNameLst>
                                              <p:attrName>style.visibility</p:attrName>
                                            </p:attrNameLst>
                                          </p:cBhvr>
                                          <p:to>
                                            <p:strVal val="visible"/>
                                          </p:to>
                                        </p:set>
                                        <p:animEffect transition="in" filter="wipe(right)">
                                          <p:cBhvr>
                                            <p:cTn id="69" dur="1000"/>
                                            <p:tgtEl>
                                              <p:spTgt spid="11"/>
                                            </p:tgtEl>
                                          </p:cBhvr>
                                        </p:animEffect>
                                      </p:childTnLst>
                                    </p:cTn>
                                  </p:par>
                                  <p:par>
                                    <p:cTn id="70" presetID="22" presetClass="entr" presetSubtype="2" fill="hold" nodeType="withEffect">
                                      <p:stCondLst>
                                        <p:cond delay="6100"/>
                                      </p:stCondLst>
                                      <p:childTnLst>
                                        <p:set>
                                          <p:cBhvr>
                                            <p:cTn id="71" dur="1" fill="hold">
                                              <p:stCondLst>
                                                <p:cond delay="0"/>
                                              </p:stCondLst>
                                            </p:cTn>
                                            <p:tgtEl>
                                              <p:spTgt spid="9"/>
                                            </p:tgtEl>
                                            <p:attrNameLst>
                                              <p:attrName>style.visibility</p:attrName>
                                            </p:attrNameLst>
                                          </p:cBhvr>
                                          <p:to>
                                            <p:strVal val="visible"/>
                                          </p:to>
                                        </p:set>
                                        <p:animEffect transition="in" filter="wipe(right)">
                                          <p:cBhvr>
                                            <p:cTn id="72" dur="1000"/>
                                            <p:tgtEl>
                                              <p:spTgt spid="9"/>
                                            </p:tgtEl>
                                          </p:cBhvr>
                                        </p:animEffect>
                                      </p:childTnLst>
                                    </p:cTn>
                                  </p:par>
                                  <p:par>
                                    <p:cTn id="73" presetID="22" presetClass="entr" presetSubtype="2" fill="hold" nodeType="withEffect">
                                      <p:stCondLst>
                                        <p:cond delay="7100"/>
                                      </p:stCondLst>
                                      <p:childTnLst>
                                        <p:set>
                                          <p:cBhvr>
                                            <p:cTn id="74" dur="1" fill="hold">
                                              <p:stCondLst>
                                                <p:cond delay="0"/>
                                              </p:stCondLst>
                                            </p:cTn>
                                            <p:tgtEl>
                                              <p:spTgt spid="13"/>
                                            </p:tgtEl>
                                            <p:attrNameLst>
                                              <p:attrName>style.visibility</p:attrName>
                                            </p:attrNameLst>
                                          </p:cBhvr>
                                          <p:to>
                                            <p:strVal val="visible"/>
                                          </p:to>
                                        </p:set>
                                        <p:animEffect transition="in" filter="wipe(right)">
                                          <p:cBhvr>
                                            <p:cTn id="7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TotalTime>
  <Words>4242</Words>
  <Application>Microsoft Office PowerPoint</Application>
  <PresentationFormat>Widescreen</PresentationFormat>
  <Paragraphs>199</Paragraphs>
  <Slides>23</Slides>
  <Notes>23</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Aptos</vt:lpstr>
      <vt:lpstr>Aptos Display</vt:lpstr>
      <vt:lpstr>Arial</vt:lpstr>
      <vt:lpstr>IRNazanin</vt:lpstr>
      <vt:lpstr>Ravi</vt:lpstr>
      <vt:lpstr>Ravi Bold</vt:lpstr>
      <vt:lpstr>Ravi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yousof ayat</dc:creator>
  <cp:lastModifiedBy>Ham Qalam</cp:lastModifiedBy>
  <cp:revision>2</cp:revision>
  <dcterms:created xsi:type="dcterms:W3CDTF">2026-02-15T19:17:37Z</dcterms:created>
  <dcterms:modified xsi:type="dcterms:W3CDTF">2026-02-17T12:01:59Z</dcterms:modified>
</cp:coreProperties>
</file>