
<file path=[Content_Types].xml><?xml version="1.0" encoding="utf-8"?>
<Types xmlns="http://schemas.openxmlformats.org/package/2006/content-types">
  <Default Extension="jpeg" ContentType="image/jpeg"/>
  <Default Extension="m4v"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300" r:id="rId2"/>
    <p:sldId id="353" r:id="rId3"/>
    <p:sldId id="354" r:id="rId4"/>
    <p:sldId id="355" r:id="rId5"/>
    <p:sldId id="356" r:id="rId6"/>
    <p:sldId id="357" r:id="rId7"/>
    <p:sldId id="358" r:id="rId8"/>
    <p:sldId id="359" r:id="rId9"/>
    <p:sldId id="360" r:id="rId10"/>
    <p:sldId id="361" r:id="rId11"/>
    <p:sldId id="362" r:id="rId12"/>
    <p:sldId id="363" r:id="rId13"/>
    <p:sldId id="364" r:id="rId14"/>
    <p:sldId id="365" r:id="rId15"/>
    <p:sldId id="366" r:id="rId16"/>
    <p:sldId id="367" r:id="rId17"/>
    <p:sldId id="318" r:id="rId18"/>
    <p:sldId id="334" r:id="rId19"/>
  </p:sldIdLst>
  <p:sldSz cx="12192000" cy="6858000"/>
  <p:notesSz cx="6858000" cy="9144000"/>
  <p:defaultTex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CEEF"/>
    <a:srgbClr val="982079"/>
    <a:srgbClr val="AA02AE"/>
    <a:srgbClr val="840287"/>
    <a:srgbClr val="6E026F"/>
    <a:srgbClr val="C79C3E"/>
    <a:srgbClr val="FF8C2D"/>
    <a:srgbClr val="F7E4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548" autoAdjust="0"/>
    <p:restoredTop sz="72422" autoAdjust="0"/>
  </p:normalViewPr>
  <p:slideViewPr>
    <p:cSldViewPr snapToGrid="0">
      <p:cViewPr varScale="1">
        <p:scale>
          <a:sx n="78" d="100"/>
          <a:sy n="78" d="100"/>
        </p:scale>
        <p:origin x="54" y="5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r">
              <a:defRPr sz="1200"/>
            </a:lvl1pPr>
          </a:lstStyle>
          <a:p>
            <a:endParaRPr lang="fa-I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l">
              <a:defRPr sz="1200"/>
            </a:lvl1pPr>
          </a:lstStyle>
          <a:p>
            <a:fld id="{7BF07398-408A-44CA-91AA-BD1B22138DE0}" type="datetimeFigureOut">
              <a:rPr lang="fa-IR" smtClean="0"/>
              <a:t>01/09/1447</a:t>
            </a:fld>
            <a:endParaRPr lang="fa-I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a-I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r">
              <a:defRPr sz="1200"/>
            </a:lvl1pPr>
          </a:lstStyle>
          <a:p>
            <a:endParaRPr lang="fa-I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a:defRPr sz="1200"/>
            </a:lvl1pPr>
          </a:lstStyle>
          <a:p>
            <a:fld id="{339AF31C-27DE-4E1E-AA58-03CC3058A443}" type="slidenum">
              <a:rPr lang="fa-IR" smtClean="0"/>
              <a:t>‹#›</a:t>
            </a:fld>
            <a:endParaRPr lang="fa-IR"/>
          </a:p>
        </p:txBody>
      </p:sp>
    </p:spTree>
    <p:extLst>
      <p:ext uri="{BB962C8B-B14F-4D97-AF65-F5344CB8AC3E}">
        <p14:creationId xmlns:p14="http://schemas.microsoft.com/office/powerpoint/2010/main" val="27311954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0A32E2-BE0E-4C9F-9743-3831AD3A89B5}" type="slidenum">
              <a:rPr lang="en-US" smtClean="0"/>
              <a:t>1</a:t>
            </a:fld>
            <a:endParaRPr lang="en-US"/>
          </a:p>
        </p:txBody>
      </p:sp>
    </p:spTree>
    <p:extLst>
      <p:ext uri="{BB962C8B-B14F-4D97-AF65-F5344CB8AC3E}">
        <p14:creationId xmlns:p14="http://schemas.microsoft.com/office/powerpoint/2010/main" val="12699931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BFC36-3D1F-C9D5-98D7-3970851083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70065E-8886-D2BB-4B6D-99C7282A78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145A30-762B-83CF-75FD-6AC2F2E269E6}"/>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بذار چند تا مثال بزنم: </a:t>
            </a:r>
          </a:p>
          <a:p>
            <a:pPr algn="just" rtl="1"/>
            <a:r>
              <a:rPr lang="fa-IR" sz="1100" dirty="0">
                <a:latin typeface="IRNazanin" panose="02000506000000020002" pitchFamily="2" charset="-78"/>
                <a:cs typeface="IRNazanin" panose="02000506000000020002" pitchFamily="2" charset="-78"/>
              </a:rPr>
              <a:t>تا حالا شده بخوای توی یه جمعی مثلاً سر صف مدرسه صحبت کنی، یهو یه استرس خیلی زیادی میاد سراغت و دستت شروع می‌کنه به عرق‌‌کردن و موقع صحبت، نفس کم میاری؟ اما بعد از چند دقیقه دیگه هیچ خبری از این‌ها نیست و خیلی عادی داری حرف می‌زنی.</a:t>
            </a:r>
          </a:p>
          <a:p>
            <a:pPr algn="just" rtl="1"/>
            <a:r>
              <a:rPr lang="fa-IR" sz="1100" dirty="0">
                <a:latin typeface="IRNazanin" panose="02000506000000020002" pitchFamily="2" charset="-78"/>
                <a:cs typeface="IRNazanin" panose="02000506000000020002" pitchFamily="2" charset="-78"/>
              </a:rPr>
              <a:t>یا شده توی یه جمعی که همه مخالف نظر تو هستن، بخوای حرف بزنی، ولی ترسیده باشی که اگه الان نظر مخالفم رو مطرح کنم، احتمالاً همه بهم می‌خندن و مسخرم می‌کنن؛ اما همون موقع وقتی به ترست غلبه می‌کنی و نظرت رو می‌گی، همه می‌گن راست می‌گه؛ اصلاً حواسمون به این نکته نبود.</a:t>
            </a:r>
          </a:p>
          <a:p>
            <a:pPr algn="just" rtl="1"/>
            <a:r>
              <a:rPr lang="fa-IR" sz="1100" dirty="0">
                <a:latin typeface="IRNazanin" panose="02000506000000020002" pitchFamily="2" charset="-78"/>
                <a:cs typeface="IRNazanin" panose="02000506000000020002" pitchFamily="2" charset="-78"/>
              </a:rPr>
              <a:t>ببینید رفقا! فشار امتحان، اِسترس صحبت‌‌کردن توی جمع، تحمل تمسخر رفقا، این‌ها خودِ مشکلِ بزرگ نیستن؛ بلکه نقطه‌ضعف‌های ما هستن که شیطان، یا همون دشمنِ درونی، بزرگش می‌کنه. بهت می‌گه: «اگه الان بری جلو، ضایع می‌شی.» یا «اگه حرفت رو بزنی، همه می‌خندن.» یا «اگه از حق دفاع کنی، تنها می‌مونی». </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D5FD23F0-2EED-B265-CF82-3696A4C51D9F}"/>
              </a:ext>
            </a:extLst>
          </p:cNvPr>
          <p:cNvSpPr>
            <a:spLocks noGrp="1"/>
          </p:cNvSpPr>
          <p:nvPr>
            <p:ph type="sldNum" sz="quarter" idx="5"/>
          </p:nvPr>
        </p:nvSpPr>
        <p:spPr/>
        <p:txBody>
          <a:bodyPr/>
          <a:lstStyle/>
          <a:p>
            <a:fld id="{AE0A32E2-BE0E-4C9F-9743-3831AD3A89B5}" type="slidenum">
              <a:rPr lang="en-US" smtClean="0"/>
              <a:t>10</a:t>
            </a:fld>
            <a:endParaRPr lang="en-US"/>
          </a:p>
        </p:txBody>
      </p:sp>
    </p:spTree>
    <p:extLst>
      <p:ext uri="{BB962C8B-B14F-4D97-AF65-F5344CB8AC3E}">
        <p14:creationId xmlns:p14="http://schemas.microsoft.com/office/powerpoint/2010/main" val="8579870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C5305-E74E-266C-C480-D5BBCD7015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5B5109-2499-2564-258B-15A7259576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7E8C8D-EFAE-1B08-3058-9E92FF215C34}"/>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بچه‌‌ها! باید باور کنیم که شیطان تخصص داره در بزرگ‌نمایی. یادتونه گفتیم جادوگرهای فرعون چند تا تیکه چوب و طناب رو انداختن زمین و مردم خیال کردن تبدیل به مار شده؟ ترس ما هم همین‌طوریه. یه طنابه، یه سایه‌ست، یه توهّمه. نور که از پشت می‌تابه، سایه کِش میاد و غول می‌شه؛ اما واقعیت هیچی نیست جز یه طنابِ دراز. کار شیطون همینه: زاویهٔ دیدت رو طوری می‌چرخونه که سایه‌ها برات هیولا به‌نظر بیان. اما آیهٔ خدا به موسی؟ع؟ چیز دیگری گفت: «لَا تَخَفْ إِنَّكَ أَنْتَ الْأَعْلَىٰ»؛ نترس! تو بالاتری؛ یعنی چی بالاتری؟ یعنی قدِّ حقیقتت از قدِّ سایه‌ها بلندتره. فقط باید چشمات رو باز کنی و زاویهٔ نگاهت رو هم عوض کنی.</a:t>
            </a:r>
          </a:p>
          <a:p>
            <a:pPr algn="just" rtl="1"/>
            <a:r>
              <a:rPr lang="fa-IR" sz="1100" dirty="0">
                <a:latin typeface="IRNazanin" panose="02000506000000020002" pitchFamily="2" charset="-78"/>
                <a:cs typeface="IRNazanin" panose="02000506000000020002" pitchFamily="2" charset="-78"/>
              </a:rPr>
              <a:t>اما گاهی این خطاها رو باور می‌کنیم؛ چون دستگاه محاسباتی ذهنمون خراب شده. در واقع شیطان اون رو خراب کرده. </a:t>
            </a:r>
          </a:p>
        </p:txBody>
      </p:sp>
      <p:sp>
        <p:nvSpPr>
          <p:cNvPr id="4" name="Slide Number Placeholder 3">
            <a:extLst>
              <a:ext uri="{FF2B5EF4-FFF2-40B4-BE49-F238E27FC236}">
                <a16:creationId xmlns:a16="http://schemas.microsoft.com/office/drawing/2014/main" id="{83CD7E0B-474F-697F-A187-94E4C4071A05}"/>
              </a:ext>
            </a:extLst>
          </p:cNvPr>
          <p:cNvSpPr>
            <a:spLocks noGrp="1"/>
          </p:cNvSpPr>
          <p:nvPr>
            <p:ph type="sldNum" sz="quarter" idx="5"/>
          </p:nvPr>
        </p:nvSpPr>
        <p:spPr/>
        <p:txBody>
          <a:bodyPr/>
          <a:lstStyle/>
          <a:p>
            <a:fld id="{AE0A32E2-BE0E-4C9F-9743-3831AD3A89B5}" type="slidenum">
              <a:rPr lang="en-US" smtClean="0"/>
              <a:t>11</a:t>
            </a:fld>
            <a:endParaRPr lang="en-US"/>
          </a:p>
        </p:txBody>
      </p:sp>
    </p:spTree>
    <p:extLst>
      <p:ext uri="{BB962C8B-B14F-4D97-AF65-F5344CB8AC3E}">
        <p14:creationId xmlns:p14="http://schemas.microsoft.com/office/powerpoint/2010/main" val="35525775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7418B-039C-4E55-F1BF-8031C8279B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E6FF6F-6E97-5617-3E66-8756FE47C2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41506B-E99D-DD3C-DB4B-6BA39FD6CFC9}"/>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ما معمولاً وقتی از ترس حرف می‌زنیم، ذهنمون می‌ره سمت یه مکان تاریک یا یه صحنهٔ جنگ و این جور چیزا؛ ولی یه ترس دیگه هم هست که خیلی از ما توش گیر می‌کنیم و اصلاً حواسمون نیست.</a:t>
            </a:r>
          </a:p>
          <a:p>
            <a:pPr algn="just" rtl="1"/>
            <a:r>
              <a:rPr lang="fa-IR" sz="1100" dirty="0">
                <a:latin typeface="IRNazanin" panose="02000506000000020002" pitchFamily="2" charset="-78"/>
                <a:cs typeface="IRNazanin" panose="02000506000000020002" pitchFamily="2" charset="-78"/>
              </a:rPr>
              <a:t>اسمش چیه؟ ترس از امربه‌‌‌معروف و نهی‌‌ازمنکر. یعنی چی؟ یعنی یه جایی می‌بینی رفیقت داره اشتباه می‌کنه، یه حرف ناجور می‌زنه، یه استوری زشت می‌ذاره، یا یه رفتار اشتباه ازش سر می‌زنه؛ دلت می‌گه: بهش بگم؛ ولی یه صدای ریز از ته ذهن میاد بالا و می‌گه: ولش کن! به تو چه... اگه بگی، مسخره‌‌ات می‌کنن... می‌گن زیادی مذهبی‌ای... می‌گن خودت کی هستی که داری نصیحت می‌کنی؟! </a:t>
            </a:r>
          </a:p>
          <a:p>
            <a:pPr algn="just" rtl="1"/>
            <a:r>
              <a:rPr lang="fa-IR" sz="1100" dirty="0">
                <a:latin typeface="IRNazanin" panose="02000506000000020002" pitchFamily="2" charset="-78"/>
                <a:cs typeface="IRNazanin" panose="02000506000000020002" pitchFamily="2" charset="-78"/>
              </a:rPr>
              <a:t>این‌‌جا دقیقاً همون صحنه‌ایه که حضرت موسی؟ع؟ توش ایستاده بود. خدا بهش گفت: «لَا تَخَفْ إِنَّكَ أَنْتَ الْأَعْلَىٰ»؛ نترس! تو برتری. تو طرفدار حق هستی و داری کار درستی انجام می‌دی؛ پس از هیچی نترس و با خیال راحت انجامش بده. </a:t>
            </a:r>
          </a:p>
        </p:txBody>
      </p:sp>
      <p:sp>
        <p:nvSpPr>
          <p:cNvPr id="4" name="Slide Number Placeholder 3">
            <a:extLst>
              <a:ext uri="{FF2B5EF4-FFF2-40B4-BE49-F238E27FC236}">
                <a16:creationId xmlns:a16="http://schemas.microsoft.com/office/drawing/2014/main" id="{08788CAD-DE3A-C3CA-D371-3433EC9F5AF5}"/>
              </a:ext>
            </a:extLst>
          </p:cNvPr>
          <p:cNvSpPr>
            <a:spLocks noGrp="1"/>
          </p:cNvSpPr>
          <p:nvPr>
            <p:ph type="sldNum" sz="quarter" idx="5"/>
          </p:nvPr>
        </p:nvSpPr>
        <p:spPr/>
        <p:txBody>
          <a:bodyPr/>
          <a:lstStyle/>
          <a:p>
            <a:fld id="{AE0A32E2-BE0E-4C9F-9743-3831AD3A89B5}" type="slidenum">
              <a:rPr lang="en-US" smtClean="0"/>
              <a:t>12</a:t>
            </a:fld>
            <a:endParaRPr lang="en-US"/>
          </a:p>
        </p:txBody>
      </p:sp>
    </p:spTree>
    <p:extLst>
      <p:ext uri="{BB962C8B-B14F-4D97-AF65-F5344CB8AC3E}">
        <p14:creationId xmlns:p14="http://schemas.microsoft.com/office/powerpoint/2010/main" val="37014056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23541-2C21-9934-6513-AB6025CB3E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352D85-97F0-601F-0208-9B1BD296AC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74E17D-C31D-FB15-56F2-E6ADBB9124F8}"/>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یه شب معمولی توی تهران رو تصور کنین. مثل خیلی از شب‌های دیگه هوا تاریک شده بود و مغازه‌ها داشتن تعطیل می‌کردن. خیابونا خلوت شده بود و خیلی‌ها داشتن برمی‌گشتن خونه پیش خانواده‌هاشون. اما یه نفر اون شب، مسیرش با بقیه فرق داشت. اسمش «حمیدرضا الداغی» بود. از بچه‌های سبزوار، همسایهٔ امام رضا ؟ع؟. همسایه‌هاش می‌گفتن: آدمی بود که هیچ‌وقت از کنار ناراحتی دیگران بی‌تفاوت رد نمی‌شد.</a:t>
            </a:r>
          </a:p>
          <a:p>
            <a:pPr algn="just" rtl="1"/>
            <a:r>
              <a:rPr lang="fa-IR" sz="1100" dirty="0">
                <a:latin typeface="IRNazanin" panose="02000506000000020002" pitchFamily="2" charset="-78"/>
                <a:cs typeface="IRNazanin" panose="02000506000000020002" pitchFamily="2" charset="-78"/>
              </a:rPr>
              <a:t>اون شب، هشتم اردیبهشت ۱۴۰۲، حدود ساعت نه شب، کارش تموم شده بود و می‌خواست بره خونه که دید چند تا اراذل، دور یه دختر جوون رو گرفته بودن و داشتن اذیتش می‌کردن. یکیشون هم چاقو گرفته بود دستش. آدم عادی ممکن بود بترسه و فرار کنه و بگه: من زن و بچه دارم و مسئول این نیستم!</a:t>
            </a:r>
          </a:p>
          <a:p>
            <a:pPr algn="just" rtl="1"/>
            <a:r>
              <a:rPr lang="fa-IR" sz="1100" dirty="0">
                <a:latin typeface="IRNazanin" panose="02000506000000020002" pitchFamily="2" charset="-78"/>
                <a:cs typeface="IRNazanin" panose="02000506000000020002" pitchFamily="2" charset="-78"/>
              </a:rPr>
              <a:t>ولی حمیدرضا ایستاد. نفس عمیقی کشید و رفت جلو و گفت: آقا! این کار درست نیست... ناموس مردمه؛ بترس از خدا. اما اون چند نفر برگشتن و شروع کردن به داد زدن. یکی گفت: به تو چه! برو پی کارِت! ولی اون ایستاد و با صدای محکم‌تر گفت: من نمی‌ترسم؛ چون دارم کار درست رو می‌کنم. تو باید بترسی.</a:t>
            </a:r>
          </a:p>
          <a:p>
            <a:pPr algn="just" rtl="1"/>
            <a:r>
              <a:rPr lang="fa-IR" sz="1100" dirty="0">
                <a:latin typeface="IRNazanin" panose="02000506000000020002" pitchFamily="2" charset="-78"/>
                <a:cs typeface="IRNazanin" panose="02000506000000020002" pitchFamily="2" charset="-78"/>
              </a:rPr>
              <a:t>همون لحظه درگیری شروع شد و چند تا چاقو از غلاف بیرون اومد؛ اما حمیدرضا عقب نرفت. حتی وقتی اولین ضربه رو خورد، باز هم عقب نکشید. می‌خواست دختره رو نجات بده. نتیجش رو همه‌تون می‌دونید چی شد. </a:t>
            </a:r>
          </a:p>
          <a:p>
            <a:pPr algn="just" rtl="1"/>
            <a:r>
              <a:rPr lang="fa-IR" sz="1100" dirty="0">
                <a:latin typeface="IRNazanin" panose="02000506000000020002" pitchFamily="2" charset="-78"/>
                <a:cs typeface="IRNazanin" panose="02000506000000020002" pitchFamily="2" charset="-78"/>
              </a:rPr>
              <a:t>شهید الداغی نترسید؛ چون بلندتر از ترسش ایستاد. ترس بود، اما ایمانش بلندتر از سایهٔ ترس بود. قدرت اون اراذل توی چاقو بود، ولی قدرت حمیدرضا توی دلش بود؛ توی ایمانش. آخرش هم خدا اون چاقوکش‌ها رو رسوا کرد و نام حمیدرضا رو عزیز. امروز عکسش روی دیوارهاست؛ توی دل مردمه؛ توی خیابونای همین کشور. برای همین بود که آقا در مورد این شهید فرمود: «این شهید الگو بود و باعث شد افکار عمومی کشور تغییر کنه». </a:t>
            </a:r>
          </a:p>
          <a:p>
            <a:pPr algn="just" rtl="1"/>
            <a:r>
              <a:rPr lang="fa-IR" sz="1100" dirty="0">
                <a:latin typeface="IRNazanin" panose="02000506000000020002" pitchFamily="2" charset="-78"/>
                <a:cs typeface="IRNazanin" panose="02000506000000020002" pitchFamily="2" charset="-78"/>
              </a:rPr>
              <a:t>دخترای زیادی بعد از شهادت ایشون گفتن: وقتی فهمیدیم یه مرد، جونش رو داد تا از یه دختر غریبه دفاع کنه، دیگه از باحجاب‌‌‌بودن خجالت نکشیدیم. این یعنی چی؟! یعنی یه نفر نترسید و صدها نفر شجاع شدن. یه نفر ایستاد و صدها دل بیدار شد. اگه اون شب، حمیدرضا هم می‌گفت: به من چه، شاید الان یه نفر دیگه هم قربانی می‌شد. اما اون گفت: به من ربط داره؛ چون من مؤمنم؛ چون من مسئولم، و شد مظهر این آیه: «لَا تَخَفْ إِنَّكَ أَنْتَ الْأَعْلَىٰ». </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3A83214F-42CD-A062-6075-E7A118F9097A}"/>
              </a:ext>
            </a:extLst>
          </p:cNvPr>
          <p:cNvSpPr>
            <a:spLocks noGrp="1"/>
          </p:cNvSpPr>
          <p:nvPr>
            <p:ph type="sldNum" sz="quarter" idx="5"/>
          </p:nvPr>
        </p:nvSpPr>
        <p:spPr/>
        <p:txBody>
          <a:bodyPr/>
          <a:lstStyle/>
          <a:p>
            <a:fld id="{AE0A32E2-BE0E-4C9F-9743-3831AD3A89B5}" type="slidenum">
              <a:rPr lang="en-US" smtClean="0"/>
              <a:t>13</a:t>
            </a:fld>
            <a:endParaRPr lang="en-US"/>
          </a:p>
        </p:txBody>
      </p:sp>
    </p:spTree>
    <p:extLst>
      <p:ext uri="{BB962C8B-B14F-4D97-AF65-F5344CB8AC3E}">
        <p14:creationId xmlns:p14="http://schemas.microsoft.com/office/powerpoint/2010/main" val="10988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A3782-C544-EE06-64B2-8D8C69211E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01C542-CFDC-8ACB-9FD8-B4C0335278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60D7BA-38C6-19C1-6696-CC08F147A441}"/>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تا حرف از امربه‌‌‌معروف و نهی‌‌ازمنکر پیش میاد، سریع همه ذهن‌ها می‌ره سمت حجاب و تذکر این چیزا که البته درست هم هست، ولی منکر فقط بی‌حجابی نیست. همین که تو نسبت به اطرافت بی‌تفاوت نباشی و احساس کنی در قبال خودت، رفقات، خونوادت مسئول هستی و باید حواست بهشون باشه و اگه خدایی‌‌نکرده کار خطایی انجام دادن، بهشون تذکر بدی، در واقع داری کار شهید الداغی رو تکمیل می‌کنی.</a:t>
            </a:r>
          </a:p>
          <a:p>
            <a:pPr algn="just" rtl="1"/>
            <a:r>
              <a:rPr lang="fa-IR" sz="1100" dirty="0">
                <a:latin typeface="IRNazanin" panose="02000506000000020002" pitchFamily="2" charset="-78"/>
                <a:cs typeface="IRNazanin" panose="02000506000000020002" pitchFamily="2" charset="-78"/>
              </a:rPr>
              <a:t>یادمه سال ۹۴ توی سخنرانی اول سال حضرت آقا توی مشهد، آقا یه سری نکات خیلی مهم در مورد امربه‌‌معروف و نهی‌‌ازمنکر فرمودند؛ بذارید از رو براتون بخونم:</a:t>
            </a:r>
          </a:p>
          <a:p>
            <a:pPr algn="just" rtl="1"/>
            <a:r>
              <a:rPr lang="fa-IR" sz="1100" dirty="0">
                <a:latin typeface="IRNazanin" panose="02000506000000020002" pitchFamily="2" charset="-78"/>
                <a:cs typeface="IRNazanin" panose="02000506000000020002" pitchFamily="2" charset="-78"/>
              </a:rPr>
              <a:t>ابتذال اخلاقی منکر است؛ کمک به دشمنان اسلام منکر است؛ تضعیف نظام اسلامی منکر است؛ تضعیف فرهنگ اسلامی منکر است؛ تضعیف اقتصاد جامعه و تضعیف علم و فنّاوری منکر است. از این منکرها باید نهی کرد. معروفی بالاتر از ایجاد نظام اسلامی و حفظ نظام اسلامی نداریم. هر کسی که در این راه تلاش کند، آمر به معروف است؛ حفظ عزّت و آبروی ملّت ایران، بزرگ‌ترین معروف است. معروف‌‌ها این‌ها هستند: اعتلای فرهنگ، سلامت محیط اخلاقی، سلامت محیط خانوادگی، تکثیر نسل و تربیت نسل جوان آمادهٔ برای اعتلای کشور، رونق‌‌دادن به اقتصاد و تولید، همگانی‌‌کردن اخلاق اسلامی، گسترش علم و فنّاوری، استقرار عدالت قضایی و عدالت اقتصادی، مجاهدت برای اقتدار ملّت ایران و ورای آن و فراتر از آن، اقتدار امّت اسلامی و تلاش و مجاهدت برای وحدت اسلامی؛ مهم‌ترین معروف‌‌ها این‌هاست و همه موظّفند در راه این معروف‌‌ها تلاش کنند؛ امر کنند. </a:t>
            </a:r>
          </a:p>
          <a:p>
            <a:pPr algn="just" rtl="1"/>
            <a:r>
              <a:rPr lang="fa-IR" sz="1100" dirty="0">
                <a:latin typeface="IRNazanin" panose="02000506000000020002" pitchFamily="2" charset="-78"/>
                <a:cs typeface="IRNazanin" panose="02000506000000020002" pitchFamily="2" charset="-78"/>
              </a:rPr>
              <a:t>ما هیچ‌‌وقت نباید از این‌ها رد بشیم و امربه‌‌معروف و نهی‌ازمنکر رو فقط توی حجاب ببینیم، نه! پس، از این به بعد هر وقت هر منکری دیدی، باید بر ترست غلبه کنی و حواست به گفتهٔ خدا باشه که فرموده: «لَا تَخَفْ إِنَّكَ أَنْتَ الْأَعْلَىٰ». </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189277F9-13DC-9DD9-317B-9739F8A1EA43}"/>
              </a:ext>
            </a:extLst>
          </p:cNvPr>
          <p:cNvSpPr>
            <a:spLocks noGrp="1"/>
          </p:cNvSpPr>
          <p:nvPr>
            <p:ph type="sldNum" sz="quarter" idx="5"/>
          </p:nvPr>
        </p:nvSpPr>
        <p:spPr/>
        <p:txBody>
          <a:bodyPr/>
          <a:lstStyle/>
          <a:p>
            <a:fld id="{AE0A32E2-BE0E-4C9F-9743-3831AD3A89B5}" type="slidenum">
              <a:rPr lang="en-US" smtClean="0"/>
              <a:t>14</a:t>
            </a:fld>
            <a:endParaRPr lang="en-US"/>
          </a:p>
        </p:txBody>
      </p:sp>
    </p:spTree>
    <p:extLst>
      <p:ext uri="{BB962C8B-B14F-4D97-AF65-F5344CB8AC3E}">
        <p14:creationId xmlns:p14="http://schemas.microsoft.com/office/powerpoint/2010/main" val="32526566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71DAC-4FB4-920F-39B3-054F6B4F5F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42B0D5-292D-D746-B08B-CA63A57697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3FFDB1-BA49-BFBA-50E1-897C6DF5781B}"/>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تا این‌جا گفتیم که شیطان بعضی کارها رو برای ما بزرگ می‌کنه و توی دلمون ترس می‌ندازه تا ما اون کار رو انجام ندیم و تمام سعی‌ا‌ش بر اینه که دستگاه محاسباتی من و تو رو خراب کنه؛ مثلاً می‌خوای امربه‌‌‌معروف کنی، می‌گه: «نه، نرو؛ ضایع می‌شی!» می‌خوای از حق دفاع کنی، می‌گه: «ساکت شو؛ به تو چه!» می‌خوای وقت نماز تو مدرسه نماز بخونی، می‌گه: «الان زشته جلوی بقیه!» می‌خوای یه کار درست انجام بدی، هی تو دلت ترس می‌ندازه. این کار همیشگی شیطانه؛ حالا چه شیطان بیرونی، چه شیطان درونی.</a:t>
            </a:r>
          </a:p>
          <a:p>
            <a:pPr algn="just" rtl="1"/>
            <a:r>
              <a:rPr lang="fa-IR" sz="1100" dirty="0">
                <a:latin typeface="IRNazanin" panose="02000506000000020002" pitchFamily="2" charset="-78"/>
                <a:cs typeface="IRNazanin" panose="02000506000000020002" pitchFamily="2" charset="-78"/>
              </a:rPr>
              <a:t>همه‌مون قبول داریم که باید با شیطان مبارزه کنیم، درسته؟ اما سؤال این‌جاست: چطور؟ الان می‌خوام راه مبارزه رو بهتون بگم. برای این‌که شجاعتتون زیاد بشه، برای این‌که از چیزی نترسید، برای این‌که بتونید به ترستون غلبه کنین، چند تا راهکار عملی براتون دارم. قول بدین حداقل یکیش رو از همین امشب شروع کنین.</a:t>
            </a:r>
          </a:p>
          <a:p>
            <a:pPr algn="just" rtl="1"/>
            <a:r>
              <a:rPr lang="fa-IR" sz="1100" dirty="0">
                <a:latin typeface="IRNazanin" panose="02000506000000020002" pitchFamily="2" charset="-78"/>
                <a:cs typeface="IRNazanin" panose="02000506000000020002" pitchFamily="2" charset="-78"/>
              </a:rPr>
              <a:t>ببینید رفقا! هیچ‌کس یه‌شبه قهرمان نمی‌شه؛ حتی ورزشکار حرفه‌ای هم اولش با پنج‌تا شِنا شروع کرده، نه با پانصدتا! تو هم برای شجاعت باید تمرین کنی؛ مثلاً اگه توی کلاس همیشه ساکتی و سؤالی نمی‌پرسی، فردا فقط یه سؤال بپرس. اگه همیشه از نظر‌‌دادن توی جمع رفقا می‌ترسی، یه بار کوتاه و محترمانه نظرت رو بگو، یا نظر یکی رو که بهت نزدیکه، تأیید کن. اگه می‌خوای از کسی عذرخواهی کنی، ولی خجالت می‌کشی، امشب یه پیامک بهش بده که رو در رو هم نشی و بگو: «ببخش! دلم نمی‌خواست ناراحتت کنم.» همین تمرینای کوچیک، شجاعت رو توی دلت بیشتر می‌کنه. یادت نره هر مهارتی با تمرین ساخته می‌شه. </a:t>
            </a:r>
          </a:p>
          <a:p>
            <a:pPr algn="just" rtl="1"/>
            <a:r>
              <a:rPr lang="fa-IR" sz="1100" dirty="0">
                <a:latin typeface="IRNazanin" panose="02000506000000020002" pitchFamily="2" charset="-78"/>
                <a:cs typeface="IRNazanin" panose="02000506000000020002" pitchFamily="2" charset="-78"/>
              </a:rPr>
              <a:t>اگه توی شرایط امربه‌‌معروف و نهی‌‌ازمنکر قرار گرفتی و می‌خوای مثلاً به رفیقت تذکر بدی یا کلاً اگه یه وقتی یه موقعیت سخت پیش اومد، نگو «اگه خراب شد چی؟!» بگو «اگه موفق شدم چی؟!» همه‌چیز بستگی به زاویهٔ نگاهت داره. به جای این‌که فکر کنی: الان من رو مسخره می‌کنن، به این فکر کن که شاید همین یه جملهٔ تو، زندگی اون آدم رو عوض کنه. یا حداقل از این گناه جلوگیری کردی؛ همون‌طور که یه لحظه شجاعتِ شهید الداغی، یه ملت رو بیدار کرد، شاید کار تو هم اون بندهٔ خدا رو بیدار کنه.</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FB8B8D1A-D9E4-7835-949B-501572A00094}"/>
              </a:ext>
            </a:extLst>
          </p:cNvPr>
          <p:cNvSpPr>
            <a:spLocks noGrp="1"/>
          </p:cNvSpPr>
          <p:nvPr>
            <p:ph type="sldNum" sz="quarter" idx="5"/>
          </p:nvPr>
        </p:nvSpPr>
        <p:spPr/>
        <p:txBody>
          <a:bodyPr/>
          <a:lstStyle/>
          <a:p>
            <a:fld id="{AE0A32E2-BE0E-4C9F-9743-3831AD3A89B5}" type="slidenum">
              <a:rPr lang="en-US" smtClean="0"/>
              <a:t>15</a:t>
            </a:fld>
            <a:endParaRPr lang="en-US"/>
          </a:p>
        </p:txBody>
      </p:sp>
    </p:spTree>
    <p:extLst>
      <p:ext uri="{BB962C8B-B14F-4D97-AF65-F5344CB8AC3E}">
        <p14:creationId xmlns:p14="http://schemas.microsoft.com/office/powerpoint/2010/main" val="6040975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9D6520-2B59-4D63-9643-0B23B6D998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41A5EA-9A8A-0A49-DC16-2EB62DCFE3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690C53-3F36-307D-A180-BB439C2C7E50}"/>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اما راه‌کار آخر رو بهت بدم که این دیگه تیر خلاصه. ببین خود حضرت موسی؟ع؟ هم وقتی می‌خواست بره کاخ فرعون، قبلش شروع کرد با خدا حرف‌‌‌زدن و دعا‌‌‌کردن؛ گفت: «رَبِّ اشْرَحْ لِی صَدْرِی، وَ یَسِّرْ لِی أَمْرِی، وَ احْلُلْ عُقْدَةً مِّن لِّسَانِی»؛  یعنی: خدایا! دلم رو باز کن؛ کارم رو آسون کن؛ گره زبونم رو باز کن. تو هم همین رو بگو. خدایا! من می‌خوام کار درست رو انجام بدم؛ کمکم کن که نترسم. همین گفت‌وگو، دلت رو محکم می‌کنه.</a:t>
            </a:r>
          </a:p>
          <a:p>
            <a:pPr algn="just" rtl="1"/>
            <a:r>
              <a:rPr lang="fa-IR" sz="1100" dirty="0">
                <a:latin typeface="IRNazanin" panose="02000506000000020002" pitchFamily="2" charset="-78"/>
                <a:cs typeface="IRNazanin" panose="02000506000000020002" pitchFamily="2" charset="-78"/>
              </a:rPr>
              <a:t>بچه‌ها! شجاعت یه دکمه نیست که بزنی و یهو شجاع بشی؛ یه مسیر تمرینیه؛ مثل بدن‌سازیه، ولی برای ساختن و قوی‌‌کردن دل! هر بار که به ترست غلبه می‌کنی، یه عضلهٔ جدید تو قلبت قوی‌تر می‌شه؛ یادت نره. </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5EC9BE38-593C-E5C2-8026-34A0C7C986E6}"/>
              </a:ext>
            </a:extLst>
          </p:cNvPr>
          <p:cNvSpPr>
            <a:spLocks noGrp="1"/>
          </p:cNvSpPr>
          <p:nvPr>
            <p:ph type="sldNum" sz="quarter" idx="5"/>
          </p:nvPr>
        </p:nvSpPr>
        <p:spPr/>
        <p:txBody>
          <a:bodyPr/>
          <a:lstStyle/>
          <a:p>
            <a:fld id="{AE0A32E2-BE0E-4C9F-9743-3831AD3A89B5}" type="slidenum">
              <a:rPr lang="en-US" smtClean="0"/>
              <a:t>16</a:t>
            </a:fld>
            <a:endParaRPr lang="en-US"/>
          </a:p>
        </p:txBody>
      </p:sp>
    </p:spTree>
    <p:extLst>
      <p:ext uri="{BB962C8B-B14F-4D97-AF65-F5344CB8AC3E}">
        <p14:creationId xmlns:p14="http://schemas.microsoft.com/office/powerpoint/2010/main" val="12288634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a:t>همهٔ این چیزایی که گفتیم، یه نتیجهٔ بزرگ داره. ترس رو خدا درون ما گذاشته؛ اما برای این‌که باهاش بجنگیم، نه این‌که تسلیمش بشیم. </a:t>
            </a:r>
            <a:r>
              <a:rPr lang="fa-IR"/>
              <a:t>شیطون ترس رو بزرگ می‌کنه تا ما عقب بکشیم؛ ولی مؤمن با همون ترس جلو می‌ره و قوی‌تر می‌شه؛ همون‌طور که حضرت موسی؟ع؟ نترسید؛ همون‌طور که شهید حمیدرضا الداغی نترسید.</a:t>
            </a:r>
            <a:endParaRPr lang="en-US"/>
          </a:p>
        </p:txBody>
      </p:sp>
      <p:sp>
        <p:nvSpPr>
          <p:cNvPr id="4" name="Slide Number Placeholder 3"/>
          <p:cNvSpPr>
            <a:spLocks noGrp="1"/>
          </p:cNvSpPr>
          <p:nvPr>
            <p:ph type="sldNum" sz="quarter" idx="5"/>
          </p:nvPr>
        </p:nvSpPr>
        <p:spPr/>
        <p:txBody>
          <a:bodyPr/>
          <a:lstStyle/>
          <a:p>
            <a:fld id="{339AF31C-27DE-4E1E-AA58-03CC3058A443}" type="slidenum">
              <a:rPr lang="fa-IR" smtClean="0"/>
              <a:t>17</a:t>
            </a:fld>
            <a:endParaRPr lang="fa-IR"/>
          </a:p>
        </p:txBody>
      </p:sp>
    </p:spTree>
    <p:extLst>
      <p:ext uri="{BB962C8B-B14F-4D97-AF65-F5344CB8AC3E}">
        <p14:creationId xmlns:p14="http://schemas.microsoft.com/office/powerpoint/2010/main" val="32849974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5"/>
          </p:nvPr>
        </p:nvSpPr>
        <p:spPr/>
        <p:txBody>
          <a:bodyPr/>
          <a:lstStyle/>
          <a:p>
            <a:fld id="{AE0A32E2-BE0E-4C9F-9743-3831AD3A89B5}" type="slidenum">
              <a:rPr lang="en-US" smtClean="0"/>
              <a:pPr/>
              <a:t>18</a:t>
            </a:fld>
            <a:endParaRPr lang="en-US" dirty="0"/>
          </a:p>
        </p:txBody>
      </p:sp>
    </p:spTree>
    <p:extLst>
      <p:ext uri="{BB962C8B-B14F-4D97-AF65-F5344CB8AC3E}">
        <p14:creationId xmlns:p14="http://schemas.microsoft.com/office/powerpoint/2010/main" val="3599961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7E6CB-2DA9-F77A-3B3E-92D5578979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7BBBCA-692F-A8EE-CAF5-6B053FC553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DC3273-B8A2-39C4-D175-AAB3ACB310D1}"/>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همه تو میدون بزرگ شهر جمع شده بودن. صدها نفر یه طرف و یک نفر هم طرف دیگه. همه منتظر بودن ببینن کی برندۀ میدونه.</a:t>
            </a:r>
          </a:p>
          <a:p>
            <a:pPr algn="just" rtl="1"/>
            <a:r>
              <a:rPr lang="fa-IR" sz="1100" dirty="0">
                <a:latin typeface="IRNazanin" panose="02000506000000020002" pitchFamily="2" charset="-78"/>
                <a:cs typeface="IRNazanin" panose="02000506000000020002" pitchFamily="2" charset="-78"/>
              </a:rPr>
              <a:t>یک سالن بزرگ رو تصور کنین؛ نه سالن امتحان، نه سالن مدرسه؛ بلکه دربار فرعون! فرعون از اون طرف فریاد زد: فردا توی میدون اصلی شهر حسابت رو کف دستت می‌ذارم!</a:t>
            </a:r>
          </a:p>
          <a:p>
            <a:pPr algn="just" rtl="1"/>
            <a:r>
              <a:rPr lang="fa-IR" sz="1100" dirty="0">
                <a:latin typeface="IRNazanin" panose="02000506000000020002" pitchFamily="2" charset="-78"/>
                <a:cs typeface="IRNazanin" panose="02000506000000020002" pitchFamily="2" charset="-78"/>
              </a:rPr>
              <a:t>فردای اون روز، مردم مصر از هر طرف خودشون رو می‌رسونن به میدون شهر. پرچم‌ها بالا رفته؛ سربازها صف کشیدن؛ همه می‌خوان یه نبرد بزرگ ببینن: موسی در برابر فرعون.</a:t>
            </a:r>
          </a:p>
          <a:p>
            <a:pPr algn="just" rtl="1"/>
            <a:r>
              <a:rPr lang="fa-IR" sz="1100" dirty="0">
                <a:latin typeface="IRNazanin" panose="02000506000000020002" pitchFamily="2" charset="-78"/>
                <a:cs typeface="IRNazanin" panose="02000506000000020002" pitchFamily="2" charset="-78"/>
              </a:rPr>
              <a:t>فرعون داد زد: بیارید همهٔ جادوگرای حرفه‌ای رو! می‌خواست جلوی چشم همه، به خیال خودش موسی؟ع؟ رو ضایع کنه.</a:t>
            </a:r>
          </a:p>
          <a:p>
            <a:pPr algn="just" rtl="1"/>
            <a:r>
              <a:rPr lang="fa-IR" sz="1100" dirty="0">
                <a:latin typeface="IRNazanin" panose="02000506000000020002" pitchFamily="2" charset="-78"/>
                <a:cs typeface="IRNazanin" panose="02000506000000020002" pitchFamily="2" charset="-78"/>
              </a:rPr>
              <a:t>ببین! اون زمان جادوگرها، مثل سلبریتی‌های امروز‌‌‌بودن؛ معروف، پولدار، محبوب. مردم دوست داشتن نمایش‌هاشون رو ببینن.</a:t>
            </a:r>
          </a:p>
          <a:p>
            <a:pPr algn="just" rtl="1"/>
            <a:r>
              <a:rPr lang="fa-IR" sz="1100" dirty="0">
                <a:latin typeface="IRNazanin" panose="02000506000000020002" pitchFamily="2" charset="-78"/>
                <a:cs typeface="IRNazanin" panose="02000506000000020002" pitchFamily="2" charset="-78"/>
              </a:rPr>
              <a:t>فرعون نشسته روی تخت طلایی، با لبخندی از سرِ غرور. صدای طبل و شیپور میاد. جادوگرها میان جلو، طناب‌ها و چوب‌دستی‌ها هم توی دستشونه.</a:t>
            </a:r>
          </a:p>
          <a:p>
            <a:pPr algn="just" rtl="1"/>
            <a:r>
              <a:rPr lang="fa-IR" sz="1100" dirty="0">
                <a:latin typeface="IRNazanin" panose="02000506000000020002" pitchFamily="2" charset="-78"/>
                <a:cs typeface="IRNazanin" panose="02000506000000020002" pitchFamily="2" charset="-78"/>
              </a:rPr>
              <a:t>این طرف یه نفر ایستاده بود که نه سپاه داشت، نه سلاح، نه فریاد. فقط یه چوب‌دستی ساده توی دستش بود. روبه‌روش صدها نفر صف کشیده بودن، با لباس‌های رسمی و پرزرق‌وبرق؛ با نگاه‌هایی که پر از تمسخر بود. صدای جمعیت زمین رو می‌لرزوند؛ اون‌قدر که نفس‌‌‌کشیدن هم سخت شده بود. بعضیا از ترس عقب رفته بودن؛ بعضیا می‌خندیدن و شعار می‌دادن؛ بعضیا هم منتظر بودن ببینن چه اتفاقی می‌افته.</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C4E91641-F50C-83B7-A634-526076A03BB1}"/>
              </a:ext>
            </a:extLst>
          </p:cNvPr>
          <p:cNvSpPr>
            <a:spLocks noGrp="1"/>
          </p:cNvSpPr>
          <p:nvPr>
            <p:ph type="sldNum" sz="quarter" idx="5"/>
          </p:nvPr>
        </p:nvSpPr>
        <p:spPr/>
        <p:txBody>
          <a:bodyPr/>
          <a:lstStyle/>
          <a:p>
            <a:fld id="{AE0A32E2-BE0E-4C9F-9743-3831AD3A89B5}" type="slidenum">
              <a:rPr lang="en-US" smtClean="0"/>
              <a:t>2</a:t>
            </a:fld>
            <a:endParaRPr lang="en-US"/>
          </a:p>
        </p:txBody>
      </p:sp>
    </p:spTree>
    <p:extLst>
      <p:ext uri="{BB962C8B-B14F-4D97-AF65-F5344CB8AC3E}">
        <p14:creationId xmlns:p14="http://schemas.microsoft.com/office/powerpoint/2010/main" val="22349569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8192A-47FE-5466-8AF2-727DF28734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F8C599-2DEA-5C9B-D638-A32E5B2627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BA9B57-F4E1-5274-1CDA-408E49D96E7C}"/>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یکی از جادوگرا می‌گه: موسی! تو اول شروع می‌کنی یا ما شروع کنیم؟ حضرت موسی؟ع؟ با آرامش می‌گه: «شما شروع کنید».</a:t>
            </a:r>
          </a:p>
          <a:p>
            <a:pPr algn="just" rtl="1"/>
            <a:r>
              <a:rPr lang="fa-IR" sz="1100" dirty="0">
                <a:latin typeface="IRNazanin" panose="02000506000000020002" pitchFamily="2" charset="-78"/>
                <a:cs typeface="IRNazanin" panose="02000506000000020002" pitchFamily="2" charset="-78"/>
              </a:rPr>
              <a:t>جادوگرها طناب‌ها رو پرت می‌کنن وسط زمین. قرآن می‌گه:«فَإِذَا حِبَالُهُمْ وَعِصِيُّهُمْ يُخَيَّلُ إِلَيْهِ مِن سِحْرِهِمْ أَنَّهَا تَسْعَى»؛ یعنی با سحرشون کاری کردن که طناب‌ها به چشم مردم مثل مارهای واقعی تکون بخورن. جمعیت فریاد می‌زنه! یه عده می‌دَوَن عقب؛ یه عده از ترس داد می‌زنن؛ بچه‌ها گریه می‌کنن. تصور کن اون لحظه رو... صدای جیغ مردم، چشم‌هایی که از وحشت باز مونده و... .</a:t>
            </a:r>
          </a:p>
          <a:p>
            <a:pPr algn="just" rtl="1"/>
            <a:r>
              <a:rPr lang="fa-IR" sz="1100" dirty="0">
                <a:latin typeface="IRNazanin" panose="02000506000000020002" pitchFamily="2" charset="-78"/>
                <a:cs typeface="IRNazanin" panose="02000506000000020002" pitchFamily="2" charset="-78"/>
              </a:rPr>
              <a:t>حضرت موسی؟ع؟ فقط یه لحظه چشم‌هاش افتاد به زمین. طناب‌ها و چوب‌دست‌ها رو دید که دارن مثل مارهای واقعی تکون می‌خورن. جمعیت شروع کردن به سوت و دست زدن. صدای طبل‌ بلند شد. موسی؟ع؟ وسط این همه سر و صدا، فقط سرش رو بالا گرفت. </a:t>
            </a:r>
          </a:p>
        </p:txBody>
      </p:sp>
      <p:sp>
        <p:nvSpPr>
          <p:cNvPr id="4" name="Slide Number Placeholder 3">
            <a:extLst>
              <a:ext uri="{FF2B5EF4-FFF2-40B4-BE49-F238E27FC236}">
                <a16:creationId xmlns:a16="http://schemas.microsoft.com/office/drawing/2014/main" id="{773319CC-4A78-00F4-ADFE-9310072F005F}"/>
              </a:ext>
            </a:extLst>
          </p:cNvPr>
          <p:cNvSpPr>
            <a:spLocks noGrp="1"/>
          </p:cNvSpPr>
          <p:nvPr>
            <p:ph type="sldNum" sz="quarter" idx="5"/>
          </p:nvPr>
        </p:nvSpPr>
        <p:spPr/>
        <p:txBody>
          <a:bodyPr/>
          <a:lstStyle/>
          <a:p>
            <a:fld id="{AE0A32E2-BE0E-4C9F-9743-3831AD3A89B5}" type="slidenum">
              <a:rPr lang="en-US" smtClean="0"/>
              <a:t>3</a:t>
            </a:fld>
            <a:endParaRPr lang="en-US"/>
          </a:p>
        </p:txBody>
      </p:sp>
    </p:spTree>
    <p:extLst>
      <p:ext uri="{BB962C8B-B14F-4D97-AF65-F5344CB8AC3E}">
        <p14:creationId xmlns:p14="http://schemas.microsoft.com/office/powerpoint/2010/main" val="132234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B71E8-9E37-2FC6-0A56-4B1D99DEC9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E137AF-752B-58BE-6ADB-1036151532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11881C-4EB9-D803-F39C-53887090F437}"/>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قرآن خیلی قشنگ تصویر می‌کنه: «فَأَوْجَسَ فِي نَفْسِهِ خِيفَةً مُوسَى»؛ یعنی موسی در دلش ترس احساس کرد و یه لحظه جا خورد. شاید پیش خودش گفت: «اگه مردم باور کنن؟ اگه همه علیه من بشن؟ اگه...».</a:t>
            </a:r>
          </a:p>
          <a:p>
            <a:pPr algn="just" rtl="1"/>
            <a:r>
              <a:rPr lang="fa-IR" sz="1100" dirty="0">
                <a:latin typeface="IRNazanin" panose="02000506000000020002" pitchFamily="2" charset="-78"/>
                <a:cs typeface="IRNazanin" panose="02000506000000020002" pitchFamily="2" charset="-78"/>
              </a:rPr>
              <a:t>ولی درست در همون لحظه، یه ندایی از جانب خدا رسید: «قُلْنَا لَا تَخَفْ إِنَّكَ أَنْتَ الْأَعْلَىٰ»؛ یعنی گفتیم: نترس! تو برتری! </a:t>
            </a:r>
          </a:p>
          <a:p>
            <a:pPr algn="just" rtl="1"/>
            <a:r>
              <a:rPr lang="fa-IR" sz="1100" dirty="0">
                <a:latin typeface="IRNazanin" panose="02000506000000020002" pitchFamily="2" charset="-78"/>
                <a:cs typeface="IRNazanin" panose="02000506000000020002" pitchFamily="2" charset="-78"/>
              </a:rPr>
              <a:t>عجب جمله‌ای! یه جمله که از اون موقع تا الان هنوز داره توی گوش ما تکرار می‌شه: «نترس! تو برتری.» نه چون جادو بلد بودی، نه چون لشکر داشتی؛ بلکه چون با حق بودی. </a:t>
            </a:r>
          </a:p>
          <a:p>
            <a:pPr algn="just" rtl="1"/>
            <a:r>
              <a:rPr lang="fa-IR" sz="1100" dirty="0">
                <a:latin typeface="IRNazanin" panose="02000506000000020002" pitchFamily="2" charset="-78"/>
                <a:cs typeface="IRNazanin" panose="02000506000000020002" pitchFamily="2" charset="-78"/>
              </a:rPr>
              <a:t>دستور بعدی چی بود؟ «وَأَلْقِ مَا فِي يَمِينِكَ تَلْقَفْ مَا صَنَعُوا»؛ ای موسی! اون‌چه توی دستت هست رو بنداز روی زمین تا هر چیزی که ساختن رو ببلعه. </a:t>
            </a:r>
          </a:p>
          <a:p>
            <a:pPr algn="just" rtl="1"/>
            <a:r>
              <a:rPr lang="fa-IR" sz="1100" dirty="0">
                <a:latin typeface="IRNazanin" panose="02000506000000020002" pitchFamily="2" charset="-78"/>
                <a:cs typeface="IRNazanin" panose="02000506000000020002" pitchFamily="2" charset="-78"/>
              </a:rPr>
              <a:t>موسی عصا رو می‌ندازه و همون لحظه عصا تبدیل به یه اژدهای بزرگ می‌شه که طناب‌ها و چوب‌های جادوگرها که به چشمِ مردم مار شده بودن را یکی‌یکی می‌بلعه. جادوگرایی که برای جایزهٔ فرعون اومده بودن، با دیدن این معجزه زانو می‌زنن: «فَأُلْقِيَ السَّحَرَةُ سُجَّدًا» همگی به سجده افتادن و گفتند: «آمَنَّا بِرَبِّ هَارُونَ وَمُوسَى»؛  ایمان آوردیم به پروردگار هارون و موسی. </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7B896AC5-0621-5467-1687-BA2592A33510}"/>
              </a:ext>
            </a:extLst>
          </p:cNvPr>
          <p:cNvSpPr>
            <a:spLocks noGrp="1"/>
          </p:cNvSpPr>
          <p:nvPr>
            <p:ph type="sldNum" sz="quarter" idx="5"/>
          </p:nvPr>
        </p:nvSpPr>
        <p:spPr/>
        <p:txBody>
          <a:bodyPr/>
          <a:lstStyle/>
          <a:p>
            <a:fld id="{AE0A32E2-BE0E-4C9F-9743-3831AD3A89B5}" type="slidenum">
              <a:rPr lang="en-US" smtClean="0"/>
              <a:t>4</a:t>
            </a:fld>
            <a:endParaRPr lang="en-US"/>
          </a:p>
        </p:txBody>
      </p:sp>
    </p:spTree>
    <p:extLst>
      <p:ext uri="{BB962C8B-B14F-4D97-AF65-F5344CB8AC3E}">
        <p14:creationId xmlns:p14="http://schemas.microsoft.com/office/powerpoint/2010/main" val="27340317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48420-C574-A671-7BA9-BB4997845B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E783B6-BCA5-32F4-7C02-45162984C6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E61F21-EF6D-47FA-1479-68CC2ED80B95}"/>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حضرت موسی؟ع؟ توی شرایطی بود که تمام دنیا مقابلش بودن و همین موقع بود که خدا بهش گفت: «لَا تَخَفْ إِنَّكَ أَنْتَ الْأَعْلَى»؛ یعنی نترس! تو بالاتر از همه‌ای. همین یه جمله باعث شد چنان نیرویی بگیره که مقابل هزاران نفر که تمام قدرت رو هم در دست دارن، بایسته و مبارزه کنه.</a:t>
            </a:r>
          </a:p>
          <a:p>
            <a:pPr algn="just" rtl="1"/>
            <a:r>
              <a:rPr lang="fa-IR" sz="1100" dirty="0">
                <a:latin typeface="IRNazanin" panose="02000506000000020002" pitchFamily="2" charset="-78"/>
                <a:cs typeface="IRNazanin" panose="02000506000000020002" pitchFamily="2" charset="-78"/>
              </a:rPr>
              <a:t>اگه حضرت موسی؟ع؟ اون لحظه عقب می‌کشید، اگه از ترس سکوت می‌کرد، شاید هیچ‌کدوم از اون جادوگرها ایمان نمی‌آوردن و نجات پیدا نمی‌کردن. گاهی یه ترس نابجا باعث می‌شه که همه چیز خراب بشه.</a:t>
            </a:r>
          </a:p>
          <a:p>
            <a:pPr algn="just" rtl="1"/>
            <a:r>
              <a:rPr lang="fa-IR" sz="1100" dirty="0">
                <a:latin typeface="IRNazanin" panose="02000506000000020002" pitchFamily="2" charset="-78"/>
                <a:cs typeface="IRNazanin" panose="02000506000000020002" pitchFamily="2" charset="-78"/>
              </a:rPr>
              <a:t>تا حالا پیش اومده که قبل از حرف‌زدن در جمع، یا جلوی قُلدرِ کلاس، یا موقعی که باید از یک ارزش دفاع کنی، حسّت شبیهِ حضرت موسی؟ع؟ باشه؟ ضربان قلبت بره بالا و دلشوره بگیری و دستت عرق کنه؟</a:t>
            </a:r>
          </a:p>
          <a:p>
            <a:pPr algn="just" rtl="1"/>
            <a:r>
              <a:rPr lang="fa-IR" sz="1100" dirty="0">
                <a:latin typeface="IRNazanin" panose="02000506000000020002" pitchFamily="2" charset="-78"/>
                <a:cs typeface="IRNazanin" panose="02000506000000020002" pitchFamily="2" charset="-78"/>
              </a:rPr>
              <a:t>یا فرض کن توی کلاس درس، یکی از معلم‌ها شروع می‌کنه در مورد ایمان یا حجاب به بحث‌‌‌کردن؛ از اون طرف کلاس یکی از بچه‌ها بلند می‌شه و با طعنه می‌گه: این حرفا همش دروغه! من که قبول ندارم. این‌جا حس می‌کنی اگه چیزی بگی، همه مسخرت می‌کنن. پیش خودت می‌گی: نکنه چیزی بگم که بقیه بچه‌ها هم علیه من بشن و اون وقت تنها بشم و...؟ </a:t>
            </a:r>
          </a:p>
          <a:p>
            <a:pPr algn="just" rtl="1"/>
            <a:r>
              <a:rPr lang="fa-IR" sz="1100" dirty="0">
                <a:latin typeface="IRNazanin" panose="02000506000000020002" pitchFamily="2" charset="-78"/>
                <a:cs typeface="IRNazanin" panose="02000506000000020002" pitchFamily="2" charset="-78"/>
              </a:rPr>
              <a:t>اگه با این آیه زندگی کرده باشی، این‌جا یه صدایی از درونت می‌گه: «لَا تَخَفْ إِنَّكَ أَنْتَ الْأَعْلَىٰ» نترس تو از همه بالاتری؛ خیالت راحتِ راحت باشه. </a:t>
            </a:r>
          </a:p>
          <a:p>
            <a:pPr algn="just" rtl="1"/>
            <a:r>
              <a:rPr lang="fa-IR" sz="1100" dirty="0">
                <a:latin typeface="IRNazanin" panose="02000506000000020002" pitchFamily="2" charset="-78"/>
                <a:cs typeface="IRNazanin" panose="02000506000000020002" pitchFamily="2" charset="-78"/>
              </a:rPr>
              <a:t>قبول دارم که یه چنین موقعیتی ترس هم داره. من و تو که سهله، خدا می‌گه: موسی هم ترسید؛ ولی ما بهش گفتیم نترس! خیالت راحت؛ چون با حق هستی، پس تو پیروزی.</a:t>
            </a:r>
          </a:p>
          <a:p>
            <a:pPr algn="just" rtl="1"/>
            <a:r>
              <a:rPr lang="fa-IR" sz="1100" dirty="0">
                <a:latin typeface="IRNazanin" panose="02000506000000020002" pitchFamily="2" charset="-78"/>
                <a:cs typeface="IRNazanin" panose="02000506000000020002" pitchFamily="2" charset="-78"/>
              </a:rPr>
              <a:t>تو بازی فوتبال وقتی قراره پنالتی بزنی، طبیعیه که استرس داشته باشی؛ ولی اون بازیکن حرفه‌ای، اون پنالتی‌‌زن ماهر و قهّار می‌دونه استرس هست، اما یه نفس عمیق می‌کشه و تمرکز می‌کنه، و ضربه رو می‌زنه. ترس داره، ولی بر اون سوار می‌شه.</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A3967114-2ABF-A37B-C3AC-A9757FB669BF}"/>
              </a:ext>
            </a:extLst>
          </p:cNvPr>
          <p:cNvSpPr>
            <a:spLocks noGrp="1"/>
          </p:cNvSpPr>
          <p:nvPr>
            <p:ph type="sldNum" sz="quarter" idx="5"/>
          </p:nvPr>
        </p:nvSpPr>
        <p:spPr/>
        <p:txBody>
          <a:bodyPr/>
          <a:lstStyle/>
          <a:p>
            <a:fld id="{AE0A32E2-BE0E-4C9F-9743-3831AD3A89B5}" type="slidenum">
              <a:rPr lang="en-US" smtClean="0"/>
              <a:t>5</a:t>
            </a:fld>
            <a:endParaRPr lang="en-US"/>
          </a:p>
        </p:txBody>
      </p:sp>
    </p:spTree>
    <p:extLst>
      <p:ext uri="{BB962C8B-B14F-4D97-AF65-F5344CB8AC3E}">
        <p14:creationId xmlns:p14="http://schemas.microsoft.com/office/powerpoint/2010/main" val="25004472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1D7D2-1189-CAE2-13A4-438510EB9F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DA04EE-70D6-07DF-3A01-892312FCE6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401858-250D-B20D-E17C-85A479668A2C}"/>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ببین رفیق! ما معمولاً از چیزی می‌ترسیم که بزرگ‌تر از خودمون به نظر میاد؛ ولی خدا داره می‌گه: تو بزرگ‌تری. نه از روی توهّم، از روی حقیقت؛ چون اگه ایمان داری، اگه نیتت حقه، اگه پشتیبانت خداست، پس چرا بترسی؟</a:t>
            </a:r>
          </a:p>
          <a:p>
            <a:pPr algn="just" rtl="1"/>
            <a:r>
              <a:rPr lang="fa-IR" sz="1100" dirty="0">
                <a:latin typeface="IRNazanin" panose="02000506000000020002" pitchFamily="2" charset="-78"/>
                <a:cs typeface="IRNazanin" panose="02000506000000020002" pitchFamily="2" charset="-78"/>
              </a:rPr>
              <a:t>می‌خوام یه چیزی رو یواشکی بین خودمون بگم؛ خوب گوش کن! آخه حرفی نیست که به این راحتی بشه زدش و ممکنه باعث خجالت ما بشه.</a:t>
            </a:r>
          </a:p>
          <a:p>
            <a:pPr algn="just" rtl="1"/>
            <a:r>
              <a:rPr lang="fa-IR" sz="1100" dirty="0">
                <a:latin typeface="IRNazanin" panose="02000506000000020002" pitchFamily="2" charset="-78"/>
                <a:cs typeface="IRNazanin" panose="02000506000000020002" pitchFamily="2" charset="-78"/>
              </a:rPr>
              <a:t>ماها گاهی توی زندگی، اون جادوگرای فرعونیم! طناب‌هایی توی زندگیمون می‌ندازیم؛ ظاهرسازی می‌کنیم؛ سعی می‌کنیم خودمون رو از بقیه بهتر و بالاتر نشون بدیم. اما تهش چی؟ یه نمایش، یه فریب. حقیقت اونیه که با خداست و از چیزی نمی‌ترسه. بسیاری از مد‌های الان فقط برای نمایش زیبایی نیست؛ بلکه برای فخرفروشیه؛ برای اینه که بگی من از همه بالاترم.</a:t>
            </a:r>
          </a:p>
          <a:p>
            <a:pPr algn="just" rtl="1"/>
            <a:r>
              <a:rPr lang="fa-IR" sz="1100" dirty="0">
                <a:latin typeface="IRNazanin" panose="02000506000000020002" pitchFamily="2" charset="-78"/>
                <a:cs typeface="IRNazanin" panose="02000506000000020002" pitchFamily="2" charset="-78"/>
              </a:rPr>
              <a:t>گاهی اوقات ما به کسی که یه کار خطایی کرده، تذکر نمی‌دیم؛ چون فکر می‌کنیم با این کار خودمون رو کوچیک می‌کنیم؛ درصورتی‌‌که اصلاً این‌طور نیست. اگه تو حق هستی، پس نترس و با خیال راحت انجامش بده. اگه انجام دادی، نه‌‌‌‌تنها پایین نمی‌آیی، بلکه بالاتر هم می‌ری. بعضی وقتا تو مدرسه یا خونه یه موقعیتایی پیش میاد که باید انتخاب کنی: سکوت یا شجاعت؟ ترس یا توکل؟ اون لحظه‌‌اس که باید به یاد حضرت موسی؟ع؟ بیفتی و کاری که انجام داد .</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7E3FE73F-8033-2E28-D5EB-3029760C0D55}"/>
              </a:ext>
            </a:extLst>
          </p:cNvPr>
          <p:cNvSpPr>
            <a:spLocks noGrp="1"/>
          </p:cNvSpPr>
          <p:nvPr>
            <p:ph type="sldNum" sz="quarter" idx="5"/>
          </p:nvPr>
        </p:nvSpPr>
        <p:spPr/>
        <p:txBody>
          <a:bodyPr/>
          <a:lstStyle/>
          <a:p>
            <a:fld id="{AE0A32E2-BE0E-4C9F-9743-3831AD3A89B5}" type="slidenum">
              <a:rPr lang="en-US" smtClean="0"/>
              <a:t>6</a:t>
            </a:fld>
            <a:endParaRPr lang="en-US"/>
          </a:p>
        </p:txBody>
      </p:sp>
    </p:spTree>
    <p:extLst>
      <p:ext uri="{BB962C8B-B14F-4D97-AF65-F5344CB8AC3E}">
        <p14:creationId xmlns:p14="http://schemas.microsoft.com/office/powerpoint/2010/main" val="5336964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F39ED-AAD2-5502-F93B-761656DF0E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5DC77D-8798-47A3-D18F-886725FBCC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394E13-EC71-E8BA-9A83-575744944071}"/>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دوستان! ما معمولاً ملاک برتری رو با تعداد فالوور، مارک لباس و کفش و پول و خونه و این چیزا می‌سنجیم. اینا بد نیست، اما معیار برتری توی منطق این آیه فرق داره. منطق قرآن چیز دیگه‌ایه. </a:t>
            </a:r>
          </a:p>
          <a:p>
            <a:pPr algn="just" rtl="1"/>
            <a:r>
              <a:rPr lang="fa-IR" sz="1100" dirty="0">
                <a:latin typeface="IRNazanin" panose="02000506000000020002" pitchFamily="2" charset="-78"/>
                <a:cs typeface="IRNazanin" panose="02000506000000020002" pitchFamily="2" charset="-78"/>
              </a:rPr>
              <a:t>آیه به موسی؟ع؟ وسط شلوغ‌ترین صحنهٔ تاریخ می‌گه: «لَا تَخَفْ إِنَّكَ أَنْتَ الْأَعْلَىٰ»؛ نترس! تو برتری. چرا برتری؟ چون در خطّ حق ایستادی؛ اتصال به خدا داری؛ خدا همراهت هست. پس حتی اگه ابزار و امکاناتت پایین‌تر هم هست، ولی باز هم تو برتری. </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17DB9BA5-C74A-951A-3732-D493DFC4911E}"/>
              </a:ext>
            </a:extLst>
          </p:cNvPr>
          <p:cNvSpPr>
            <a:spLocks noGrp="1"/>
          </p:cNvSpPr>
          <p:nvPr>
            <p:ph type="sldNum" sz="quarter" idx="5"/>
          </p:nvPr>
        </p:nvSpPr>
        <p:spPr/>
        <p:txBody>
          <a:bodyPr/>
          <a:lstStyle/>
          <a:p>
            <a:fld id="{AE0A32E2-BE0E-4C9F-9743-3831AD3A89B5}" type="slidenum">
              <a:rPr lang="en-US" smtClean="0"/>
              <a:t>7</a:t>
            </a:fld>
            <a:endParaRPr lang="en-US"/>
          </a:p>
        </p:txBody>
      </p:sp>
    </p:spTree>
    <p:extLst>
      <p:ext uri="{BB962C8B-B14F-4D97-AF65-F5344CB8AC3E}">
        <p14:creationId xmlns:p14="http://schemas.microsoft.com/office/powerpoint/2010/main" val="32600354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42FB7-6A37-153A-75C7-C25E1D02F2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9BA236-455A-1AD3-7068-BDD113E9DE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4B7045-944E-19C2-5714-5FBE20242A67}"/>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این‌هایی که می‌گیم، برای دوران باستان نیست؛ بلکه همین امروز هم توی زندگی من و تو در جریانه. نمونه بارزش مردم غزّه هستن که اتفاقاً خیلی‌هاشون هم‌‌‌سن‌وسال تو هستن. مثل روز برای ما روشنه که دوتا جبهه توی غزّه کاملاً نامتقارنه: یکی با تمام امکانات و تجهیزات و طرف دیگه مردمی که هیچی ندارن و سال‌‌ها توی محاصره بودن. حتی تا چندسال پیش اسلحهٔ ساده هم نداشتن؛ بلکه با سنگ می‌جنگیدن؛ اما از سال ۱۹۸۰ میلادی تا الان تونستن مقاومت کنن. مسئله فقط تجهیزات نظامی نیست؛ بلکه مهم‌ترین اسلحه، رسانه‌‌‌‌ست؛ چیزی که کاملا در اختیار دشمن خبیثه و مردم غزّه به هیچ عنوان از اون بهره‌ای نمی‌برن؛ ولی صدای خدا رو که به موسی فرمود: «لَا تَخَفْ إِنَّكَ أَنْتَ الْأَعْلَىٰ» شنیدن و دارن مقاومت می‌کنن و الان بعد از نزدیک به ۸۰ سال مبارزه و مقاومت، می‌بینیم که نه‌‌تنها توی جنگ نظامی پیروز شدن، بلکه توی جنگ رسانه‌ای هم تونستن تقریباً تمام دنیا رو با خودشون همراه کنن و اکثر مردم دنیا رو بیدار کنن. </a:t>
            </a:r>
          </a:p>
          <a:p>
            <a:pPr algn="just" rtl="1"/>
            <a:r>
              <a:rPr lang="fa-IR" sz="1100" dirty="0">
                <a:latin typeface="IRNazanin" panose="02000506000000020002" pitchFamily="2" charset="-78"/>
                <a:cs typeface="IRNazanin" panose="02000506000000020002" pitchFamily="2" charset="-78"/>
              </a:rPr>
              <a:t>اگه مقاومت و استقامت مردم غزه نبود، الان میلیاردها آدم توی دنیا بیدار نمی‌شدن و از ظلمتی که شیطان بزرگ براشون درست کرده، بیرون نمی‌اومدن؛ درست مثل داستان موسی؟ع؟ که بر ترسش غلبه کرد و باعث ایمان‌‌‌آوردن ساحران شد.</a:t>
            </a:r>
          </a:p>
          <a:p>
            <a:pPr algn="just" rtl="1"/>
            <a:r>
              <a:rPr lang="fa-IR" sz="1100" dirty="0">
                <a:latin typeface="IRNazanin" panose="02000506000000020002" pitchFamily="2" charset="-78"/>
                <a:cs typeface="IRNazanin" panose="02000506000000020002" pitchFamily="2" charset="-78"/>
              </a:rPr>
              <a:t>از این نمونه‌ها تا دلتون بخواد توی تاریخ داریم؛ حتی تاریخ معاصر ما که وقتی همه رو بررسی می‌کنیم، می‌بینیم ملاک برتری امکانات و تجهیزات و فالوور و این حرفا نیست؛ بلکه ملاک برتری همیشه ایمان بوده ولاغیر.</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201BFC8A-D3E3-B2B6-3EA7-AF4D610EB8D4}"/>
              </a:ext>
            </a:extLst>
          </p:cNvPr>
          <p:cNvSpPr>
            <a:spLocks noGrp="1"/>
          </p:cNvSpPr>
          <p:nvPr>
            <p:ph type="sldNum" sz="quarter" idx="5"/>
          </p:nvPr>
        </p:nvSpPr>
        <p:spPr/>
        <p:txBody>
          <a:bodyPr/>
          <a:lstStyle/>
          <a:p>
            <a:fld id="{AE0A32E2-BE0E-4C9F-9743-3831AD3A89B5}" type="slidenum">
              <a:rPr lang="en-US" smtClean="0"/>
              <a:t>8</a:t>
            </a:fld>
            <a:endParaRPr lang="en-US"/>
          </a:p>
        </p:txBody>
      </p:sp>
    </p:spTree>
    <p:extLst>
      <p:ext uri="{BB962C8B-B14F-4D97-AF65-F5344CB8AC3E}">
        <p14:creationId xmlns:p14="http://schemas.microsoft.com/office/powerpoint/2010/main" val="22503736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66B6C-3DF3-E9B9-E238-D898CB15F5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B4FD19-3ADB-5352-0694-1A0CD3AE57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E09E87-E0DD-0228-AEDA-B9B2F039FA58}"/>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بچه‌ها! می‌دونین بیشتر ترس‌های ما از کجا میاد؟ از خطای دید! یعنی چی؟ یعنی دشمن، یا همون شیطان درونی، نمی‌تونه واقعاً ما رو بزنه، اما بلده چه‌طور چیزای کوچیک رو تو چشم ما بزرگ جلوه بده و ترس تو دل ما بندازه.</a:t>
            </a:r>
          </a:p>
          <a:p>
            <a:pPr algn="just" rtl="1"/>
            <a:r>
              <a:rPr lang="fa-IR" sz="1100" dirty="0">
                <a:latin typeface="IRNazanin" panose="02000506000000020002" pitchFamily="2" charset="-78"/>
                <a:cs typeface="IRNazanin" panose="02000506000000020002" pitchFamily="2" charset="-78"/>
              </a:rPr>
              <a:t>دیدی بعضی وقت‌ها سایهٔ یه چیز، خیلی بزرگ و ترسناک می‌شه؟ وقتی نور از یه زاویهٔ خاص به یه چیزی بتابه، سایه‌ا‌ش کِش میاد و بزرگ می‌شه. شیطان دقیقاً از همین زاویه‌ها استفاده می‌کنه و برای ما بعضی چیزا رو بزرگ جلوه می‌ده، که در واقع سایه هستن. </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7C1FC18C-4196-A239-B541-1D4E60AC9A84}"/>
              </a:ext>
            </a:extLst>
          </p:cNvPr>
          <p:cNvSpPr>
            <a:spLocks noGrp="1"/>
          </p:cNvSpPr>
          <p:nvPr>
            <p:ph type="sldNum" sz="quarter" idx="5"/>
          </p:nvPr>
        </p:nvSpPr>
        <p:spPr/>
        <p:txBody>
          <a:bodyPr/>
          <a:lstStyle/>
          <a:p>
            <a:fld id="{AE0A32E2-BE0E-4C9F-9743-3831AD3A89B5}" type="slidenum">
              <a:rPr lang="en-US" smtClean="0"/>
              <a:t>9</a:t>
            </a:fld>
            <a:endParaRPr lang="en-US"/>
          </a:p>
        </p:txBody>
      </p:sp>
    </p:spTree>
    <p:extLst>
      <p:ext uri="{BB962C8B-B14F-4D97-AF65-F5344CB8AC3E}">
        <p14:creationId xmlns:p14="http://schemas.microsoft.com/office/powerpoint/2010/main" val="34908019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F8FDB-53C2-B90F-1065-97D42D55F5B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a-IR"/>
          </a:p>
        </p:txBody>
      </p:sp>
      <p:sp>
        <p:nvSpPr>
          <p:cNvPr id="3" name="Subtitle 2">
            <a:extLst>
              <a:ext uri="{FF2B5EF4-FFF2-40B4-BE49-F238E27FC236}">
                <a16:creationId xmlns:a16="http://schemas.microsoft.com/office/drawing/2014/main" id="{5923F872-268C-5D0B-76DF-21C565BE36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a-IR"/>
          </a:p>
        </p:txBody>
      </p:sp>
      <p:sp>
        <p:nvSpPr>
          <p:cNvPr id="4" name="Date Placeholder 3">
            <a:extLst>
              <a:ext uri="{FF2B5EF4-FFF2-40B4-BE49-F238E27FC236}">
                <a16:creationId xmlns:a16="http://schemas.microsoft.com/office/drawing/2014/main" id="{64D2533E-416D-9BE7-02A3-5135C69B83C2}"/>
              </a:ext>
            </a:extLst>
          </p:cNvPr>
          <p:cNvSpPr>
            <a:spLocks noGrp="1"/>
          </p:cNvSpPr>
          <p:nvPr>
            <p:ph type="dt" sz="half" idx="10"/>
          </p:nvPr>
        </p:nvSpPr>
        <p:spPr/>
        <p:txBody>
          <a:bodyPr/>
          <a:lstStyle/>
          <a:p>
            <a:fld id="{F4E20ADB-C21C-475E-8733-8578A0D01819}" type="datetimeFigureOut">
              <a:rPr lang="fa-IR" smtClean="0"/>
              <a:t>01/09/1447</a:t>
            </a:fld>
            <a:endParaRPr lang="fa-IR"/>
          </a:p>
        </p:txBody>
      </p:sp>
      <p:sp>
        <p:nvSpPr>
          <p:cNvPr id="5" name="Footer Placeholder 4">
            <a:extLst>
              <a:ext uri="{FF2B5EF4-FFF2-40B4-BE49-F238E27FC236}">
                <a16:creationId xmlns:a16="http://schemas.microsoft.com/office/drawing/2014/main" id="{59569F6B-88E4-EA5E-7E05-ECA3C263279E}"/>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5AC20B7C-B30A-03FC-8AC6-97BBFC803BBE}"/>
              </a:ext>
            </a:extLst>
          </p:cNvPr>
          <p:cNvSpPr>
            <a:spLocks noGrp="1"/>
          </p:cNvSpPr>
          <p:nvPr>
            <p:ph type="sldNum" sz="quarter" idx="12"/>
          </p:nvPr>
        </p:nvSpPr>
        <p:spPr/>
        <p:txBody>
          <a:bodyPr/>
          <a:lstStyle/>
          <a:p>
            <a:fld id="{4DCB4775-D989-49C6-AB58-52FF464A6B26}" type="slidenum">
              <a:rPr lang="fa-IR" smtClean="0"/>
              <a:t>‹#›</a:t>
            </a:fld>
            <a:endParaRPr lang="fa-IR"/>
          </a:p>
        </p:txBody>
      </p:sp>
    </p:spTree>
    <p:extLst>
      <p:ext uri="{BB962C8B-B14F-4D97-AF65-F5344CB8AC3E}">
        <p14:creationId xmlns:p14="http://schemas.microsoft.com/office/powerpoint/2010/main" val="866125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B6C95-ECB4-936F-EF9E-37360C2D905E}"/>
              </a:ext>
            </a:extLst>
          </p:cNvPr>
          <p:cNvSpPr>
            <a:spLocks noGrp="1"/>
          </p:cNvSpPr>
          <p:nvPr>
            <p:ph type="title"/>
          </p:nvPr>
        </p:nvSpPr>
        <p:spPr/>
        <p:txBody>
          <a:bodyPr/>
          <a:lstStyle/>
          <a:p>
            <a:r>
              <a:rPr lang="en-US"/>
              <a:t>Click to edit Master title style</a:t>
            </a:r>
            <a:endParaRPr lang="fa-IR"/>
          </a:p>
        </p:txBody>
      </p:sp>
      <p:sp>
        <p:nvSpPr>
          <p:cNvPr id="3" name="Vertical Text Placeholder 2">
            <a:extLst>
              <a:ext uri="{FF2B5EF4-FFF2-40B4-BE49-F238E27FC236}">
                <a16:creationId xmlns:a16="http://schemas.microsoft.com/office/drawing/2014/main" id="{935F3717-7AFC-5832-B16C-6D1B8AD6594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FD17C058-1D07-719A-3FCA-824F72F69E31}"/>
              </a:ext>
            </a:extLst>
          </p:cNvPr>
          <p:cNvSpPr>
            <a:spLocks noGrp="1"/>
          </p:cNvSpPr>
          <p:nvPr>
            <p:ph type="dt" sz="half" idx="10"/>
          </p:nvPr>
        </p:nvSpPr>
        <p:spPr/>
        <p:txBody>
          <a:bodyPr/>
          <a:lstStyle/>
          <a:p>
            <a:fld id="{F4E20ADB-C21C-475E-8733-8578A0D01819}" type="datetimeFigureOut">
              <a:rPr lang="fa-IR" smtClean="0"/>
              <a:t>01/09/1447</a:t>
            </a:fld>
            <a:endParaRPr lang="fa-IR"/>
          </a:p>
        </p:txBody>
      </p:sp>
      <p:sp>
        <p:nvSpPr>
          <p:cNvPr id="5" name="Footer Placeholder 4">
            <a:extLst>
              <a:ext uri="{FF2B5EF4-FFF2-40B4-BE49-F238E27FC236}">
                <a16:creationId xmlns:a16="http://schemas.microsoft.com/office/drawing/2014/main" id="{9C7202FE-E5AB-F28A-DC21-BA9C23FCA0E8}"/>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66D750FC-ABBB-8EC0-46BF-2F49502844F7}"/>
              </a:ext>
            </a:extLst>
          </p:cNvPr>
          <p:cNvSpPr>
            <a:spLocks noGrp="1"/>
          </p:cNvSpPr>
          <p:nvPr>
            <p:ph type="sldNum" sz="quarter" idx="12"/>
          </p:nvPr>
        </p:nvSpPr>
        <p:spPr/>
        <p:txBody>
          <a:bodyPr/>
          <a:lstStyle/>
          <a:p>
            <a:fld id="{4DCB4775-D989-49C6-AB58-52FF464A6B26}" type="slidenum">
              <a:rPr lang="fa-IR" smtClean="0"/>
              <a:t>‹#›</a:t>
            </a:fld>
            <a:endParaRPr lang="fa-IR"/>
          </a:p>
        </p:txBody>
      </p:sp>
    </p:spTree>
    <p:extLst>
      <p:ext uri="{BB962C8B-B14F-4D97-AF65-F5344CB8AC3E}">
        <p14:creationId xmlns:p14="http://schemas.microsoft.com/office/powerpoint/2010/main" val="1556721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08B94AE-C46A-9A1A-D72B-55E15759C9F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a-IR"/>
          </a:p>
        </p:txBody>
      </p:sp>
      <p:sp>
        <p:nvSpPr>
          <p:cNvPr id="3" name="Vertical Text Placeholder 2">
            <a:extLst>
              <a:ext uri="{FF2B5EF4-FFF2-40B4-BE49-F238E27FC236}">
                <a16:creationId xmlns:a16="http://schemas.microsoft.com/office/drawing/2014/main" id="{0614C170-5B42-A73E-B88B-70475501BF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A1B74F62-B1D2-5C6E-8675-9A49A180EE25}"/>
              </a:ext>
            </a:extLst>
          </p:cNvPr>
          <p:cNvSpPr>
            <a:spLocks noGrp="1"/>
          </p:cNvSpPr>
          <p:nvPr>
            <p:ph type="dt" sz="half" idx="10"/>
          </p:nvPr>
        </p:nvSpPr>
        <p:spPr/>
        <p:txBody>
          <a:bodyPr/>
          <a:lstStyle/>
          <a:p>
            <a:fld id="{F4E20ADB-C21C-475E-8733-8578A0D01819}" type="datetimeFigureOut">
              <a:rPr lang="fa-IR" smtClean="0"/>
              <a:t>01/09/1447</a:t>
            </a:fld>
            <a:endParaRPr lang="fa-IR"/>
          </a:p>
        </p:txBody>
      </p:sp>
      <p:sp>
        <p:nvSpPr>
          <p:cNvPr id="5" name="Footer Placeholder 4">
            <a:extLst>
              <a:ext uri="{FF2B5EF4-FFF2-40B4-BE49-F238E27FC236}">
                <a16:creationId xmlns:a16="http://schemas.microsoft.com/office/drawing/2014/main" id="{D48FDF3B-D5E5-3750-E2DE-C7C8A2D10D3A}"/>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EDA20C73-79D0-25CF-32D0-0660451B2085}"/>
              </a:ext>
            </a:extLst>
          </p:cNvPr>
          <p:cNvSpPr>
            <a:spLocks noGrp="1"/>
          </p:cNvSpPr>
          <p:nvPr>
            <p:ph type="sldNum" sz="quarter" idx="12"/>
          </p:nvPr>
        </p:nvSpPr>
        <p:spPr/>
        <p:txBody>
          <a:bodyPr/>
          <a:lstStyle/>
          <a:p>
            <a:fld id="{4DCB4775-D989-49C6-AB58-52FF464A6B26}" type="slidenum">
              <a:rPr lang="fa-IR" smtClean="0"/>
              <a:t>‹#›</a:t>
            </a:fld>
            <a:endParaRPr lang="fa-IR"/>
          </a:p>
        </p:txBody>
      </p:sp>
    </p:spTree>
    <p:extLst>
      <p:ext uri="{BB962C8B-B14F-4D97-AF65-F5344CB8AC3E}">
        <p14:creationId xmlns:p14="http://schemas.microsoft.com/office/powerpoint/2010/main" val="1122587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8685A-76D1-EE35-2EF5-12383449BF1B}"/>
              </a:ext>
            </a:extLst>
          </p:cNvPr>
          <p:cNvSpPr>
            <a:spLocks noGrp="1"/>
          </p:cNvSpPr>
          <p:nvPr>
            <p:ph type="title"/>
          </p:nvPr>
        </p:nvSpPr>
        <p:spPr/>
        <p:txBody>
          <a:bodyPr/>
          <a:lstStyle/>
          <a:p>
            <a:r>
              <a:rPr lang="en-US"/>
              <a:t>Click to edit Master title style</a:t>
            </a:r>
            <a:endParaRPr lang="fa-IR"/>
          </a:p>
        </p:txBody>
      </p:sp>
      <p:sp>
        <p:nvSpPr>
          <p:cNvPr id="3" name="Content Placeholder 2">
            <a:extLst>
              <a:ext uri="{FF2B5EF4-FFF2-40B4-BE49-F238E27FC236}">
                <a16:creationId xmlns:a16="http://schemas.microsoft.com/office/drawing/2014/main" id="{FB6C4233-E251-7357-6BDD-9DFA1ABE4FA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F80B6B08-77E0-C37E-FB70-0218CC6BE4E1}"/>
              </a:ext>
            </a:extLst>
          </p:cNvPr>
          <p:cNvSpPr>
            <a:spLocks noGrp="1"/>
          </p:cNvSpPr>
          <p:nvPr>
            <p:ph type="dt" sz="half" idx="10"/>
          </p:nvPr>
        </p:nvSpPr>
        <p:spPr/>
        <p:txBody>
          <a:bodyPr/>
          <a:lstStyle/>
          <a:p>
            <a:fld id="{F4E20ADB-C21C-475E-8733-8578A0D01819}" type="datetimeFigureOut">
              <a:rPr lang="fa-IR" smtClean="0"/>
              <a:t>01/09/1447</a:t>
            </a:fld>
            <a:endParaRPr lang="fa-IR"/>
          </a:p>
        </p:txBody>
      </p:sp>
      <p:sp>
        <p:nvSpPr>
          <p:cNvPr id="5" name="Footer Placeholder 4">
            <a:extLst>
              <a:ext uri="{FF2B5EF4-FFF2-40B4-BE49-F238E27FC236}">
                <a16:creationId xmlns:a16="http://schemas.microsoft.com/office/drawing/2014/main" id="{78E602B1-5922-AAB9-314C-4A9F96D4D31F}"/>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D2434204-B2E4-C733-E595-5DD312939583}"/>
              </a:ext>
            </a:extLst>
          </p:cNvPr>
          <p:cNvSpPr>
            <a:spLocks noGrp="1"/>
          </p:cNvSpPr>
          <p:nvPr>
            <p:ph type="sldNum" sz="quarter" idx="12"/>
          </p:nvPr>
        </p:nvSpPr>
        <p:spPr/>
        <p:txBody>
          <a:bodyPr/>
          <a:lstStyle/>
          <a:p>
            <a:fld id="{4DCB4775-D989-49C6-AB58-52FF464A6B26}" type="slidenum">
              <a:rPr lang="fa-IR" smtClean="0"/>
              <a:t>‹#›</a:t>
            </a:fld>
            <a:endParaRPr lang="fa-IR"/>
          </a:p>
        </p:txBody>
      </p:sp>
    </p:spTree>
    <p:extLst>
      <p:ext uri="{BB962C8B-B14F-4D97-AF65-F5344CB8AC3E}">
        <p14:creationId xmlns:p14="http://schemas.microsoft.com/office/powerpoint/2010/main" val="1987098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37B6C-61DF-E973-4130-F5EDD443B5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a-IR"/>
          </a:p>
        </p:txBody>
      </p:sp>
      <p:sp>
        <p:nvSpPr>
          <p:cNvPr id="3" name="Text Placeholder 2">
            <a:extLst>
              <a:ext uri="{FF2B5EF4-FFF2-40B4-BE49-F238E27FC236}">
                <a16:creationId xmlns:a16="http://schemas.microsoft.com/office/drawing/2014/main" id="{CAC9E9C7-51E9-5BE9-54A3-144ED3882B1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65AA80-656B-4829-B516-6B78B01B7476}"/>
              </a:ext>
            </a:extLst>
          </p:cNvPr>
          <p:cNvSpPr>
            <a:spLocks noGrp="1"/>
          </p:cNvSpPr>
          <p:nvPr>
            <p:ph type="dt" sz="half" idx="10"/>
          </p:nvPr>
        </p:nvSpPr>
        <p:spPr/>
        <p:txBody>
          <a:bodyPr/>
          <a:lstStyle/>
          <a:p>
            <a:fld id="{F4E20ADB-C21C-475E-8733-8578A0D01819}" type="datetimeFigureOut">
              <a:rPr lang="fa-IR" smtClean="0"/>
              <a:t>01/09/1447</a:t>
            </a:fld>
            <a:endParaRPr lang="fa-IR"/>
          </a:p>
        </p:txBody>
      </p:sp>
      <p:sp>
        <p:nvSpPr>
          <p:cNvPr id="5" name="Footer Placeholder 4">
            <a:extLst>
              <a:ext uri="{FF2B5EF4-FFF2-40B4-BE49-F238E27FC236}">
                <a16:creationId xmlns:a16="http://schemas.microsoft.com/office/drawing/2014/main" id="{98631524-D28B-9764-1FE7-24CED24D81CB}"/>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F881E1B6-D303-850E-96F7-3713B38EA444}"/>
              </a:ext>
            </a:extLst>
          </p:cNvPr>
          <p:cNvSpPr>
            <a:spLocks noGrp="1"/>
          </p:cNvSpPr>
          <p:nvPr>
            <p:ph type="sldNum" sz="quarter" idx="12"/>
          </p:nvPr>
        </p:nvSpPr>
        <p:spPr/>
        <p:txBody>
          <a:bodyPr/>
          <a:lstStyle/>
          <a:p>
            <a:fld id="{4DCB4775-D989-49C6-AB58-52FF464A6B26}" type="slidenum">
              <a:rPr lang="fa-IR" smtClean="0"/>
              <a:t>‹#›</a:t>
            </a:fld>
            <a:endParaRPr lang="fa-IR"/>
          </a:p>
        </p:txBody>
      </p:sp>
    </p:spTree>
    <p:extLst>
      <p:ext uri="{BB962C8B-B14F-4D97-AF65-F5344CB8AC3E}">
        <p14:creationId xmlns:p14="http://schemas.microsoft.com/office/powerpoint/2010/main" val="1488486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ECBAE-1263-A350-CE3E-5F615CAE6E13}"/>
              </a:ext>
            </a:extLst>
          </p:cNvPr>
          <p:cNvSpPr>
            <a:spLocks noGrp="1"/>
          </p:cNvSpPr>
          <p:nvPr>
            <p:ph type="title"/>
          </p:nvPr>
        </p:nvSpPr>
        <p:spPr/>
        <p:txBody>
          <a:bodyPr/>
          <a:lstStyle/>
          <a:p>
            <a:r>
              <a:rPr lang="en-US"/>
              <a:t>Click to edit Master title style</a:t>
            </a:r>
            <a:endParaRPr lang="fa-IR"/>
          </a:p>
        </p:txBody>
      </p:sp>
      <p:sp>
        <p:nvSpPr>
          <p:cNvPr id="3" name="Content Placeholder 2">
            <a:extLst>
              <a:ext uri="{FF2B5EF4-FFF2-40B4-BE49-F238E27FC236}">
                <a16:creationId xmlns:a16="http://schemas.microsoft.com/office/drawing/2014/main" id="{858D451B-1430-AA91-A2CD-927855469B8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a:extLst>
              <a:ext uri="{FF2B5EF4-FFF2-40B4-BE49-F238E27FC236}">
                <a16:creationId xmlns:a16="http://schemas.microsoft.com/office/drawing/2014/main" id="{8CF0526A-8C21-4F45-ED38-C426242BE59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a:extLst>
              <a:ext uri="{FF2B5EF4-FFF2-40B4-BE49-F238E27FC236}">
                <a16:creationId xmlns:a16="http://schemas.microsoft.com/office/drawing/2014/main" id="{28BF1F44-2241-1FB6-C0DA-D57EF4B5BD83}"/>
              </a:ext>
            </a:extLst>
          </p:cNvPr>
          <p:cNvSpPr>
            <a:spLocks noGrp="1"/>
          </p:cNvSpPr>
          <p:nvPr>
            <p:ph type="dt" sz="half" idx="10"/>
          </p:nvPr>
        </p:nvSpPr>
        <p:spPr/>
        <p:txBody>
          <a:bodyPr/>
          <a:lstStyle/>
          <a:p>
            <a:fld id="{F4E20ADB-C21C-475E-8733-8578A0D01819}" type="datetimeFigureOut">
              <a:rPr lang="fa-IR" smtClean="0"/>
              <a:t>01/09/1447</a:t>
            </a:fld>
            <a:endParaRPr lang="fa-IR"/>
          </a:p>
        </p:txBody>
      </p:sp>
      <p:sp>
        <p:nvSpPr>
          <p:cNvPr id="6" name="Footer Placeholder 5">
            <a:extLst>
              <a:ext uri="{FF2B5EF4-FFF2-40B4-BE49-F238E27FC236}">
                <a16:creationId xmlns:a16="http://schemas.microsoft.com/office/drawing/2014/main" id="{BF1DCBDE-3D3C-CF26-6B06-3DF3AF3ABA86}"/>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A9DAB3B0-6BB0-D440-EA0D-D1D6858FCE36}"/>
              </a:ext>
            </a:extLst>
          </p:cNvPr>
          <p:cNvSpPr>
            <a:spLocks noGrp="1"/>
          </p:cNvSpPr>
          <p:nvPr>
            <p:ph type="sldNum" sz="quarter" idx="12"/>
          </p:nvPr>
        </p:nvSpPr>
        <p:spPr/>
        <p:txBody>
          <a:bodyPr/>
          <a:lstStyle/>
          <a:p>
            <a:fld id="{4DCB4775-D989-49C6-AB58-52FF464A6B26}" type="slidenum">
              <a:rPr lang="fa-IR" smtClean="0"/>
              <a:t>‹#›</a:t>
            </a:fld>
            <a:endParaRPr lang="fa-IR"/>
          </a:p>
        </p:txBody>
      </p:sp>
    </p:spTree>
    <p:extLst>
      <p:ext uri="{BB962C8B-B14F-4D97-AF65-F5344CB8AC3E}">
        <p14:creationId xmlns:p14="http://schemas.microsoft.com/office/powerpoint/2010/main" val="182950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35AC4-44AF-F4A6-7EDC-FCAFE3C77E2F}"/>
              </a:ext>
            </a:extLst>
          </p:cNvPr>
          <p:cNvSpPr>
            <a:spLocks noGrp="1"/>
          </p:cNvSpPr>
          <p:nvPr>
            <p:ph type="title"/>
          </p:nvPr>
        </p:nvSpPr>
        <p:spPr>
          <a:xfrm>
            <a:off x="839788" y="365125"/>
            <a:ext cx="10515600" cy="1325563"/>
          </a:xfrm>
        </p:spPr>
        <p:txBody>
          <a:bodyPr/>
          <a:lstStyle/>
          <a:p>
            <a:r>
              <a:rPr lang="en-US"/>
              <a:t>Click to edit Master title style</a:t>
            </a:r>
            <a:endParaRPr lang="fa-IR"/>
          </a:p>
        </p:txBody>
      </p:sp>
      <p:sp>
        <p:nvSpPr>
          <p:cNvPr id="3" name="Text Placeholder 2">
            <a:extLst>
              <a:ext uri="{FF2B5EF4-FFF2-40B4-BE49-F238E27FC236}">
                <a16:creationId xmlns:a16="http://schemas.microsoft.com/office/drawing/2014/main" id="{E940D783-53B3-A70D-BBD1-717DA4E3CD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1ED524E-2A8E-E01E-0D49-1A39EE82D0C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a:extLst>
              <a:ext uri="{FF2B5EF4-FFF2-40B4-BE49-F238E27FC236}">
                <a16:creationId xmlns:a16="http://schemas.microsoft.com/office/drawing/2014/main" id="{2E278CD3-3CFF-C52F-C696-60A45477E1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240B976-5F0A-C1EA-0CEB-BD5F644D7E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a:extLst>
              <a:ext uri="{FF2B5EF4-FFF2-40B4-BE49-F238E27FC236}">
                <a16:creationId xmlns:a16="http://schemas.microsoft.com/office/drawing/2014/main" id="{F200F7CD-E743-94ED-101F-20ED7D6F4346}"/>
              </a:ext>
            </a:extLst>
          </p:cNvPr>
          <p:cNvSpPr>
            <a:spLocks noGrp="1"/>
          </p:cNvSpPr>
          <p:nvPr>
            <p:ph type="dt" sz="half" idx="10"/>
          </p:nvPr>
        </p:nvSpPr>
        <p:spPr/>
        <p:txBody>
          <a:bodyPr/>
          <a:lstStyle/>
          <a:p>
            <a:fld id="{F4E20ADB-C21C-475E-8733-8578A0D01819}" type="datetimeFigureOut">
              <a:rPr lang="fa-IR" smtClean="0"/>
              <a:t>01/09/1447</a:t>
            </a:fld>
            <a:endParaRPr lang="fa-IR"/>
          </a:p>
        </p:txBody>
      </p:sp>
      <p:sp>
        <p:nvSpPr>
          <p:cNvPr id="8" name="Footer Placeholder 7">
            <a:extLst>
              <a:ext uri="{FF2B5EF4-FFF2-40B4-BE49-F238E27FC236}">
                <a16:creationId xmlns:a16="http://schemas.microsoft.com/office/drawing/2014/main" id="{0C9724CD-6BB9-DF6E-C543-6E4558A88108}"/>
              </a:ext>
            </a:extLst>
          </p:cNvPr>
          <p:cNvSpPr>
            <a:spLocks noGrp="1"/>
          </p:cNvSpPr>
          <p:nvPr>
            <p:ph type="ftr" sz="quarter" idx="11"/>
          </p:nvPr>
        </p:nvSpPr>
        <p:spPr/>
        <p:txBody>
          <a:bodyPr/>
          <a:lstStyle/>
          <a:p>
            <a:endParaRPr lang="fa-IR"/>
          </a:p>
        </p:txBody>
      </p:sp>
      <p:sp>
        <p:nvSpPr>
          <p:cNvPr id="9" name="Slide Number Placeholder 8">
            <a:extLst>
              <a:ext uri="{FF2B5EF4-FFF2-40B4-BE49-F238E27FC236}">
                <a16:creationId xmlns:a16="http://schemas.microsoft.com/office/drawing/2014/main" id="{383C1DE8-F7D4-FA11-971B-EE5FD28BE8F2}"/>
              </a:ext>
            </a:extLst>
          </p:cNvPr>
          <p:cNvSpPr>
            <a:spLocks noGrp="1"/>
          </p:cNvSpPr>
          <p:nvPr>
            <p:ph type="sldNum" sz="quarter" idx="12"/>
          </p:nvPr>
        </p:nvSpPr>
        <p:spPr/>
        <p:txBody>
          <a:bodyPr/>
          <a:lstStyle/>
          <a:p>
            <a:fld id="{4DCB4775-D989-49C6-AB58-52FF464A6B26}" type="slidenum">
              <a:rPr lang="fa-IR" smtClean="0"/>
              <a:t>‹#›</a:t>
            </a:fld>
            <a:endParaRPr lang="fa-IR"/>
          </a:p>
        </p:txBody>
      </p:sp>
    </p:spTree>
    <p:extLst>
      <p:ext uri="{BB962C8B-B14F-4D97-AF65-F5344CB8AC3E}">
        <p14:creationId xmlns:p14="http://schemas.microsoft.com/office/powerpoint/2010/main" val="1939368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E55FF-7563-4DFB-9064-6058173FD1DE}"/>
              </a:ext>
            </a:extLst>
          </p:cNvPr>
          <p:cNvSpPr>
            <a:spLocks noGrp="1"/>
          </p:cNvSpPr>
          <p:nvPr>
            <p:ph type="title"/>
          </p:nvPr>
        </p:nvSpPr>
        <p:spPr/>
        <p:txBody>
          <a:bodyPr/>
          <a:lstStyle/>
          <a:p>
            <a:r>
              <a:rPr lang="en-US"/>
              <a:t>Click to edit Master title style</a:t>
            </a:r>
            <a:endParaRPr lang="fa-IR"/>
          </a:p>
        </p:txBody>
      </p:sp>
      <p:sp>
        <p:nvSpPr>
          <p:cNvPr id="3" name="Date Placeholder 2">
            <a:extLst>
              <a:ext uri="{FF2B5EF4-FFF2-40B4-BE49-F238E27FC236}">
                <a16:creationId xmlns:a16="http://schemas.microsoft.com/office/drawing/2014/main" id="{5D8BCEA5-DB8E-C5E3-DF05-97AF6FDE8E57}"/>
              </a:ext>
            </a:extLst>
          </p:cNvPr>
          <p:cNvSpPr>
            <a:spLocks noGrp="1"/>
          </p:cNvSpPr>
          <p:nvPr>
            <p:ph type="dt" sz="half" idx="10"/>
          </p:nvPr>
        </p:nvSpPr>
        <p:spPr/>
        <p:txBody>
          <a:bodyPr/>
          <a:lstStyle/>
          <a:p>
            <a:fld id="{F4E20ADB-C21C-475E-8733-8578A0D01819}" type="datetimeFigureOut">
              <a:rPr lang="fa-IR" smtClean="0"/>
              <a:t>01/09/1447</a:t>
            </a:fld>
            <a:endParaRPr lang="fa-IR"/>
          </a:p>
        </p:txBody>
      </p:sp>
      <p:sp>
        <p:nvSpPr>
          <p:cNvPr id="4" name="Footer Placeholder 3">
            <a:extLst>
              <a:ext uri="{FF2B5EF4-FFF2-40B4-BE49-F238E27FC236}">
                <a16:creationId xmlns:a16="http://schemas.microsoft.com/office/drawing/2014/main" id="{11476134-60C3-61BE-CB86-FAB4BBBF07C2}"/>
              </a:ext>
            </a:extLst>
          </p:cNvPr>
          <p:cNvSpPr>
            <a:spLocks noGrp="1"/>
          </p:cNvSpPr>
          <p:nvPr>
            <p:ph type="ftr" sz="quarter" idx="11"/>
          </p:nvPr>
        </p:nvSpPr>
        <p:spPr/>
        <p:txBody>
          <a:bodyPr/>
          <a:lstStyle/>
          <a:p>
            <a:endParaRPr lang="fa-IR"/>
          </a:p>
        </p:txBody>
      </p:sp>
      <p:sp>
        <p:nvSpPr>
          <p:cNvPr id="5" name="Slide Number Placeholder 4">
            <a:extLst>
              <a:ext uri="{FF2B5EF4-FFF2-40B4-BE49-F238E27FC236}">
                <a16:creationId xmlns:a16="http://schemas.microsoft.com/office/drawing/2014/main" id="{7F17AEF5-B554-5EAC-E584-33C37BD6EA98}"/>
              </a:ext>
            </a:extLst>
          </p:cNvPr>
          <p:cNvSpPr>
            <a:spLocks noGrp="1"/>
          </p:cNvSpPr>
          <p:nvPr>
            <p:ph type="sldNum" sz="quarter" idx="12"/>
          </p:nvPr>
        </p:nvSpPr>
        <p:spPr/>
        <p:txBody>
          <a:bodyPr/>
          <a:lstStyle/>
          <a:p>
            <a:fld id="{4DCB4775-D989-49C6-AB58-52FF464A6B26}" type="slidenum">
              <a:rPr lang="fa-IR" smtClean="0"/>
              <a:t>‹#›</a:t>
            </a:fld>
            <a:endParaRPr lang="fa-IR"/>
          </a:p>
        </p:txBody>
      </p:sp>
    </p:spTree>
    <p:extLst>
      <p:ext uri="{BB962C8B-B14F-4D97-AF65-F5344CB8AC3E}">
        <p14:creationId xmlns:p14="http://schemas.microsoft.com/office/powerpoint/2010/main" val="16677087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F750638-F115-6BA3-2AAF-0363B05913F8}"/>
              </a:ext>
            </a:extLst>
          </p:cNvPr>
          <p:cNvSpPr>
            <a:spLocks noGrp="1"/>
          </p:cNvSpPr>
          <p:nvPr>
            <p:ph type="dt" sz="half" idx="10"/>
          </p:nvPr>
        </p:nvSpPr>
        <p:spPr/>
        <p:txBody>
          <a:bodyPr/>
          <a:lstStyle/>
          <a:p>
            <a:fld id="{F4E20ADB-C21C-475E-8733-8578A0D01819}" type="datetimeFigureOut">
              <a:rPr lang="fa-IR" smtClean="0"/>
              <a:t>01/09/1447</a:t>
            </a:fld>
            <a:endParaRPr lang="fa-IR"/>
          </a:p>
        </p:txBody>
      </p:sp>
      <p:sp>
        <p:nvSpPr>
          <p:cNvPr id="3" name="Footer Placeholder 2">
            <a:extLst>
              <a:ext uri="{FF2B5EF4-FFF2-40B4-BE49-F238E27FC236}">
                <a16:creationId xmlns:a16="http://schemas.microsoft.com/office/drawing/2014/main" id="{ABE2A4C1-5141-ECB2-A879-E5C55FAF82CB}"/>
              </a:ext>
            </a:extLst>
          </p:cNvPr>
          <p:cNvSpPr>
            <a:spLocks noGrp="1"/>
          </p:cNvSpPr>
          <p:nvPr>
            <p:ph type="ftr" sz="quarter" idx="11"/>
          </p:nvPr>
        </p:nvSpPr>
        <p:spPr/>
        <p:txBody>
          <a:bodyPr/>
          <a:lstStyle/>
          <a:p>
            <a:endParaRPr lang="fa-IR"/>
          </a:p>
        </p:txBody>
      </p:sp>
      <p:sp>
        <p:nvSpPr>
          <p:cNvPr id="4" name="Slide Number Placeholder 3">
            <a:extLst>
              <a:ext uri="{FF2B5EF4-FFF2-40B4-BE49-F238E27FC236}">
                <a16:creationId xmlns:a16="http://schemas.microsoft.com/office/drawing/2014/main" id="{0CEEC6AC-48A4-A6B3-E2BB-E105A5578916}"/>
              </a:ext>
            </a:extLst>
          </p:cNvPr>
          <p:cNvSpPr>
            <a:spLocks noGrp="1"/>
          </p:cNvSpPr>
          <p:nvPr>
            <p:ph type="sldNum" sz="quarter" idx="12"/>
          </p:nvPr>
        </p:nvSpPr>
        <p:spPr/>
        <p:txBody>
          <a:bodyPr/>
          <a:lstStyle/>
          <a:p>
            <a:fld id="{4DCB4775-D989-49C6-AB58-52FF464A6B26}" type="slidenum">
              <a:rPr lang="fa-IR" smtClean="0"/>
              <a:t>‹#›</a:t>
            </a:fld>
            <a:endParaRPr lang="fa-IR"/>
          </a:p>
        </p:txBody>
      </p:sp>
    </p:spTree>
    <p:extLst>
      <p:ext uri="{BB962C8B-B14F-4D97-AF65-F5344CB8AC3E}">
        <p14:creationId xmlns:p14="http://schemas.microsoft.com/office/powerpoint/2010/main" val="2043452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0D36F-25EC-1E36-1524-02C21A9A43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a-IR"/>
          </a:p>
        </p:txBody>
      </p:sp>
      <p:sp>
        <p:nvSpPr>
          <p:cNvPr id="3" name="Content Placeholder 2">
            <a:extLst>
              <a:ext uri="{FF2B5EF4-FFF2-40B4-BE49-F238E27FC236}">
                <a16:creationId xmlns:a16="http://schemas.microsoft.com/office/drawing/2014/main" id="{A1FB62BC-E983-1BE0-6DD7-210B2DDEB9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a:extLst>
              <a:ext uri="{FF2B5EF4-FFF2-40B4-BE49-F238E27FC236}">
                <a16:creationId xmlns:a16="http://schemas.microsoft.com/office/drawing/2014/main" id="{58CBB7A4-5F25-87A3-C615-3A815D9B4B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EC8FEA-D854-C0FE-1032-7FAF62D0FF4F}"/>
              </a:ext>
            </a:extLst>
          </p:cNvPr>
          <p:cNvSpPr>
            <a:spLocks noGrp="1"/>
          </p:cNvSpPr>
          <p:nvPr>
            <p:ph type="dt" sz="half" idx="10"/>
          </p:nvPr>
        </p:nvSpPr>
        <p:spPr/>
        <p:txBody>
          <a:bodyPr/>
          <a:lstStyle/>
          <a:p>
            <a:fld id="{F4E20ADB-C21C-475E-8733-8578A0D01819}" type="datetimeFigureOut">
              <a:rPr lang="fa-IR" smtClean="0"/>
              <a:t>01/09/1447</a:t>
            </a:fld>
            <a:endParaRPr lang="fa-IR"/>
          </a:p>
        </p:txBody>
      </p:sp>
      <p:sp>
        <p:nvSpPr>
          <p:cNvPr id="6" name="Footer Placeholder 5">
            <a:extLst>
              <a:ext uri="{FF2B5EF4-FFF2-40B4-BE49-F238E27FC236}">
                <a16:creationId xmlns:a16="http://schemas.microsoft.com/office/drawing/2014/main" id="{899DF60A-0C43-5C4A-3E31-352E830A29DE}"/>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BBFB90B2-FE7A-9988-C63F-88E444FB7174}"/>
              </a:ext>
            </a:extLst>
          </p:cNvPr>
          <p:cNvSpPr>
            <a:spLocks noGrp="1"/>
          </p:cNvSpPr>
          <p:nvPr>
            <p:ph type="sldNum" sz="quarter" idx="12"/>
          </p:nvPr>
        </p:nvSpPr>
        <p:spPr/>
        <p:txBody>
          <a:bodyPr/>
          <a:lstStyle/>
          <a:p>
            <a:fld id="{4DCB4775-D989-49C6-AB58-52FF464A6B26}" type="slidenum">
              <a:rPr lang="fa-IR" smtClean="0"/>
              <a:t>‹#›</a:t>
            </a:fld>
            <a:endParaRPr lang="fa-IR"/>
          </a:p>
        </p:txBody>
      </p:sp>
    </p:spTree>
    <p:extLst>
      <p:ext uri="{BB962C8B-B14F-4D97-AF65-F5344CB8AC3E}">
        <p14:creationId xmlns:p14="http://schemas.microsoft.com/office/powerpoint/2010/main" val="3690419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6DF53-2111-E2B0-CC34-1AFCDCD7FC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a-IR"/>
          </a:p>
        </p:txBody>
      </p:sp>
      <p:sp>
        <p:nvSpPr>
          <p:cNvPr id="3" name="Picture Placeholder 2">
            <a:extLst>
              <a:ext uri="{FF2B5EF4-FFF2-40B4-BE49-F238E27FC236}">
                <a16:creationId xmlns:a16="http://schemas.microsoft.com/office/drawing/2014/main" id="{BF00E635-0774-60D7-74E8-261FB72CF1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a:extLst>
              <a:ext uri="{FF2B5EF4-FFF2-40B4-BE49-F238E27FC236}">
                <a16:creationId xmlns:a16="http://schemas.microsoft.com/office/drawing/2014/main" id="{9A27E213-94E8-6AED-2010-4E9836E550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576D81-318E-C61E-7ABF-4E1038859E9C}"/>
              </a:ext>
            </a:extLst>
          </p:cNvPr>
          <p:cNvSpPr>
            <a:spLocks noGrp="1"/>
          </p:cNvSpPr>
          <p:nvPr>
            <p:ph type="dt" sz="half" idx="10"/>
          </p:nvPr>
        </p:nvSpPr>
        <p:spPr/>
        <p:txBody>
          <a:bodyPr/>
          <a:lstStyle/>
          <a:p>
            <a:fld id="{F4E20ADB-C21C-475E-8733-8578A0D01819}" type="datetimeFigureOut">
              <a:rPr lang="fa-IR" smtClean="0"/>
              <a:t>01/09/1447</a:t>
            </a:fld>
            <a:endParaRPr lang="fa-IR"/>
          </a:p>
        </p:txBody>
      </p:sp>
      <p:sp>
        <p:nvSpPr>
          <p:cNvPr id="6" name="Footer Placeholder 5">
            <a:extLst>
              <a:ext uri="{FF2B5EF4-FFF2-40B4-BE49-F238E27FC236}">
                <a16:creationId xmlns:a16="http://schemas.microsoft.com/office/drawing/2014/main" id="{F8CB866A-30A8-CB8C-C369-1CA2D5C4635B}"/>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16A2AEFE-8495-D39E-171E-553857726A2D}"/>
              </a:ext>
            </a:extLst>
          </p:cNvPr>
          <p:cNvSpPr>
            <a:spLocks noGrp="1"/>
          </p:cNvSpPr>
          <p:nvPr>
            <p:ph type="sldNum" sz="quarter" idx="12"/>
          </p:nvPr>
        </p:nvSpPr>
        <p:spPr/>
        <p:txBody>
          <a:bodyPr/>
          <a:lstStyle/>
          <a:p>
            <a:fld id="{4DCB4775-D989-49C6-AB58-52FF464A6B26}" type="slidenum">
              <a:rPr lang="fa-IR" smtClean="0"/>
              <a:t>‹#›</a:t>
            </a:fld>
            <a:endParaRPr lang="fa-IR"/>
          </a:p>
        </p:txBody>
      </p:sp>
    </p:spTree>
    <p:extLst>
      <p:ext uri="{BB962C8B-B14F-4D97-AF65-F5344CB8AC3E}">
        <p14:creationId xmlns:p14="http://schemas.microsoft.com/office/powerpoint/2010/main" val="3110352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F4B582-7D3A-163D-1E51-B6A0C55C28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a-IR"/>
          </a:p>
        </p:txBody>
      </p:sp>
      <p:sp>
        <p:nvSpPr>
          <p:cNvPr id="3" name="Text Placeholder 2">
            <a:extLst>
              <a:ext uri="{FF2B5EF4-FFF2-40B4-BE49-F238E27FC236}">
                <a16:creationId xmlns:a16="http://schemas.microsoft.com/office/drawing/2014/main" id="{1A42B4A9-B45C-8C73-A5EC-D56466D892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6DCB003D-FEAA-C3CE-9F29-416FD957E9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4E20ADB-C21C-475E-8733-8578A0D01819}" type="datetimeFigureOut">
              <a:rPr lang="fa-IR" smtClean="0"/>
              <a:t>01/09/1447</a:t>
            </a:fld>
            <a:endParaRPr lang="fa-IR"/>
          </a:p>
        </p:txBody>
      </p:sp>
      <p:sp>
        <p:nvSpPr>
          <p:cNvPr id="5" name="Footer Placeholder 4">
            <a:extLst>
              <a:ext uri="{FF2B5EF4-FFF2-40B4-BE49-F238E27FC236}">
                <a16:creationId xmlns:a16="http://schemas.microsoft.com/office/drawing/2014/main" id="{BDFF68D3-0164-F62B-ECC6-5AB5F333F6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a-IR"/>
          </a:p>
        </p:txBody>
      </p:sp>
      <p:sp>
        <p:nvSpPr>
          <p:cNvPr id="6" name="Slide Number Placeholder 5">
            <a:extLst>
              <a:ext uri="{FF2B5EF4-FFF2-40B4-BE49-F238E27FC236}">
                <a16:creationId xmlns:a16="http://schemas.microsoft.com/office/drawing/2014/main" id="{425C7152-4E5D-B404-5430-D7F740B031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DCB4775-D989-49C6-AB58-52FF464A6B26}" type="slidenum">
              <a:rPr lang="fa-IR" smtClean="0"/>
              <a:t>‹#›</a:t>
            </a:fld>
            <a:endParaRPr lang="fa-IR"/>
          </a:p>
        </p:txBody>
      </p:sp>
    </p:spTree>
    <p:extLst>
      <p:ext uri="{BB962C8B-B14F-4D97-AF65-F5344CB8AC3E}">
        <p14:creationId xmlns:p14="http://schemas.microsoft.com/office/powerpoint/2010/main" val="28076690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13" Type="http://schemas.openxmlformats.org/officeDocument/2006/relationships/image" Target="../media/image168.png"/><Relationship Id="rId18" Type="http://schemas.openxmlformats.org/officeDocument/2006/relationships/image" Target="../media/image182.png"/><Relationship Id="rId26" Type="http://schemas.openxmlformats.org/officeDocument/2006/relationships/image" Target="../media/image190.png"/><Relationship Id="rId39" Type="http://schemas.openxmlformats.org/officeDocument/2006/relationships/image" Target="../media/image203.png"/><Relationship Id="rId21" Type="http://schemas.openxmlformats.org/officeDocument/2006/relationships/image" Target="../media/image185.png"/><Relationship Id="rId34" Type="http://schemas.openxmlformats.org/officeDocument/2006/relationships/image" Target="../media/image198.png"/><Relationship Id="rId42" Type="http://schemas.openxmlformats.org/officeDocument/2006/relationships/image" Target="../media/image206.png"/><Relationship Id="rId47" Type="http://schemas.openxmlformats.org/officeDocument/2006/relationships/image" Target="../media/image211.png"/><Relationship Id="rId50" Type="http://schemas.openxmlformats.org/officeDocument/2006/relationships/image" Target="../media/image214.svg"/><Relationship Id="rId7" Type="http://schemas.openxmlformats.org/officeDocument/2006/relationships/image" Target="../media/image172.png"/><Relationship Id="rId2" Type="http://schemas.openxmlformats.org/officeDocument/2006/relationships/notesSlide" Target="../notesSlides/notesSlide10.xml"/><Relationship Id="rId16" Type="http://schemas.openxmlformats.org/officeDocument/2006/relationships/image" Target="../media/image180.png"/><Relationship Id="rId29" Type="http://schemas.openxmlformats.org/officeDocument/2006/relationships/image" Target="../media/image193.png"/><Relationship Id="rId11" Type="http://schemas.openxmlformats.org/officeDocument/2006/relationships/image" Target="../media/image176.png"/><Relationship Id="rId24" Type="http://schemas.openxmlformats.org/officeDocument/2006/relationships/image" Target="../media/image188.png"/><Relationship Id="rId32" Type="http://schemas.openxmlformats.org/officeDocument/2006/relationships/image" Target="../media/image196.png"/><Relationship Id="rId37" Type="http://schemas.openxmlformats.org/officeDocument/2006/relationships/image" Target="../media/image201.png"/><Relationship Id="rId40" Type="http://schemas.openxmlformats.org/officeDocument/2006/relationships/image" Target="../media/image204.png"/><Relationship Id="rId45" Type="http://schemas.openxmlformats.org/officeDocument/2006/relationships/image" Target="../media/image209.png"/><Relationship Id="rId5" Type="http://schemas.openxmlformats.org/officeDocument/2006/relationships/image" Target="../media/image170.png"/><Relationship Id="rId15" Type="http://schemas.openxmlformats.org/officeDocument/2006/relationships/image" Target="../media/image178.png"/><Relationship Id="rId23" Type="http://schemas.openxmlformats.org/officeDocument/2006/relationships/image" Target="../media/image187.png"/><Relationship Id="rId28" Type="http://schemas.openxmlformats.org/officeDocument/2006/relationships/image" Target="../media/image192.png"/><Relationship Id="rId36" Type="http://schemas.openxmlformats.org/officeDocument/2006/relationships/image" Target="../media/image200.png"/><Relationship Id="rId49" Type="http://schemas.openxmlformats.org/officeDocument/2006/relationships/image" Target="../media/image213.png"/><Relationship Id="rId10" Type="http://schemas.openxmlformats.org/officeDocument/2006/relationships/image" Target="../media/image175.png"/><Relationship Id="rId19" Type="http://schemas.openxmlformats.org/officeDocument/2006/relationships/image" Target="../media/image183.png"/><Relationship Id="rId31" Type="http://schemas.openxmlformats.org/officeDocument/2006/relationships/image" Target="../media/image195.png"/><Relationship Id="rId44" Type="http://schemas.openxmlformats.org/officeDocument/2006/relationships/image" Target="../media/image208.png"/><Relationship Id="rId52" Type="http://schemas.openxmlformats.org/officeDocument/2006/relationships/image" Target="../media/image216.svg"/><Relationship Id="rId4" Type="http://schemas.openxmlformats.org/officeDocument/2006/relationships/image" Target="../media/image169.png"/><Relationship Id="rId9" Type="http://schemas.openxmlformats.org/officeDocument/2006/relationships/image" Target="../media/image174.png"/><Relationship Id="rId14" Type="http://schemas.openxmlformats.org/officeDocument/2006/relationships/image" Target="../media/image177.png"/><Relationship Id="rId22" Type="http://schemas.openxmlformats.org/officeDocument/2006/relationships/image" Target="../media/image186.png"/><Relationship Id="rId27" Type="http://schemas.openxmlformats.org/officeDocument/2006/relationships/image" Target="../media/image191.png"/><Relationship Id="rId30" Type="http://schemas.openxmlformats.org/officeDocument/2006/relationships/image" Target="../media/image194.png"/><Relationship Id="rId35" Type="http://schemas.openxmlformats.org/officeDocument/2006/relationships/image" Target="../media/image199.png"/><Relationship Id="rId43" Type="http://schemas.openxmlformats.org/officeDocument/2006/relationships/image" Target="../media/image207.png"/><Relationship Id="rId48" Type="http://schemas.openxmlformats.org/officeDocument/2006/relationships/image" Target="../media/image212.png"/><Relationship Id="rId8" Type="http://schemas.openxmlformats.org/officeDocument/2006/relationships/image" Target="../media/image173.png"/><Relationship Id="rId51" Type="http://schemas.openxmlformats.org/officeDocument/2006/relationships/image" Target="../media/image215.png"/><Relationship Id="rId3" Type="http://schemas.openxmlformats.org/officeDocument/2006/relationships/image" Target="../media/image179.png"/><Relationship Id="rId12" Type="http://schemas.openxmlformats.org/officeDocument/2006/relationships/image" Target="../media/image167.png"/><Relationship Id="rId17" Type="http://schemas.openxmlformats.org/officeDocument/2006/relationships/image" Target="../media/image181.png"/><Relationship Id="rId25" Type="http://schemas.openxmlformats.org/officeDocument/2006/relationships/image" Target="../media/image189.png"/><Relationship Id="rId33" Type="http://schemas.openxmlformats.org/officeDocument/2006/relationships/image" Target="../media/image197.png"/><Relationship Id="rId38" Type="http://schemas.openxmlformats.org/officeDocument/2006/relationships/image" Target="../media/image202.png"/><Relationship Id="rId46" Type="http://schemas.openxmlformats.org/officeDocument/2006/relationships/image" Target="../media/image210.png"/><Relationship Id="rId20" Type="http://schemas.openxmlformats.org/officeDocument/2006/relationships/image" Target="../media/image184.png"/><Relationship Id="rId41" Type="http://schemas.openxmlformats.org/officeDocument/2006/relationships/image" Target="../media/image205.png"/><Relationship Id="rId1" Type="http://schemas.openxmlformats.org/officeDocument/2006/relationships/slideLayout" Target="../slideLayouts/slideLayout2.xml"/><Relationship Id="rId6" Type="http://schemas.openxmlformats.org/officeDocument/2006/relationships/image" Target="../media/image171.svg"/></Relationships>
</file>

<file path=ppt/slides/_rels/slide11.xml.rels><?xml version="1.0" encoding="UTF-8" standalone="yes"?>
<Relationships xmlns="http://schemas.openxmlformats.org/package/2006/relationships"><Relationship Id="rId13" Type="http://schemas.openxmlformats.org/officeDocument/2006/relationships/image" Target="../media/image189.png"/><Relationship Id="rId18" Type="http://schemas.openxmlformats.org/officeDocument/2006/relationships/image" Target="../media/image194.png"/><Relationship Id="rId26" Type="http://schemas.openxmlformats.org/officeDocument/2006/relationships/image" Target="../media/image202.png"/><Relationship Id="rId39" Type="http://schemas.openxmlformats.org/officeDocument/2006/relationships/image" Target="../media/image219.png"/><Relationship Id="rId21" Type="http://schemas.openxmlformats.org/officeDocument/2006/relationships/image" Target="../media/image197.png"/><Relationship Id="rId34" Type="http://schemas.openxmlformats.org/officeDocument/2006/relationships/image" Target="../media/image210.png"/><Relationship Id="rId42" Type="http://schemas.openxmlformats.org/officeDocument/2006/relationships/image" Target="../media/image222.png"/><Relationship Id="rId7" Type="http://schemas.openxmlformats.org/officeDocument/2006/relationships/image" Target="../media/image183.png"/><Relationship Id="rId2" Type="http://schemas.openxmlformats.org/officeDocument/2006/relationships/notesSlide" Target="../notesSlides/notesSlide11.xml"/><Relationship Id="rId16" Type="http://schemas.openxmlformats.org/officeDocument/2006/relationships/image" Target="../media/image192.png"/><Relationship Id="rId29" Type="http://schemas.openxmlformats.org/officeDocument/2006/relationships/image" Target="../media/image205.png"/><Relationship Id="rId1" Type="http://schemas.openxmlformats.org/officeDocument/2006/relationships/slideLayout" Target="../slideLayouts/slideLayout2.xml"/><Relationship Id="rId6" Type="http://schemas.openxmlformats.org/officeDocument/2006/relationships/image" Target="../media/image182.png"/><Relationship Id="rId11" Type="http://schemas.openxmlformats.org/officeDocument/2006/relationships/image" Target="../media/image187.png"/><Relationship Id="rId24" Type="http://schemas.openxmlformats.org/officeDocument/2006/relationships/image" Target="../media/image200.png"/><Relationship Id="rId32" Type="http://schemas.openxmlformats.org/officeDocument/2006/relationships/image" Target="../media/image208.png"/><Relationship Id="rId37" Type="http://schemas.openxmlformats.org/officeDocument/2006/relationships/image" Target="../media/image217.png"/><Relationship Id="rId40" Type="http://schemas.openxmlformats.org/officeDocument/2006/relationships/image" Target="../media/image220.png"/><Relationship Id="rId45" Type="http://schemas.openxmlformats.org/officeDocument/2006/relationships/image" Target="../media/image101.png"/><Relationship Id="rId5" Type="http://schemas.openxmlformats.org/officeDocument/2006/relationships/image" Target="../media/image181.png"/><Relationship Id="rId15" Type="http://schemas.openxmlformats.org/officeDocument/2006/relationships/image" Target="../media/image191.png"/><Relationship Id="rId23" Type="http://schemas.openxmlformats.org/officeDocument/2006/relationships/image" Target="../media/image199.png"/><Relationship Id="rId28" Type="http://schemas.openxmlformats.org/officeDocument/2006/relationships/image" Target="../media/image204.png"/><Relationship Id="rId36" Type="http://schemas.openxmlformats.org/officeDocument/2006/relationships/image" Target="../media/image212.png"/><Relationship Id="rId10" Type="http://schemas.openxmlformats.org/officeDocument/2006/relationships/image" Target="../media/image186.png"/><Relationship Id="rId19" Type="http://schemas.openxmlformats.org/officeDocument/2006/relationships/image" Target="../media/image195.png"/><Relationship Id="rId31" Type="http://schemas.openxmlformats.org/officeDocument/2006/relationships/image" Target="../media/image207.png"/><Relationship Id="rId44" Type="http://schemas.openxmlformats.org/officeDocument/2006/relationships/image" Target="../media/image224.svg"/><Relationship Id="rId4" Type="http://schemas.openxmlformats.org/officeDocument/2006/relationships/image" Target="../media/image180.png"/><Relationship Id="rId9" Type="http://schemas.openxmlformats.org/officeDocument/2006/relationships/image" Target="../media/image185.png"/><Relationship Id="rId14" Type="http://schemas.openxmlformats.org/officeDocument/2006/relationships/image" Target="../media/image190.png"/><Relationship Id="rId22" Type="http://schemas.openxmlformats.org/officeDocument/2006/relationships/image" Target="../media/image198.png"/><Relationship Id="rId27" Type="http://schemas.openxmlformats.org/officeDocument/2006/relationships/image" Target="../media/image203.png"/><Relationship Id="rId30" Type="http://schemas.openxmlformats.org/officeDocument/2006/relationships/image" Target="../media/image206.png"/><Relationship Id="rId35" Type="http://schemas.openxmlformats.org/officeDocument/2006/relationships/image" Target="../media/image211.png"/><Relationship Id="rId43" Type="http://schemas.openxmlformats.org/officeDocument/2006/relationships/image" Target="../media/image223.png"/><Relationship Id="rId8" Type="http://schemas.openxmlformats.org/officeDocument/2006/relationships/image" Target="../media/image184.png"/><Relationship Id="rId3" Type="http://schemas.openxmlformats.org/officeDocument/2006/relationships/image" Target="../media/image179.png"/><Relationship Id="rId12" Type="http://schemas.openxmlformats.org/officeDocument/2006/relationships/image" Target="../media/image188.png"/><Relationship Id="rId17" Type="http://schemas.openxmlformats.org/officeDocument/2006/relationships/image" Target="../media/image193.png"/><Relationship Id="rId25" Type="http://schemas.openxmlformats.org/officeDocument/2006/relationships/image" Target="../media/image201.png"/><Relationship Id="rId33" Type="http://schemas.openxmlformats.org/officeDocument/2006/relationships/image" Target="../media/image209.png"/><Relationship Id="rId38" Type="http://schemas.openxmlformats.org/officeDocument/2006/relationships/image" Target="../media/image218.png"/><Relationship Id="rId46" Type="http://schemas.openxmlformats.org/officeDocument/2006/relationships/image" Target="../media/image102.svg"/><Relationship Id="rId20" Type="http://schemas.openxmlformats.org/officeDocument/2006/relationships/image" Target="../media/image196.png"/><Relationship Id="rId41" Type="http://schemas.openxmlformats.org/officeDocument/2006/relationships/image" Target="../media/image221.png"/></Relationships>
</file>

<file path=ppt/slides/_rels/slide12.xml.rels><?xml version="1.0" encoding="UTF-8" standalone="yes"?>
<Relationships xmlns="http://schemas.openxmlformats.org/package/2006/relationships"><Relationship Id="rId8" Type="http://schemas.openxmlformats.org/officeDocument/2006/relationships/image" Target="../media/image222.png"/><Relationship Id="rId13" Type="http://schemas.openxmlformats.org/officeDocument/2006/relationships/image" Target="../media/image225.png"/><Relationship Id="rId18" Type="http://schemas.openxmlformats.org/officeDocument/2006/relationships/image" Target="../media/image230.png"/><Relationship Id="rId3" Type="http://schemas.openxmlformats.org/officeDocument/2006/relationships/image" Target="../media/image217.png"/><Relationship Id="rId21" Type="http://schemas.openxmlformats.org/officeDocument/2006/relationships/image" Target="../media/image233.png"/><Relationship Id="rId7" Type="http://schemas.openxmlformats.org/officeDocument/2006/relationships/image" Target="../media/image221.png"/><Relationship Id="rId12" Type="http://schemas.openxmlformats.org/officeDocument/2006/relationships/image" Target="../media/image102.svg"/><Relationship Id="rId17" Type="http://schemas.openxmlformats.org/officeDocument/2006/relationships/image" Target="../media/image229.png"/><Relationship Id="rId2" Type="http://schemas.openxmlformats.org/officeDocument/2006/relationships/notesSlide" Target="../notesSlides/notesSlide12.xml"/><Relationship Id="rId16" Type="http://schemas.openxmlformats.org/officeDocument/2006/relationships/image" Target="../media/image228.png"/><Relationship Id="rId20" Type="http://schemas.openxmlformats.org/officeDocument/2006/relationships/image" Target="../media/image232.png"/><Relationship Id="rId1" Type="http://schemas.openxmlformats.org/officeDocument/2006/relationships/slideLayout" Target="../slideLayouts/slideLayout2.xml"/><Relationship Id="rId6" Type="http://schemas.openxmlformats.org/officeDocument/2006/relationships/image" Target="../media/image220.png"/><Relationship Id="rId11" Type="http://schemas.openxmlformats.org/officeDocument/2006/relationships/image" Target="../media/image101.png"/><Relationship Id="rId5" Type="http://schemas.openxmlformats.org/officeDocument/2006/relationships/image" Target="../media/image219.png"/><Relationship Id="rId15" Type="http://schemas.openxmlformats.org/officeDocument/2006/relationships/image" Target="../media/image227.png"/><Relationship Id="rId10" Type="http://schemas.openxmlformats.org/officeDocument/2006/relationships/image" Target="../media/image224.svg"/><Relationship Id="rId19" Type="http://schemas.openxmlformats.org/officeDocument/2006/relationships/image" Target="../media/image231.png"/><Relationship Id="rId4" Type="http://schemas.openxmlformats.org/officeDocument/2006/relationships/image" Target="../media/image218.png"/><Relationship Id="rId9" Type="http://schemas.openxmlformats.org/officeDocument/2006/relationships/image" Target="../media/image223.png"/><Relationship Id="rId14" Type="http://schemas.openxmlformats.org/officeDocument/2006/relationships/image" Target="../media/image226.png"/><Relationship Id="rId22" Type="http://schemas.openxmlformats.org/officeDocument/2006/relationships/image" Target="../media/image234.png"/></Relationships>
</file>

<file path=ppt/slides/_rels/slide13.xml.rels><?xml version="1.0" encoding="UTF-8" standalone="yes"?>
<Relationships xmlns="http://schemas.openxmlformats.org/package/2006/relationships"><Relationship Id="rId13" Type="http://schemas.openxmlformats.org/officeDocument/2006/relationships/image" Target="../media/image226.png"/><Relationship Id="rId18" Type="http://schemas.openxmlformats.org/officeDocument/2006/relationships/image" Target="../media/image231.png"/><Relationship Id="rId26" Type="http://schemas.openxmlformats.org/officeDocument/2006/relationships/image" Target="../media/image248.png"/><Relationship Id="rId3" Type="http://schemas.openxmlformats.org/officeDocument/2006/relationships/image" Target="../media/image235.png"/><Relationship Id="rId21" Type="http://schemas.openxmlformats.org/officeDocument/2006/relationships/image" Target="../media/image234.png"/><Relationship Id="rId7" Type="http://schemas.openxmlformats.org/officeDocument/2006/relationships/image" Target="../media/image239.png"/><Relationship Id="rId12" Type="http://schemas.openxmlformats.org/officeDocument/2006/relationships/image" Target="../media/image225.png"/><Relationship Id="rId17" Type="http://schemas.openxmlformats.org/officeDocument/2006/relationships/image" Target="../media/image230.png"/><Relationship Id="rId25" Type="http://schemas.openxmlformats.org/officeDocument/2006/relationships/image" Target="../media/image247.png"/><Relationship Id="rId33" Type="http://schemas.openxmlformats.org/officeDocument/2006/relationships/image" Target="../media/image253.svg"/><Relationship Id="rId2" Type="http://schemas.openxmlformats.org/officeDocument/2006/relationships/notesSlide" Target="../notesSlides/notesSlide13.xml"/><Relationship Id="rId16" Type="http://schemas.openxmlformats.org/officeDocument/2006/relationships/image" Target="../media/image229.png"/><Relationship Id="rId20" Type="http://schemas.openxmlformats.org/officeDocument/2006/relationships/image" Target="../media/image233.png"/><Relationship Id="rId29" Type="http://schemas.openxmlformats.org/officeDocument/2006/relationships/image" Target="../media/image251.png"/><Relationship Id="rId1" Type="http://schemas.openxmlformats.org/officeDocument/2006/relationships/slideLayout" Target="../slideLayouts/slideLayout2.xml"/><Relationship Id="rId6" Type="http://schemas.openxmlformats.org/officeDocument/2006/relationships/image" Target="../media/image238.png"/><Relationship Id="rId11" Type="http://schemas.openxmlformats.org/officeDocument/2006/relationships/image" Target="../media/image243.svg"/><Relationship Id="rId24" Type="http://schemas.openxmlformats.org/officeDocument/2006/relationships/image" Target="../media/image246.png"/><Relationship Id="rId32" Type="http://schemas.openxmlformats.org/officeDocument/2006/relationships/image" Target="../media/image252.png"/><Relationship Id="rId5" Type="http://schemas.openxmlformats.org/officeDocument/2006/relationships/image" Target="../media/image237.png"/><Relationship Id="rId15" Type="http://schemas.openxmlformats.org/officeDocument/2006/relationships/image" Target="../media/image228.png"/><Relationship Id="rId23" Type="http://schemas.openxmlformats.org/officeDocument/2006/relationships/image" Target="../media/image245.png"/><Relationship Id="rId28" Type="http://schemas.openxmlformats.org/officeDocument/2006/relationships/image" Target="../media/image250.png"/><Relationship Id="rId10" Type="http://schemas.openxmlformats.org/officeDocument/2006/relationships/image" Target="../media/image242.png"/><Relationship Id="rId19" Type="http://schemas.openxmlformats.org/officeDocument/2006/relationships/image" Target="../media/image232.png"/><Relationship Id="rId31" Type="http://schemas.openxmlformats.org/officeDocument/2006/relationships/image" Target="../media/image166.svg"/><Relationship Id="rId4" Type="http://schemas.openxmlformats.org/officeDocument/2006/relationships/image" Target="../media/image236.png"/><Relationship Id="rId9" Type="http://schemas.openxmlformats.org/officeDocument/2006/relationships/image" Target="../media/image241.png"/><Relationship Id="rId14" Type="http://schemas.openxmlformats.org/officeDocument/2006/relationships/image" Target="../media/image227.png"/><Relationship Id="rId22" Type="http://schemas.openxmlformats.org/officeDocument/2006/relationships/image" Target="../media/image244.png"/><Relationship Id="rId27" Type="http://schemas.openxmlformats.org/officeDocument/2006/relationships/image" Target="../media/image249.png"/><Relationship Id="rId30" Type="http://schemas.openxmlformats.org/officeDocument/2006/relationships/image" Target="../media/image165.png"/><Relationship Id="rId8" Type="http://schemas.openxmlformats.org/officeDocument/2006/relationships/image" Target="../media/image240.png"/></Relationships>
</file>

<file path=ppt/slides/_rels/slide14.xml.rels><?xml version="1.0" encoding="UTF-8" standalone="yes"?>
<Relationships xmlns="http://schemas.openxmlformats.org/package/2006/relationships"><Relationship Id="rId8" Type="http://schemas.openxmlformats.org/officeDocument/2006/relationships/image" Target="../media/image249.png"/><Relationship Id="rId13" Type="http://schemas.openxmlformats.org/officeDocument/2006/relationships/image" Target="../media/image252.png"/><Relationship Id="rId18" Type="http://schemas.openxmlformats.org/officeDocument/2006/relationships/image" Target="../media/image239.png"/><Relationship Id="rId3" Type="http://schemas.openxmlformats.org/officeDocument/2006/relationships/image" Target="../media/image244.png"/><Relationship Id="rId21" Type="http://schemas.openxmlformats.org/officeDocument/2006/relationships/image" Target="../media/image242.png"/><Relationship Id="rId7" Type="http://schemas.openxmlformats.org/officeDocument/2006/relationships/image" Target="../media/image248.png"/><Relationship Id="rId12" Type="http://schemas.openxmlformats.org/officeDocument/2006/relationships/image" Target="../media/image166.svg"/><Relationship Id="rId17" Type="http://schemas.openxmlformats.org/officeDocument/2006/relationships/image" Target="../media/image238.png"/><Relationship Id="rId2" Type="http://schemas.openxmlformats.org/officeDocument/2006/relationships/notesSlide" Target="../notesSlides/notesSlide14.xml"/><Relationship Id="rId16" Type="http://schemas.openxmlformats.org/officeDocument/2006/relationships/image" Target="../media/image237.png"/><Relationship Id="rId20" Type="http://schemas.openxmlformats.org/officeDocument/2006/relationships/image" Target="../media/image241.png"/><Relationship Id="rId1" Type="http://schemas.openxmlformats.org/officeDocument/2006/relationships/slideLayout" Target="../slideLayouts/slideLayout2.xml"/><Relationship Id="rId6" Type="http://schemas.openxmlformats.org/officeDocument/2006/relationships/image" Target="../media/image247.png"/><Relationship Id="rId11" Type="http://schemas.openxmlformats.org/officeDocument/2006/relationships/image" Target="../media/image165.png"/><Relationship Id="rId5" Type="http://schemas.openxmlformats.org/officeDocument/2006/relationships/image" Target="../media/image246.png"/><Relationship Id="rId15" Type="http://schemas.openxmlformats.org/officeDocument/2006/relationships/image" Target="../media/image236.png"/><Relationship Id="rId10" Type="http://schemas.openxmlformats.org/officeDocument/2006/relationships/image" Target="../media/image251.png"/><Relationship Id="rId19" Type="http://schemas.openxmlformats.org/officeDocument/2006/relationships/image" Target="../media/image240.png"/><Relationship Id="rId4" Type="http://schemas.openxmlformats.org/officeDocument/2006/relationships/image" Target="../media/image245.png"/><Relationship Id="rId9" Type="http://schemas.openxmlformats.org/officeDocument/2006/relationships/image" Target="../media/image250.png"/><Relationship Id="rId14" Type="http://schemas.openxmlformats.org/officeDocument/2006/relationships/image" Target="../media/image253.svg"/><Relationship Id="rId22" Type="http://schemas.openxmlformats.org/officeDocument/2006/relationships/image" Target="../media/image243.svg"/></Relationships>
</file>

<file path=ppt/slides/_rels/slide15.xml.rels><?xml version="1.0" encoding="UTF-8" standalone="yes"?>
<Relationships xmlns="http://schemas.openxmlformats.org/package/2006/relationships"><Relationship Id="rId13" Type="http://schemas.openxmlformats.org/officeDocument/2006/relationships/image" Target="../media/image256.png"/><Relationship Id="rId18" Type="http://schemas.openxmlformats.org/officeDocument/2006/relationships/image" Target="../media/image261.png"/><Relationship Id="rId26" Type="http://schemas.openxmlformats.org/officeDocument/2006/relationships/image" Target="../media/image170.png"/><Relationship Id="rId21" Type="http://schemas.openxmlformats.org/officeDocument/2006/relationships/image" Target="../media/image264.png"/><Relationship Id="rId34" Type="http://schemas.openxmlformats.org/officeDocument/2006/relationships/image" Target="../media/image271.png"/><Relationship Id="rId7" Type="http://schemas.openxmlformats.org/officeDocument/2006/relationships/image" Target="../media/image248.png"/><Relationship Id="rId12" Type="http://schemas.openxmlformats.org/officeDocument/2006/relationships/image" Target="../media/image255.png"/><Relationship Id="rId17" Type="http://schemas.openxmlformats.org/officeDocument/2006/relationships/image" Target="../media/image260.png"/><Relationship Id="rId25" Type="http://schemas.openxmlformats.org/officeDocument/2006/relationships/image" Target="../media/image268.png"/><Relationship Id="rId33" Type="http://schemas.openxmlformats.org/officeDocument/2006/relationships/image" Target="../media/image253.svg"/><Relationship Id="rId2" Type="http://schemas.openxmlformats.org/officeDocument/2006/relationships/notesSlide" Target="../notesSlides/notesSlide15.xml"/><Relationship Id="rId16" Type="http://schemas.openxmlformats.org/officeDocument/2006/relationships/image" Target="../media/image259.png"/><Relationship Id="rId20" Type="http://schemas.openxmlformats.org/officeDocument/2006/relationships/image" Target="../media/image263.png"/><Relationship Id="rId29" Type="http://schemas.openxmlformats.org/officeDocument/2006/relationships/image" Target="../media/image270.svg"/><Relationship Id="rId1" Type="http://schemas.openxmlformats.org/officeDocument/2006/relationships/slideLayout" Target="../slideLayouts/slideLayout2.xml"/><Relationship Id="rId6" Type="http://schemas.openxmlformats.org/officeDocument/2006/relationships/image" Target="../media/image247.png"/><Relationship Id="rId11" Type="http://schemas.openxmlformats.org/officeDocument/2006/relationships/image" Target="../media/image254.png"/><Relationship Id="rId24" Type="http://schemas.openxmlformats.org/officeDocument/2006/relationships/image" Target="../media/image267.png"/><Relationship Id="rId32" Type="http://schemas.openxmlformats.org/officeDocument/2006/relationships/image" Target="../media/image252.png"/><Relationship Id="rId37" Type="http://schemas.openxmlformats.org/officeDocument/2006/relationships/image" Target="../media/image274.svg"/><Relationship Id="rId5" Type="http://schemas.openxmlformats.org/officeDocument/2006/relationships/image" Target="../media/image246.png"/><Relationship Id="rId15" Type="http://schemas.openxmlformats.org/officeDocument/2006/relationships/image" Target="../media/image258.png"/><Relationship Id="rId23" Type="http://schemas.openxmlformats.org/officeDocument/2006/relationships/image" Target="../media/image266.png"/><Relationship Id="rId28" Type="http://schemas.openxmlformats.org/officeDocument/2006/relationships/image" Target="../media/image269.png"/><Relationship Id="rId36" Type="http://schemas.openxmlformats.org/officeDocument/2006/relationships/image" Target="../media/image273.png"/><Relationship Id="rId10" Type="http://schemas.openxmlformats.org/officeDocument/2006/relationships/image" Target="../media/image251.png"/><Relationship Id="rId19" Type="http://schemas.openxmlformats.org/officeDocument/2006/relationships/image" Target="../media/image262.png"/><Relationship Id="rId31" Type="http://schemas.openxmlformats.org/officeDocument/2006/relationships/image" Target="../media/image166.svg"/><Relationship Id="rId4" Type="http://schemas.openxmlformats.org/officeDocument/2006/relationships/image" Target="../media/image245.png"/><Relationship Id="rId9" Type="http://schemas.openxmlformats.org/officeDocument/2006/relationships/image" Target="../media/image250.png"/><Relationship Id="rId14" Type="http://schemas.openxmlformats.org/officeDocument/2006/relationships/image" Target="../media/image257.png"/><Relationship Id="rId22" Type="http://schemas.openxmlformats.org/officeDocument/2006/relationships/image" Target="../media/image265.png"/><Relationship Id="rId27" Type="http://schemas.openxmlformats.org/officeDocument/2006/relationships/image" Target="../media/image171.svg"/><Relationship Id="rId30" Type="http://schemas.openxmlformats.org/officeDocument/2006/relationships/image" Target="../media/image165.png"/><Relationship Id="rId35" Type="http://schemas.openxmlformats.org/officeDocument/2006/relationships/image" Target="../media/image272.svg"/><Relationship Id="rId8" Type="http://schemas.openxmlformats.org/officeDocument/2006/relationships/image" Target="../media/image249.png"/><Relationship Id="rId3" Type="http://schemas.openxmlformats.org/officeDocument/2006/relationships/image" Target="../media/image244.png"/></Relationships>
</file>

<file path=ppt/slides/_rels/slide16.xml.rels><?xml version="1.0" encoding="UTF-8" standalone="yes"?>
<Relationships xmlns="http://schemas.openxmlformats.org/package/2006/relationships"><Relationship Id="rId13" Type="http://schemas.openxmlformats.org/officeDocument/2006/relationships/image" Target="../media/image264.png"/><Relationship Id="rId18" Type="http://schemas.openxmlformats.org/officeDocument/2006/relationships/image" Target="../media/image275.png"/><Relationship Id="rId26" Type="http://schemas.openxmlformats.org/officeDocument/2006/relationships/image" Target="../media/image283.png"/><Relationship Id="rId39" Type="http://schemas.openxmlformats.org/officeDocument/2006/relationships/image" Target="../media/image292.png"/><Relationship Id="rId21" Type="http://schemas.openxmlformats.org/officeDocument/2006/relationships/image" Target="../media/image278.png"/><Relationship Id="rId34" Type="http://schemas.openxmlformats.org/officeDocument/2006/relationships/image" Target="../media/image291.svg"/><Relationship Id="rId7" Type="http://schemas.openxmlformats.org/officeDocument/2006/relationships/image" Target="../media/image258.png"/><Relationship Id="rId12" Type="http://schemas.openxmlformats.org/officeDocument/2006/relationships/image" Target="../media/image263.png"/><Relationship Id="rId17" Type="http://schemas.openxmlformats.org/officeDocument/2006/relationships/image" Target="../media/image268.png"/><Relationship Id="rId25" Type="http://schemas.openxmlformats.org/officeDocument/2006/relationships/image" Target="../media/image282.png"/><Relationship Id="rId33" Type="http://schemas.openxmlformats.org/officeDocument/2006/relationships/image" Target="../media/image290.png"/><Relationship Id="rId38" Type="http://schemas.openxmlformats.org/officeDocument/2006/relationships/image" Target="../media/image272.svg"/><Relationship Id="rId2" Type="http://schemas.openxmlformats.org/officeDocument/2006/relationships/notesSlide" Target="../notesSlides/notesSlide16.xml"/><Relationship Id="rId16" Type="http://schemas.openxmlformats.org/officeDocument/2006/relationships/image" Target="../media/image267.png"/><Relationship Id="rId20" Type="http://schemas.openxmlformats.org/officeDocument/2006/relationships/image" Target="../media/image277.png"/><Relationship Id="rId29" Type="http://schemas.openxmlformats.org/officeDocument/2006/relationships/image" Target="../media/image286.png"/><Relationship Id="rId1" Type="http://schemas.openxmlformats.org/officeDocument/2006/relationships/slideLayout" Target="../slideLayouts/slideLayout2.xml"/><Relationship Id="rId6" Type="http://schemas.openxmlformats.org/officeDocument/2006/relationships/image" Target="../media/image257.png"/><Relationship Id="rId11" Type="http://schemas.openxmlformats.org/officeDocument/2006/relationships/image" Target="../media/image262.png"/><Relationship Id="rId24" Type="http://schemas.openxmlformats.org/officeDocument/2006/relationships/image" Target="../media/image281.png"/><Relationship Id="rId32" Type="http://schemas.openxmlformats.org/officeDocument/2006/relationships/image" Target="../media/image289.png"/><Relationship Id="rId37" Type="http://schemas.openxmlformats.org/officeDocument/2006/relationships/image" Target="../media/image271.png"/><Relationship Id="rId40" Type="http://schemas.openxmlformats.org/officeDocument/2006/relationships/image" Target="../media/image293.svg"/><Relationship Id="rId5" Type="http://schemas.openxmlformats.org/officeDocument/2006/relationships/image" Target="../media/image256.png"/><Relationship Id="rId15" Type="http://schemas.openxmlformats.org/officeDocument/2006/relationships/image" Target="../media/image266.png"/><Relationship Id="rId23" Type="http://schemas.openxmlformats.org/officeDocument/2006/relationships/image" Target="../media/image280.png"/><Relationship Id="rId28" Type="http://schemas.openxmlformats.org/officeDocument/2006/relationships/image" Target="../media/image285.png"/><Relationship Id="rId36" Type="http://schemas.openxmlformats.org/officeDocument/2006/relationships/image" Target="../media/image274.svg"/><Relationship Id="rId10" Type="http://schemas.openxmlformats.org/officeDocument/2006/relationships/image" Target="../media/image261.png"/><Relationship Id="rId19" Type="http://schemas.openxmlformats.org/officeDocument/2006/relationships/image" Target="../media/image276.png"/><Relationship Id="rId31" Type="http://schemas.openxmlformats.org/officeDocument/2006/relationships/image" Target="../media/image288.png"/><Relationship Id="rId4" Type="http://schemas.openxmlformats.org/officeDocument/2006/relationships/image" Target="../media/image255.png"/><Relationship Id="rId9" Type="http://schemas.openxmlformats.org/officeDocument/2006/relationships/image" Target="../media/image260.png"/><Relationship Id="rId14" Type="http://schemas.openxmlformats.org/officeDocument/2006/relationships/image" Target="../media/image265.png"/><Relationship Id="rId22" Type="http://schemas.openxmlformats.org/officeDocument/2006/relationships/image" Target="../media/image279.png"/><Relationship Id="rId27" Type="http://schemas.openxmlformats.org/officeDocument/2006/relationships/image" Target="../media/image284.png"/><Relationship Id="rId30" Type="http://schemas.openxmlformats.org/officeDocument/2006/relationships/image" Target="../media/image287.png"/><Relationship Id="rId35" Type="http://schemas.openxmlformats.org/officeDocument/2006/relationships/image" Target="../media/image273.png"/><Relationship Id="rId8" Type="http://schemas.openxmlformats.org/officeDocument/2006/relationships/image" Target="../media/image259.png"/><Relationship Id="rId3" Type="http://schemas.openxmlformats.org/officeDocument/2006/relationships/image" Target="../media/image254.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295.svg"/><Relationship Id="rId13" Type="http://schemas.openxmlformats.org/officeDocument/2006/relationships/image" Target="../media/image70.png"/><Relationship Id="rId18" Type="http://schemas.openxmlformats.org/officeDocument/2006/relationships/image" Target="../media/image75.png"/><Relationship Id="rId3" Type="http://schemas.openxmlformats.org/officeDocument/2006/relationships/slideLayout" Target="../slideLayouts/slideLayout2.xml"/><Relationship Id="rId21" Type="http://schemas.openxmlformats.org/officeDocument/2006/relationships/image" Target="../media/image78.png"/><Relationship Id="rId7" Type="http://schemas.openxmlformats.org/officeDocument/2006/relationships/image" Target="../media/image294.png"/><Relationship Id="rId12" Type="http://schemas.openxmlformats.org/officeDocument/2006/relationships/image" Target="../media/image297.png"/><Relationship Id="rId17" Type="http://schemas.openxmlformats.org/officeDocument/2006/relationships/image" Target="../media/image74.png"/><Relationship Id="rId2" Type="http://schemas.openxmlformats.org/officeDocument/2006/relationships/video" Target="../media/media1.m4v"/><Relationship Id="rId16" Type="http://schemas.openxmlformats.org/officeDocument/2006/relationships/image" Target="../media/image73.png"/><Relationship Id="rId20" Type="http://schemas.openxmlformats.org/officeDocument/2006/relationships/image" Target="../media/image77.png"/><Relationship Id="rId1" Type="http://schemas.microsoft.com/office/2007/relationships/media" Target="../media/media1.m4v"/><Relationship Id="rId6" Type="http://schemas.openxmlformats.org/officeDocument/2006/relationships/image" Target="../media/image293.svg"/><Relationship Id="rId11" Type="http://schemas.openxmlformats.org/officeDocument/2006/relationships/image" Target="../media/image296.png"/><Relationship Id="rId5" Type="http://schemas.openxmlformats.org/officeDocument/2006/relationships/image" Target="../media/image292.png"/><Relationship Id="rId15" Type="http://schemas.openxmlformats.org/officeDocument/2006/relationships/image" Target="../media/image72.png"/><Relationship Id="rId23" Type="http://schemas.openxmlformats.org/officeDocument/2006/relationships/image" Target="../media/image80.png"/><Relationship Id="rId10" Type="http://schemas.openxmlformats.org/officeDocument/2006/relationships/image" Target="../media/image104.svg"/><Relationship Id="rId19" Type="http://schemas.openxmlformats.org/officeDocument/2006/relationships/image" Target="../media/image76.png"/><Relationship Id="rId4" Type="http://schemas.openxmlformats.org/officeDocument/2006/relationships/notesSlide" Target="../notesSlides/notesSlide18.xml"/><Relationship Id="rId9" Type="http://schemas.openxmlformats.org/officeDocument/2006/relationships/image" Target="../media/image103.png"/><Relationship Id="rId14" Type="http://schemas.openxmlformats.org/officeDocument/2006/relationships/image" Target="../media/image71.png"/><Relationship Id="rId22" Type="http://schemas.openxmlformats.org/officeDocument/2006/relationships/image" Target="../media/image79.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svg"/><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2.svg"/><Relationship Id="rId10" Type="http://schemas.openxmlformats.org/officeDocument/2006/relationships/image" Target="../media/image8.png"/><Relationship Id="rId4" Type="http://schemas.openxmlformats.org/officeDocument/2006/relationships/image" Target="../media/image1.pn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3.png"/><Relationship Id="rId7" Type="http://schemas.openxmlformats.org/officeDocument/2006/relationships/image" Target="../media/image15.png"/><Relationship Id="rId12" Type="http://schemas.openxmlformats.org/officeDocument/2006/relationships/image" Target="../media/image20.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3.sv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18" Type="http://schemas.openxmlformats.org/officeDocument/2006/relationships/image" Target="../media/image39.png"/><Relationship Id="rId26" Type="http://schemas.openxmlformats.org/officeDocument/2006/relationships/image" Target="../media/image47.png"/><Relationship Id="rId3" Type="http://schemas.openxmlformats.org/officeDocument/2006/relationships/image" Target="../media/image24.png"/><Relationship Id="rId21" Type="http://schemas.openxmlformats.org/officeDocument/2006/relationships/image" Target="../media/image42.png"/><Relationship Id="rId7" Type="http://schemas.openxmlformats.org/officeDocument/2006/relationships/image" Target="../media/image28.png"/><Relationship Id="rId12" Type="http://schemas.openxmlformats.org/officeDocument/2006/relationships/image" Target="../media/image33.png"/><Relationship Id="rId17" Type="http://schemas.openxmlformats.org/officeDocument/2006/relationships/image" Target="../media/image38.png"/><Relationship Id="rId25" Type="http://schemas.openxmlformats.org/officeDocument/2006/relationships/image" Target="../media/image46.png"/><Relationship Id="rId2" Type="http://schemas.openxmlformats.org/officeDocument/2006/relationships/notesSlide" Target="../notesSlides/notesSlide4.xml"/><Relationship Id="rId16" Type="http://schemas.openxmlformats.org/officeDocument/2006/relationships/image" Target="../media/image37.svg"/><Relationship Id="rId20" Type="http://schemas.openxmlformats.org/officeDocument/2006/relationships/image" Target="../media/image41.png"/><Relationship Id="rId29"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image" Target="../media/image32.png"/><Relationship Id="rId24" Type="http://schemas.openxmlformats.org/officeDocument/2006/relationships/image" Target="../media/image45.png"/><Relationship Id="rId5" Type="http://schemas.openxmlformats.org/officeDocument/2006/relationships/image" Target="../media/image26.png"/><Relationship Id="rId15" Type="http://schemas.openxmlformats.org/officeDocument/2006/relationships/image" Target="../media/image36.png"/><Relationship Id="rId23" Type="http://schemas.openxmlformats.org/officeDocument/2006/relationships/image" Target="../media/image44.png"/><Relationship Id="rId28" Type="http://schemas.openxmlformats.org/officeDocument/2006/relationships/image" Target="../media/image49.svg"/><Relationship Id="rId10" Type="http://schemas.openxmlformats.org/officeDocument/2006/relationships/image" Target="../media/image31.png"/><Relationship Id="rId19" Type="http://schemas.openxmlformats.org/officeDocument/2006/relationships/image" Target="../media/image40.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35.svg"/><Relationship Id="rId22" Type="http://schemas.openxmlformats.org/officeDocument/2006/relationships/image" Target="../media/image43.png"/><Relationship Id="rId27" Type="http://schemas.openxmlformats.org/officeDocument/2006/relationships/image" Target="../media/image48.png"/><Relationship Id="rId30" Type="http://schemas.openxmlformats.org/officeDocument/2006/relationships/image" Target="../media/image51.svg"/></Relationships>
</file>

<file path=ppt/slides/_rels/slide5.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30.png"/><Relationship Id="rId18" Type="http://schemas.openxmlformats.org/officeDocument/2006/relationships/image" Target="../media/image49.svg"/><Relationship Id="rId26" Type="http://schemas.openxmlformats.org/officeDocument/2006/relationships/image" Target="../media/image60.png"/><Relationship Id="rId3" Type="http://schemas.openxmlformats.org/officeDocument/2006/relationships/image" Target="../media/image24.png"/><Relationship Id="rId21" Type="http://schemas.openxmlformats.org/officeDocument/2006/relationships/image" Target="../media/image55.png"/><Relationship Id="rId7" Type="http://schemas.openxmlformats.org/officeDocument/2006/relationships/image" Target="../media/image26.png"/><Relationship Id="rId12" Type="http://schemas.openxmlformats.org/officeDocument/2006/relationships/image" Target="../media/image29.png"/><Relationship Id="rId17" Type="http://schemas.openxmlformats.org/officeDocument/2006/relationships/image" Target="../media/image48.png"/><Relationship Id="rId25" Type="http://schemas.openxmlformats.org/officeDocument/2006/relationships/image" Target="../media/image59.png"/><Relationship Id="rId2" Type="http://schemas.openxmlformats.org/officeDocument/2006/relationships/notesSlide" Target="../notesSlides/notesSlide5.xml"/><Relationship Id="rId16" Type="http://schemas.openxmlformats.org/officeDocument/2006/relationships/image" Target="../media/image33.png"/><Relationship Id="rId20" Type="http://schemas.openxmlformats.org/officeDocument/2006/relationships/image" Target="../media/image54.png"/><Relationship Id="rId29"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46.png"/><Relationship Id="rId11" Type="http://schemas.openxmlformats.org/officeDocument/2006/relationships/image" Target="../media/image28.png"/><Relationship Id="rId24" Type="http://schemas.openxmlformats.org/officeDocument/2006/relationships/image" Target="../media/image58.png"/><Relationship Id="rId5" Type="http://schemas.openxmlformats.org/officeDocument/2006/relationships/image" Target="../media/image45.png"/><Relationship Id="rId15" Type="http://schemas.openxmlformats.org/officeDocument/2006/relationships/image" Target="../media/image32.png"/><Relationship Id="rId23" Type="http://schemas.openxmlformats.org/officeDocument/2006/relationships/image" Target="../media/image57.png"/><Relationship Id="rId28" Type="http://schemas.openxmlformats.org/officeDocument/2006/relationships/image" Target="../media/image62.png"/><Relationship Id="rId10" Type="http://schemas.openxmlformats.org/officeDocument/2006/relationships/image" Target="../media/image27.png"/><Relationship Id="rId19" Type="http://schemas.openxmlformats.org/officeDocument/2006/relationships/image" Target="../media/image53.png"/><Relationship Id="rId31" Type="http://schemas.openxmlformats.org/officeDocument/2006/relationships/image" Target="../media/image51.svg"/><Relationship Id="rId4" Type="http://schemas.openxmlformats.org/officeDocument/2006/relationships/image" Target="../media/image25.png"/><Relationship Id="rId9" Type="http://schemas.openxmlformats.org/officeDocument/2006/relationships/image" Target="../media/image52.png"/><Relationship Id="rId14" Type="http://schemas.openxmlformats.org/officeDocument/2006/relationships/image" Target="../media/image31.png"/><Relationship Id="rId22" Type="http://schemas.openxmlformats.org/officeDocument/2006/relationships/image" Target="../media/image56.png"/><Relationship Id="rId27" Type="http://schemas.openxmlformats.org/officeDocument/2006/relationships/image" Target="../media/image61.png"/><Relationship Id="rId30" Type="http://schemas.openxmlformats.org/officeDocument/2006/relationships/image" Target="../media/image50.png"/></Relationships>
</file>

<file path=ppt/slides/_rels/slide6.xml.rels><?xml version="1.0" encoding="UTF-8" standalone="yes"?>
<Relationships xmlns="http://schemas.openxmlformats.org/package/2006/relationships"><Relationship Id="rId13" Type="http://schemas.openxmlformats.org/officeDocument/2006/relationships/image" Target="../media/image74.png"/><Relationship Id="rId18" Type="http://schemas.openxmlformats.org/officeDocument/2006/relationships/image" Target="../media/image79.png"/><Relationship Id="rId26" Type="http://schemas.openxmlformats.org/officeDocument/2006/relationships/image" Target="../media/image54.png"/><Relationship Id="rId21" Type="http://schemas.openxmlformats.org/officeDocument/2006/relationships/image" Target="../media/image82.png"/><Relationship Id="rId34" Type="http://schemas.openxmlformats.org/officeDocument/2006/relationships/image" Target="../media/image62.png"/><Relationship Id="rId7" Type="http://schemas.openxmlformats.org/officeDocument/2006/relationships/image" Target="../media/image68.png"/><Relationship Id="rId12" Type="http://schemas.openxmlformats.org/officeDocument/2006/relationships/image" Target="../media/image73.png"/><Relationship Id="rId17" Type="http://schemas.openxmlformats.org/officeDocument/2006/relationships/image" Target="../media/image78.png"/><Relationship Id="rId25" Type="http://schemas.openxmlformats.org/officeDocument/2006/relationships/image" Target="../media/image53.png"/><Relationship Id="rId33" Type="http://schemas.openxmlformats.org/officeDocument/2006/relationships/image" Target="../media/image61.png"/><Relationship Id="rId2" Type="http://schemas.openxmlformats.org/officeDocument/2006/relationships/notesSlide" Target="../notesSlides/notesSlide6.xml"/><Relationship Id="rId16" Type="http://schemas.openxmlformats.org/officeDocument/2006/relationships/image" Target="../media/image77.png"/><Relationship Id="rId20" Type="http://schemas.openxmlformats.org/officeDocument/2006/relationships/image" Target="../media/image81.png"/><Relationship Id="rId29"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image" Target="../media/image67.png"/><Relationship Id="rId11" Type="http://schemas.openxmlformats.org/officeDocument/2006/relationships/image" Target="../media/image72.png"/><Relationship Id="rId24" Type="http://schemas.openxmlformats.org/officeDocument/2006/relationships/image" Target="../media/image49.svg"/><Relationship Id="rId32" Type="http://schemas.openxmlformats.org/officeDocument/2006/relationships/image" Target="../media/image60.png"/><Relationship Id="rId37" Type="http://schemas.openxmlformats.org/officeDocument/2006/relationships/image" Target="../media/image51.svg"/><Relationship Id="rId5" Type="http://schemas.openxmlformats.org/officeDocument/2006/relationships/image" Target="../media/image66.png"/><Relationship Id="rId15" Type="http://schemas.openxmlformats.org/officeDocument/2006/relationships/image" Target="../media/image76.png"/><Relationship Id="rId23" Type="http://schemas.openxmlformats.org/officeDocument/2006/relationships/image" Target="../media/image48.png"/><Relationship Id="rId28" Type="http://schemas.openxmlformats.org/officeDocument/2006/relationships/image" Target="../media/image56.png"/><Relationship Id="rId36" Type="http://schemas.openxmlformats.org/officeDocument/2006/relationships/image" Target="../media/image50.png"/><Relationship Id="rId10" Type="http://schemas.openxmlformats.org/officeDocument/2006/relationships/image" Target="../media/image71.png"/><Relationship Id="rId19" Type="http://schemas.openxmlformats.org/officeDocument/2006/relationships/image" Target="../media/image80.png"/><Relationship Id="rId31" Type="http://schemas.openxmlformats.org/officeDocument/2006/relationships/image" Target="../media/image59.png"/><Relationship Id="rId4" Type="http://schemas.openxmlformats.org/officeDocument/2006/relationships/image" Target="../media/image65.png"/><Relationship Id="rId9" Type="http://schemas.openxmlformats.org/officeDocument/2006/relationships/image" Target="../media/image70.png"/><Relationship Id="rId14" Type="http://schemas.openxmlformats.org/officeDocument/2006/relationships/image" Target="../media/image75.png"/><Relationship Id="rId22" Type="http://schemas.openxmlformats.org/officeDocument/2006/relationships/image" Target="../media/image83.png"/><Relationship Id="rId27" Type="http://schemas.openxmlformats.org/officeDocument/2006/relationships/image" Target="../media/image55.png"/><Relationship Id="rId30" Type="http://schemas.openxmlformats.org/officeDocument/2006/relationships/image" Target="../media/image58.png"/><Relationship Id="rId35" Type="http://schemas.openxmlformats.org/officeDocument/2006/relationships/image" Target="../media/image63.png"/><Relationship Id="rId8" Type="http://schemas.openxmlformats.org/officeDocument/2006/relationships/image" Target="../media/image69.png"/><Relationship Id="rId3" Type="http://schemas.openxmlformats.org/officeDocument/2006/relationships/image" Target="../media/image64.png"/></Relationships>
</file>

<file path=ppt/slides/_rels/slide7.xml.rels><?xml version="1.0" encoding="UTF-8" standalone="yes"?>
<Relationships xmlns="http://schemas.openxmlformats.org/package/2006/relationships"><Relationship Id="rId13" Type="http://schemas.openxmlformats.org/officeDocument/2006/relationships/image" Target="../media/image74.png"/><Relationship Id="rId18" Type="http://schemas.openxmlformats.org/officeDocument/2006/relationships/image" Target="../media/image79.png"/><Relationship Id="rId26" Type="http://schemas.openxmlformats.org/officeDocument/2006/relationships/image" Target="../media/image88.png"/><Relationship Id="rId39" Type="http://schemas.openxmlformats.org/officeDocument/2006/relationships/image" Target="../media/image101.png"/><Relationship Id="rId21" Type="http://schemas.openxmlformats.org/officeDocument/2006/relationships/image" Target="../media/image82.png"/><Relationship Id="rId34" Type="http://schemas.openxmlformats.org/officeDocument/2006/relationships/image" Target="../media/image96.png"/><Relationship Id="rId42" Type="http://schemas.openxmlformats.org/officeDocument/2006/relationships/image" Target="../media/image104.svg"/><Relationship Id="rId7" Type="http://schemas.openxmlformats.org/officeDocument/2006/relationships/image" Target="../media/image68.png"/><Relationship Id="rId2" Type="http://schemas.openxmlformats.org/officeDocument/2006/relationships/notesSlide" Target="../notesSlides/notesSlide7.xml"/><Relationship Id="rId16" Type="http://schemas.openxmlformats.org/officeDocument/2006/relationships/image" Target="../media/image77.png"/><Relationship Id="rId20" Type="http://schemas.openxmlformats.org/officeDocument/2006/relationships/image" Target="../media/image81.png"/><Relationship Id="rId29" Type="http://schemas.openxmlformats.org/officeDocument/2006/relationships/image" Target="../media/image91.png"/><Relationship Id="rId41" Type="http://schemas.openxmlformats.org/officeDocument/2006/relationships/image" Target="../media/image103.png"/><Relationship Id="rId1" Type="http://schemas.openxmlformats.org/officeDocument/2006/relationships/slideLayout" Target="../slideLayouts/slideLayout2.xml"/><Relationship Id="rId6" Type="http://schemas.openxmlformats.org/officeDocument/2006/relationships/image" Target="../media/image67.png"/><Relationship Id="rId11" Type="http://schemas.openxmlformats.org/officeDocument/2006/relationships/image" Target="../media/image72.png"/><Relationship Id="rId24" Type="http://schemas.openxmlformats.org/officeDocument/2006/relationships/image" Target="../media/image86.png"/><Relationship Id="rId32" Type="http://schemas.openxmlformats.org/officeDocument/2006/relationships/image" Target="../media/image94.png"/><Relationship Id="rId37" Type="http://schemas.openxmlformats.org/officeDocument/2006/relationships/image" Target="../media/image99.png"/><Relationship Id="rId40" Type="http://schemas.openxmlformats.org/officeDocument/2006/relationships/image" Target="../media/image102.svg"/><Relationship Id="rId5" Type="http://schemas.openxmlformats.org/officeDocument/2006/relationships/image" Target="../media/image84.png"/><Relationship Id="rId15" Type="http://schemas.openxmlformats.org/officeDocument/2006/relationships/image" Target="../media/image76.png"/><Relationship Id="rId23" Type="http://schemas.openxmlformats.org/officeDocument/2006/relationships/image" Target="../media/image85.png"/><Relationship Id="rId28" Type="http://schemas.openxmlformats.org/officeDocument/2006/relationships/image" Target="../media/image90.png"/><Relationship Id="rId36" Type="http://schemas.openxmlformats.org/officeDocument/2006/relationships/image" Target="../media/image98.png"/><Relationship Id="rId10" Type="http://schemas.openxmlformats.org/officeDocument/2006/relationships/image" Target="../media/image71.png"/><Relationship Id="rId19" Type="http://schemas.openxmlformats.org/officeDocument/2006/relationships/image" Target="../media/image80.png"/><Relationship Id="rId31" Type="http://schemas.openxmlformats.org/officeDocument/2006/relationships/image" Target="../media/image93.png"/><Relationship Id="rId4" Type="http://schemas.openxmlformats.org/officeDocument/2006/relationships/image" Target="../media/image65.png"/><Relationship Id="rId9" Type="http://schemas.openxmlformats.org/officeDocument/2006/relationships/image" Target="../media/image70.png"/><Relationship Id="rId14" Type="http://schemas.openxmlformats.org/officeDocument/2006/relationships/image" Target="../media/image75.png"/><Relationship Id="rId22" Type="http://schemas.openxmlformats.org/officeDocument/2006/relationships/image" Target="../media/image83.png"/><Relationship Id="rId27" Type="http://schemas.openxmlformats.org/officeDocument/2006/relationships/image" Target="../media/image89.png"/><Relationship Id="rId30" Type="http://schemas.openxmlformats.org/officeDocument/2006/relationships/image" Target="../media/image92.png"/><Relationship Id="rId35" Type="http://schemas.openxmlformats.org/officeDocument/2006/relationships/image" Target="../media/image97.png"/><Relationship Id="rId8" Type="http://schemas.openxmlformats.org/officeDocument/2006/relationships/image" Target="../media/image69.png"/><Relationship Id="rId3" Type="http://schemas.openxmlformats.org/officeDocument/2006/relationships/image" Target="../media/image64.png"/><Relationship Id="rId12" Type="http://schemas.openxmlformats.org/officeDocument/2006/relationships/image" Target="../media/image73.png"/><Relationship Id="rId17" Type="http://schemas.openxmlformats.org/officeDocument/2006/relationships/image" Target="../media/image78.png"/><Relationship Id="rId25" Type="http://schemas.openxmlformats.org/officeDocument/2006/relationships/image" Target="../media/image87.png"/><Relationship Id="rId33" Type="http://schemas.openxmlformats.org/officeDocument/2006/relationships/image" Target="../media/image95.png"/><Relationship Id="rId38" Type="http://schemas.openxmlformats.org/officeDocument/2006/relationships/image" Target="../media/image100.png"/></Relationships>
</file>

<file path=ppt/slides/_rels/slide8.xml.rels><?xml version="1.0" encoding="UTF-8" standalone="yes"?>
<Relationships xmlns="http://schemas.openxmlformats.org/package/2006/relationships"><Relationship Id="rId26" Type="http://schemas.openxmlformats.org/officeDocument/2006/relationships/image" Target="../media/image112.png"/><Relationship Id="rId21" Type="http://schemas.openxmlformats.org/officeDocument/2006/relationships/image" Target="../media/image107.png"/><Relationship Id="rId42" Type="http://schemas.openxmlformats.org/officeDocument/2006/relationships/image" Target="../media/image128.png"/><Relationship Id="rId47" Type="http://schemas.openxmlformats.org/officeDocument/2006/relationships/image" Target="../media/image133.png"/><Relationship Id="rId63" Type="http://schemas.openxmlformats.org/officeDocument/2006/relationships/image" Target="../media/image149.png"/><Relationship Id="rId68" Type="http://schemas.openxmlformats.org/officeDocument/2006/relationships/image" Target="../media/image154.png"/><Relationship Id="rId84" Type="http://schemas.openxmlformats.org/officeDocument/2006/relationships/image" Target="../media/image104.svg"/><Relationship Id="rId16" Type="http://schemas.openxmlformats.org/officeDocument/2006/relationships/image" Target="../media/image98.png"/><Relationship Id="rId11" Type="http://schemas.openxmlformats.org/officeDocument/2006/relationships/image" Target="../media/image93.png"/><Relationship Id="rId32" Type="http://schemas.openxmlformats.org/officeDocument/2006/relationships/image" Target="../media/image118.png"/><Relationship Id="rId37" Type="http://schemas.openxmlformats.org/officeDocument/2006/relationships/image" Target="../media/image123.png"/><Relationship Id="rId53" Type="http://schemas.openxmlformats.org/officeDocument/2006/relationships/image" Target="../media/image139.png"/><Relationship Id="rId58" Type="http://schemas.openxmlformats.org/officeDocument/2006/relationships/image" Target="../media/image144.png"/><Relationship Id="rId74" Type="http://schemas.openxmlformats.org/officeDocument/2006/relationships/image" Target="../media/image160.png"/><Relationship Id="rId79" Type="http://schemas.openxmlformats.org/officeDocument/2006/relationships/image" Target="../media/image165.png"/><Relationship Id="rId5" Type="http://schemas.openxmlformats.org/officeDocument/2006/relationships/image" Target="../media/image87.png"/><Relationship Id="rId19" Type="http://schemas.openxmlformats.org/officeDocument/2006/relationships/image" Target="../media/image105.png"/><Relationship Id="rId14" Type="http://schemas.openxmlformats.org/officeDocument/2006/relationships/image" Target="../media/image96.png"/><Relationship Id="rId22" Type="http://schemas.openxmlformats.org/officeDocument/2006/relationships/image" Target="../media/image108.png"/><Relationship Id="rId27" Type="http://schemas.openxmlformats.org/officeDocument/2006/relationships/image" Target="../media/image113.png"/><Relationship Id="rId30" Type="http://schemas.openxmlformats.org/officeDocument/2006/relationships/image" Target="../media/image116.png"/><Relationship Id="rId35" Type="http://schemas.openxmlformats.org/officeDocument/2006/relationships/image" Target="../media/image121.png"/><Relationship Id="rId43" Type="http://schemas.openxmlformats.org/officeDocument/2006/relationships/image" Target="../media/image129.png"/><Relationship Id="rId48" Type="http://schemas.openxmlformats.org/officeDocument/2006/relationships/image" Target="../media/image134.png"/><Relationship Id="rId56" Type="http://schemas.openxmlformats.org/officeDocument/2006/relationships/image" Target="../media/image142.png"/><Relationship Id="rId64" Type="http://schemas.openxmlformats.org/officeDocument/2006/relationships/image" Target="../media/image150.png"/><Relationship Id="rId69" Type="http://schemas.openxmlformats.org/officeDocument/2006/relationships/image" Target="../media/image155.png"/><Relationship Id="rId77" Type="http://schemas.openxmlformats.org/officeDocument/2006/relationships/image" Target="../media/image163.png"/><Relationship Id="rId8" Type="http://schemas.openxmlformats.org/officeDocument/2006/relationships/image" Target="../media/image90.png"/><Relationship Id="rId51" Type="http://schemas.openxmlformats.org/officeDocument/2006/relationships/image" Target="../media/image137.png"/><Relationship Id="rId72" Type="http://schemas.openxmlformats.org/officeDocument/2006/relationships/image" Target="../media/image158.png"/><Relationship Id="rId80" Type="http://schemas.openxmlformats.org/officeDocument/2006/relationships/image" Target="../media/image166.svg"/><Relationship Id="rId85" Type="http://schemas.openxmlformats.org/officeDocument/2006/relationships/image" Target="../media/image167.png"/><Relationship Id="rId3" Type="http://schemas.openxmlformats.org/officeDocument/2006/relationships/image" Target="../media/image85.png"/><Relationship Id="rId12" Type="http://schemas.openxmlformats.org/officeDocument/2006/relationships/image" Target="../media/image94.png"/><Relationship Id="rId17" Type="http://schemas.openxmlformats.org/officeDocument/2006/relationships/image" Target="../media/image99.png"/><Relationship Id="rId25" Type="http://schemas.openxmlformats.org/officeDocument/2006/relationships/image" Target="../media/image111.png"/><Relationship Id="rId33" Type="http://schemas.openxmlformats.org/officeDocument/2006/relationships/image" Target="../media/image119.png"/><Relationship Id="rId38" Type="http://schemas.openxmlformats.org/officeDocument/2006/relationships/image" Target="../media/image124.png"/><Relationship Id="rId46" Type="http://schemas.openxmlformats.org/officeDocument/2006/relationships/image" Target="../media/image132.png"/><Relationship Id="rId59" Type="http://schemas.openxmlformats.org/officeDocument/2006/relationships/image" Target="../media/image145.png"/><Relationship Id="rId67" Type="http://schemas.openxmlformats.org/officeDocument/2006/relationships/image" Target="../media/image153.png"/><Relationship Id="rId20" Type="http://schemas.openxmlformats.org/officeDocument/2006/relationships/image" Target="../media/image106.png"/><Relationship Id="rId41" Type="http://schemas.openxmlformats.org/officeDocument/2006/relationships/image" Target="../media/image127.png"/><Relationship Id="rId54" Type="http://schemas.openxmlformats.org/officeDocument/2006/relationships/image" Target="../media/image140.png"/><Relationship Id="rId62" Type="http://schemas.openxmlformats.org/officeDocument/2006/relationships/image" Target="../media/image148.png"/><Relationship Id="rId70" Type="http://schemas.openxmlformats.org/officeDocument/2006/relationships/image" Target="../media/image156.png"/><Relationship Id="rId75" Type="http://schemas.openxmlformats.org/officeDocument/2006/relationships/image" Target="../media/image161.png"/><Relationship Id="rId83" Type="http://schemas.openxmlformats.org/officeDocument/2006/relationships/image" Target="../media/image103.png"/><Relationship Id="rId1" Type="http://schemas.openxmlformats.org/officeDocument/2006/relationships/slideLayout" Target="../slideLayouts/slideLayout2.xml"/><Relationship Id="rId6" Type="http://schemas.openxmlformats.org/officeDocument/2006/relationships/image" Target="../media/image88.png"/><Relationship Id="rId15" Type="http://schemas.openxmlformats.org/officeDocument/2006/relationships/image" Target="../media/image97.png"/><Relationship Id="rId23" Type="http://schemas.openxmlformats.org/officeDocument/2006/relationships/image" Target="../media/image109.png"/><Relationship Id="rId28" Type="http://schemas.openxmlformats.org/officeDocument/2006/relationships/image" Target="../media/image114.png"/><Relationship Id="rId36" Type="http://schemas.openxmlformats.org/officeDocument/2006/relationships/image" Target="../media/image122.png"/><Relationship Id="rId49" Type="http://schemas.openxmlformats.org/officeDocument/2006/relationships/image" Target="../media/image135.png"/><Relationship Id="rId57" Type="http://schemas.openxmlformats.org/officeDocument/2006/relationships/image" Target="../media/image143.png"/><Relationship Id="rId10" Type="http://schemas.openxmlformats.org/officeDocument/2006/relationships/image" Target="../media/image92.png"/><Relationship Id="rId31" Type="http://schemas.openxmlformats.org/officeDocument/2006/relationships/image" Target="../media/image117.png"/><Relationship Id="rId44" Type="http://schemas.openxmlformats.org/officeDocument/2006/relationships/image" Target="../media/image130.png"/><Relationship Id="rId52" Type="http://schemas.openxmlformats.org/officeDocument/2006/relationships/image" Target="../media/image138.png"/><Relationship Id="rId60" Type="http://schemas.openxmlformats.org/officeDocument/2006/relationships/image" Target="../media/image146.png"/><Relationship Id="rId65" Type="http://schemas.openxmlformats.org/officeDocument/2006/relationships/image" Target="../media/image151.png"/><Relationship Id="rId73" Type="http://schemas.openxmlformats.org/officeDocument/2006/relationships/image" Target="../media/image159.png"/><Relationship Id="rId78" Type="http://schemas.openxmlformats.org/officeDocument/2006/relationships/image" Target="../media/image164.svg"/><Relationship Id="rId81" Type="http://schemas.openxmlformats.org/officeDocument/2006/relationships/image" Target="../media/image101.png"/><Relationship Id="rId86" Type="http://schemas.openxmlformats.org/officeDocument/2006/relationships/image" Target="../media/image168.png"/><Relationship Id="rId4" Type="http://schemas.openxmlformats.org/officeDocument/2006/relationships/image" Target="../media/image86.png"/><Relationship Id="rId9" Type="http://schemas.openxmlformats.org/officeDocument/2006/relationships/image" Target="../media/image91.png"/><Relationship Id="rId13" Type="http://schemas.openxmlformats.org/officeDocument/2006/relationships/image" Target="../media/image95.png"/><Relationship Id="rId18" Type="http://schemas.openxmlformats.org/officeDocument/2006/relationships/image" Target="../media/image100.png"/><Relationship Id="rId39" Type="http://schemas.openxmlformats.org/officeDocument/2006/relationships/image" Target="../media/image125.png"/><Relationship Id="rId34" Type="http://schemas.openxmlformats.org/officeDocument/2006/relationships/image" Target="../media/image120.png"/><Relationship Id="rId50" Type="http://schemas.openxmlformats.org/officeDocument/2006/relationships/image" Target="../media/image136.png"/><Relationship Id="rId55" Type="http://schemas.openxmlformats.org/officeDocument/2006/relationships/image" Target="../media/image141.png"/><Relationship Id="rId76" Type="http://schemas.openxmlformats.org/officeDocument/2006/relationships/image" Target="../media/image162.svg"/><Relationship Id="rId7" Type="http://schemas.openxmlformats.org/officeDocument/2006/relationships/image" Target="../media/image89.png"/><Relationship Id="rId71" Type="http://schemas.openxmlformats.org/officeDocument/2006/relationships/image" Target="../media/image157.png"/><Relationship Id="rId2" Type="http://schemas.openxmlformats.org/officeDocument/2006/relationships/notesSlide" Target="../notesSlides/notesSlide8.xml"/><Relationship Id="rId29" Type="http://schemas.openxmlformats.org/officeDocument/2006/relationships/image" Target="../media/image115.png"/><Relationship Id="rId24" Type="http://schemas.openxmlformats.org/officeDocument/2006/relationships/image" Target="../media/image110.png"/><Relationship Id="rId40" Type="http://schemas.openxmlformats.org/officeDocument/2006/relationships/image" Target="../media/image126.png"/><Relationship Id="rId45" Type="http://schemas.openxmlformats.org/officeDocument/2006/relationships/image" Target="../media/image131.png"/><Relationship Id="rId66" Type="http://schemas.openxmlformats.org/officeDocument/2006/relationships/image" Target="../media/image152.png"/><Relationship Id="rId61" Type="http://schemas.openxmlformats.org/officeDocument/2006/relationships/image" Target="../media/image147.png"/><Relationship Id="rId82" Type="http://schemas.openxmlformats.org/officeDocument/2006/relationships/image" Target="../media/image102.svg"/></Relationships>
</file>

<file path=ppt/slides/_rels/slide9.xml.rels><?xml version="1.0" encoding="UTF-8" standalone="yes"?>
<Relationships xmlns="http://schemas.openxmlformats.org/package/2006/relationships"><Relationship Id="rId26" Type="http://schemas.openxmlformats.org/officeDocument/2006/relationships/image" Target="../media/image127.png"/><Relationship Id="rId21" Type="http://schemas.openxmlformats.org/officeDocument/2006/relationships/image" Target="../media/image122.png"/><Relationship Id="rId42" Type="http://schemas.openxmlformats.org/officeDocument/2006/relationships/image" Target="../media/image143.png"/><Relationship Id="rId47" Type="http://schemas.openxmlformats.org/officeDocument/2006/relationships/image" Target="../media/image148.png"/><Relationship Id="rId63" Type="http://schemas.openxmlformats.org/officeDocument/2006/relationships/image" Target="../media/image164.svg"/><Relationship Id="rId68" Type="http://schemas.openxmlformats.org/officeDocument/2006/relationships/image" Target="../media/image172.png"/><Relationship Id="rId2" Type="http://schemas.openxmlformats.org/officeDocument/2006/relationships/notesSlide" Target="../notesSlides/notesSlide9.xml"/><Relationship Id="rId16" Type="http://schemas.openxmlformats.org/officeDocument/2006/relationships/image" Target="../media/image117.png"/><Relationship Id="rId29" Type="http://schemas.openxmlformats.org/officeDocument/2006/relationships/image" Target="../media/image130.png"/><Relationship Id="rId11" Type="http://schemas.openxmlformats.org/officeDocument/2006/relationships/image" Target="../media/image112.png"/><Relationship Id="rId24" Type="http://schemas.openxmlformats.org/officeDocument/2006/relationships/image" Target="../media/image125.png"/><Relationship Id="rId32" Type="http://schemas.openxmlformats.org/officeDocument/2006/relationships/image" Target="../media/image133.png"/><Relationship Id="rId37" Type="http://schemas.openxmlformats.org/officeDocument/2006/relationships/image" Target="../media/image138.png"/><Relationship Id="rId40" Type="http://schemas.openxmlformats.org/officeDocument/2006/relationships/image" Target="../media/image141.png"/><Relationship Id="rId45" Type="http://schemas.openxmlformats.org/officeDocument/2006/relationships/image" Target="../media/image146.png"/><Relationship Id="rId53" Type="http://schemas.openxmlformats.org/officeDocument/2006/relationships/image" Target="../media/image154.png"/><Relationship Id="rId58" Type="http://schemas.openxmlformats.org/officeDocument/2006/relationships/image" Target="../media/image159.png"/><Relationship Id="rId66" Type="http://schemas.openxmlformats.org/officeDocument/2006/relationships/image" Target="../media/image170.png"/><Relationship Id="rId74" Type="http://schemas.openxmlformats.org/officeDocument/2006/relationships/image" Target="../media/image168.png"/><Relationship Id="rId5" Type="http://schemas.openxmlformats.org/officeDocument/2006/relationships/image" Target="../media/image106.png"/><Relationship Id="rId61" Type="http://schemas.openxmlformats.org/officeDocument/2006/relationships/image" Target="../media/image162.svg"/><Relationship Id="rId19" Type="http://schemas.openxmlformats.org/officeDocument/2006/relationships/image" Target="../media/image120.png"/><Relationship Id="rId14" Type="http://schemas.openxmlformats.org/officeDocument/2006/relationships/image" Target="../media/image115.png"/><Relationship Id="rId22" Type="http://schemas.openxmlformats.org/officeDocument/2006/relationships/image" Target="../media/image123.png"/><Relationship Id="rId27" Type="http://schemas.openxmlformats.org/officeDocument/2006/relationships/image" Target="../media/image128.png"/><Relationship Id="rId30" Type="http://schemas.openxmlformats.org/officeDocument/2006/relationships/image" Target="../media/image131.png"/><Relationship Id="rId35" Type="http://schemas.openxmlformats.org/officeDocument/2006/relationships/image" Target="../media/image136.png"/><Relationship Id="rId43" Type="http://schemas.openxmlformats.org/officeDocument/2006/relationships/image" Target="../media/image144.png"/><Relationship Id="rId48" Type="http://schemas.openxmlformats.org/officeDocument/2006/relationships/image" Target="../media/image149.png"/><Relationship Id="rId56" Type="http://schemas.openxmlformats.org/officeDocument/2006/relationships/image" Target="../media/image157.png"/><Relationship Id="rId64" Type="http://schemas.openxmlformats.org/officeDocument/2006/relationships/image" Target="../media/image165.png"/><Relationship Id="rId69" Type="http://schemas.openxmlformats.org/officeDocument/2006/relationships/image" Target="../media/image173.png"/><Relationship Id="rId8" Type="http://schemas.openxmlformats.org/officeDocument/2006/relationships/image" Target="../media/image109.png"/><Relationship Id="rId51" Type="http://schemas.openxmlformats.org/officeDocument/2006/relationships/image" Target="../media/image152.png"/><Relationship Id="rId72" Type="http://schemas.openxmlformats.org/officeDocument/2006/relationships/image" Target="../media/image176.png"/><Relationship Id="rId3" Type="http://schemas.openxmlformats.org/officeDocument/2006/relationships/image" Target="../media/image169.png"/><Relationship Id="rId12" Type="http://schemas.openxmlformats.org/officeDocument/2006/relationships/image" Target="../media/image113.png"/><Relationship Id="rId17" Type="http://schemas.openxmlformats.org/officeDocument/2006/relationships/image" Target="../media/image118.png"/><Relationship Id="rId25" Type="http://schemas.openxmlformats.org/officeDocument/2006/relationships/image" Target="../media/image126.png"/><Relationship Id="rId33" Type="http://schemas.openxmlformats.org/officeDocument/2006/relationships/image" Target="../media/image134.png"/><Relationship Id="rId38" Type="http://schemas.openxmlformats.org/officeDocument/2006/relationships/image" Target="../media/image139.png"/><Relationship Id="rId46" Type="http://schemas.openxmlformats.org/officeDocument/2006/relationships/image" Target="../media/image147.png"/><Relationship Id="rId59" Type="http://schemas.openxmlformats.org/officeDocument/2006/relationships/image" Target="../media/image160.png"/><Relationship Id="rId67" Type="http://schemas.openxmlformats.org/officeDocument/2006/relationships/image" Target="../media/image171.svg"/><Relationship Id="rId20" Type="http://schemas.openxmlformats.org/officeDocument/2006/relationships/image" Target="../media/image121.png"/><Relationship Id="rId41" Type="http://schemas.openxmlformats.org/officeDocument/2006/relationships/image" Target="../media/image142.png"/><Relationship Id="rId54" Type="http://schemas.openxmlformats.org/officeDocument/2006/relationships/image" Target="../media/image155.png"/><Relationship Id="rId62" Type="http://schemas.openxmlformats.org/officeDocument/2006/relationships/image" Target="../media/image163.png"/><Relationship Id="rId70" Type="http://schemas.openxmlformats.org/officeDocument/2006/relationships/image" Target="../media/image174.png"/><Relationship Id="rId75" Type="http://schemas.openxmlformats.org/officeDocument/2006/relationships/image" Target="../media/image177.png"/><Relationship Id="rId1" Type="http://schemas.openxmlformats.org/officeDocument/2006/relationships/slideLayout" Target="../slideLayouts/slideLayout2.xml"/><Relationship Id="rId6" Type="http://schemas.openxmlformats.org/officeDocument/2006/relationships/image" Target="../media/image107.png"/><Relationship Id="rId15" Type="http://schemas.openxmlformats.org/officeDocument/2006/relationships/image" Target="../media/image116.png"/><Relationship Id="rId23" Type="http://schemas.openxmlformats.org/officeDocument/2006/relationships/image" Target="../media/image124.png"/><Relationship Id="rId28" Type="http://schemas.openxmlformats.org/officeDocument/2006/relationships/image" Target="../media/image129.png"/><Relationship Id="rId36" Type="http://schemas.openxmlformats.org/officeDocument/2006/relationships/image" Target="../media/image137.png"/><Relationship Id="rId49" Type="http://schemas.openxmlformats.org/officeDocument/2006/relationships/image" Target="../media/image150.png"/><Relationship Id="rId57" Type="http://schemas.openxmlformats.org/officeDocument/2006/relationships/image" Target="../media/image158.png"/><Relationship Id="rId10" Type="http://schemas.openxmlformats.org/officeDocument/2006/relationships/image" Target="../media/image111.png"/><Relationship Id="rId31" Type="http://schemas.openxmlformats.org/officeDocument/2006/relationships/image" Target="../media/image132.png"/><Relationship Id="rId44" Type="http://schemas.openxmlformats.org/officeDocument/2006/relationships/image" Target="../media/image145.png"/><Relationship Id="rId52" Type="http://schemas.openxmlformats.org/officeDocument/2006/relationships/image" Target="../media/image153.png"/><Relationship Id="rId60" Type="http://schemas.openxmlformats.org/officeDocument/2006/relationships/image" Target="../media/image161.png"/><Relationship Id="rId65" Type="http://schemas.openxmlformats.org/officeDocument/2006/relationships/image" Target="../media/image166.svg"/><Relationship Id="rId73" Type="http://schemas.openxmlformats.org/officeDocument/2006/relationships/image" Target="../media/image167.png"/><Relationship Id="rId4" Type="http://schemas.openxmlformats.org/officeDocument/2006/relationships/image" Target="../media/image105.png"/><Relationship Id="rId9" Type="http://schemas.openxmlformats.org/officeDocument/2006/relationships/image" Target="../media/image110.png"/><Relationship Id="rId13" Type="http://schemas.openxmlformats.org/officeDocument/2006/relationships/image" Target="../media/image114.png"/><Relationship Id="rId18" Type="http://schemas.openxmlformats.org/officeDocument/2006/relationships/image" Target="../media/image119.png"/><Relationship Id="rId39" Type="http://schemas.openxmlformats.org/officeDocument/2006/relationships/image" Target="../media/image140.png"/><Relationship Id="rId34" Type="http://schemas.openxmlformats.org/officeDocument/2006/relationships/image" Target="../media/image135.png"/><Relationship Id="rId50" Type="http://schemas.openxmlformats.org/officeDocument/2006/relationships/image" Target="../media/image151.png"/><Relationship Id="rId55" Type="http://schemas.openxmlformats.org/officeDocument/2006/relationships/image" Target="../media/image156.png"/><Relationship Id="rId76" Type="http://schemas.openxmlformats.org/officeDocument/2006/relationships/image" Target="../media/image178.png"/><Relationship Id="rId7" Type="http://schemas.openxmlformats.org/officeDocument/2006/relationships/image" Target="../media/image108.png"/><Relationship Id="rId71" Type="http://schemas.openxmlformats.org/officeDocument/2006/relationships/image" Target="../media/image17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qaz">
            <a:extLst>
              <a:ext uri="{FF2B5EF4-FFF2-40B4-BE49-F238E27FC236}">
                <a16:creationId xmlns:a16="http://schemas.microsoft.com/office/drawing/2014/main" id="{0274A673-AD92-C6AD-320A-D94C09127AAA}"/>
              </a:ext>
            </a:extLst>
          </p:cNvPr>
          <p:cNvSpPr/>
          <p:nvPr/>
        </p:nvSpPr>
        <p:spPr>
          <a:xfrm>
            <a:off x="4119146" y="-3992880"/>
            <a:ext cx="3953700" cy="9332976"/>
          </a:xfrm>
          <a:prstGeom prst="round2SameRect">
            <a:avLst>
              <a:gd name="adj1" fmla="val 0"/>
              <a:gd name="adj2" fmla="val 10667"/>
            </a:avLst>
          </a:prstGeom>
          <a:solidFill>
            <a:srgbClr val="6E02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5AFAF"/>
              </a:solidFill>
              <a:latin typeface="Ravi Medium" panose="02000504000000020004" pitchFamily="2" charset="-78"/>
            </a:endParaRPr>
          </a:p>
        </p:txBody>
      </p:sp>
      <p:pic>
        <p:nvPicPr>
          <p:cNvPr id="25" name="Graphic 24">
            <a:extLst>
              <a:ext uri="{FF2B5EF4-FFF2-40B4-BE49-F238E27FC236}">
                <a16:creationId xmlns:a16="http://schemas.microsoft.com/office/drawing/2014/main" id="{C061EA4D-C370-1F86-0EBA-2B3893361E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29651" y="2367185"/>
            <a:ext cx="2532690" cy="2123630"/>
          </a:xfrm>
          <a:prstGeom prst="rect">
            <a:avLst/>
          </a:prstGeom>
        </p:spPr>
      </p:pic>
      <p:sp>
        <p:nvSpPr>
          <p:cNvPr id="2" name="Rectangle 1">
            <a:extLst>
              <a:ext uri="{FF2B5EF4-FFF2-40B4-BE49-F238E27FC236}">
                <a16:creationId xmlns:a16="http://schemas.microsoft.com/office/drawing/2014/main" id="{8BB329BD-66B1-7FA7-3495-6EF2206AA665}"/>
              </a:ext>
            </a:extLst>
          </p:cNvPr>
          <p:cNvSpPr/>
          <p:nvPr/>
        </p:nvSpPr>
        <p:spPr>
          <a:xfrm rot="10800000">
            <a:off x="-45660" y="7340914"/>
            <a:ext cx="12237660" cy="1169391"/>
          </a:xfrm>
          <a:prstGeom prst="rect">
            <a:avLst/>
          </a:prstGeom>
          <a:solidFill>
            <a:srgbClr val="6E02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Tree>
    <p:extLst>
      <p:ext uri="{BB962C8B-B14F-4D97-AF65-F5344CB8AC3E}">
        <p14:creationId xmlns:p14="http://schemas.microsoft.com/office/powerpoint/2010/main" val="40024311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2918">
        <p159:morph option="byObject"/>
      </p:transition>
    </mc:Choice>
    <mc:Fallback xmlns="">
      <p:transition spd="slow" advTm="2918">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75000">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75000">
                                          <p:cBhvr additive="base">
                                            <p:cTn id="7" dur="2000" fill="hold"/>
                                            <p:tgtEl>
                                              <p:spTgt spid="8"/>
                                            </p:tgtEl>
                                            <p:attrNameLst>
                                              <p:attrName>ppt_x</p:attrName>
                                            </p:attrNameLst>
                                          </p:cBhvr>
                                          <p:tavLst>
                                            <p:tav tm="0">
                                              <p:val>
                                                <p:strVal val="#ppt_x"/>
                                              </p:val>
                                            </p:tav>
                                            <p:tav tm="100000">
                                              <p:val>
                                                <p:strVal val="#ppt_x"/>
                                              </p:val>
                                            </p:tav>
                                          </p:tavLst>
                                        </p:anim>
                                        <p:anim calcmode="lin" valueType="num" p14:bounceEnd="75000">
                                          <p:cBhvr additive="base">
                                            <p:cTn id="8" dur="2000" fill="hold"/>
                                            <p:tgtEl>
                                              <p:spTgt spid="8"/>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14:presetBounceEnd="76500">
                                      <p:stCondLst>
                                        <p:cond delay="500"/>
                                      </p:stCondLst>
                                      <p:childTnLst>
                                        <p:set>
                                          <p:cBhvr>
                                            <p:cTn id="10" dur="1" fill="hold">
                                              <p:stCondLst>
                                                <p:cond delay="0"/>
                                              </p:stCondLst>
                                            </p:cTn>
                                            <p:tgtEl>
                                              <p:spTgt spid="25"/>
                                            </p:tgtEl>
                                            <p:attrNameLst>
                                              <p:attrName>style.visibility</p:attrName>
                                            </p:attrNameLst>
                                          </p:cBhvr>
                                          <p:to>
                                            <p:strVal val="visible"/>
                                          </p:to>
                                        </p:set>
                                        <p:anim calcmode="lin" valueType="num" p14:bounceEnd="76500">
                                          <p:cBhvr additive="base">
                                            <p:cTn id="11" dur="2000" fill="hold"/>
                                            <p:tgtEl>
                                              <p:spTgt spid="25"/>
                                            </p:tgtEl>
                                            <p:attrNameLst>
                                              <p:attrName>ppt_x</p:attrName>
                                            </p:attrNameLst>
                                          </p:cBhvr>
                                          <p:tavLst>
                                            <p:tav tm="0">
                                              <p:val>
                                                <p:strVal val="#ppt_x"/>
                                              </p:val>
                                            </p:tav>
                                            <p:tav tm="100000">
                                              <p:val>
                                                <p:strVal val="#ppt_x"/>
                                              </p:val>
                                            </p:tav>
                                          </p:tavLst>
                                        </p:anim>
                                        <p:anim calcmode="lin" valueType="num" p14:bounceEnd="76500">
                                          <p:cBhvr additive="base">
                                            <p:cTn id="12" dur="2000" fill="hold"/>
                                            <p:tgtEl>
                                              <p:spTgt spid="2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 fill="hold"/>
                                            <p:tgtEl>
                                              <p:spTgt spid="8"/>
                                            </p:tgtEl>
                                            <p:attrNameLst>
                                              <p:attrName>ppt_x</p:attrName>
                                            </p:attrNameLst>
                                          </p:cBhvr>
                                          <p:tavLst>
                                            <p:tav tm="0">
                                              <p:val>
                                                <p:strVal val="#ppt_x"/>
                                              </p:val>
                                            </p:tav>
                                            <p:tav tm="100000">
                                              <p:val>
                                                <p:strVal val="#ppt_x"/>
                                              </p:val>
                                            </p:tav>
                                          </p:tavLst>
                                        </p:anim>
                                        <p:anim calcmode="lin" valueType="num">
                                          <p:cBhvr additive="base">
                                            <p:cTn id="8" dur="2000" fill="hold"/>
                                            <p:tgtEl>
                                              <p:spTgt spid="8"/>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50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2000" fill="hold"/>
                                            <p:tgtEl>
                                              <p:spTgt spid="25"/>
                                            </p:tgtEl>
                                            <p:attrNameLst>
                                              <p:attrName>ppt_x</p:attrName>
                                            </p:attrNameLst>
                                          </p:cBhvr>
                                          <p:tavLst>
                                            <p:tav tm="0">
                                              <p:val>
                                                <p:strVal val="#ppt_x"/>
                                              </p:val>
                                            </p:tav>
                                            <p:tav tm="100000">
                                              <p:val>
                                                <p:strVal val="#ppt_x"/>
                                              </p:val>
                                            </p:tav>
                                          </p:tavLst>
                                        </p:anim>
                                        <p:anim calcmode="lin" valueType="num">
                                          <p:cBhvr additive="base">
                                            <p:cTn id="12" dur="2000" fill="hold"/>
                                            <p:tgtEl>
                                              <p:spTgt spid="2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82088-240B-AEE3-853B-FDBEEFEB33A4}"/>
            </a:ext>
          </a:extLst>
        </p:cNvPr>
        <p:cNvGrpSpPr/>
        <p:nvPr/>
      </p:nvGrpSpPr>
      <p:grpSpPr>
        <a:xfrm>
          <a:off x="0" y="0"/>
          <a:ext cx="0" cy="0"/>
          <a:chOff x="0" y="0"/>
          <a:chExt cx="0" cy="0"/>
        </a:xfrm>
      </p:grpSpPr>
      <p:pic>
        <p:nvPicPr>
          <p:cNvPr id="47" name="Picture 46" descr="A silhouette of a person&#10;&#10;AI-generated content may be incorrect.">
            <a:extLst>
              <a:ext uri="{FF2B5EF4-FFF2-40B4-BE49-F238E27FC236}">
                <a16:creationId xmlns:a16="http://schemas.microsoft.com/office/drawing/2014/main" id="{856658B7-04AF-59A3-47AD-24CF8009D6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68550" y="448200"/>
            <a:ext cx="1051412" cy="2462168"/>
          </a:xfrm>
          <a:prstGeom prst="rect">
            <a:avLst/>
          </a:prstGeom>
        </p:spPr>
      </p:pic>
      <p:pic>
        <p:nvPicPr>
          <p:cNvPr id="41" name="Picture 40" descr="A purple silhouette of a monster&#10;&#10;AI-generated content may be incorrect.">
            <a:extLst>
              <a:ext uri="{FF2B5EF4-FFF2-40B4-BE49-F238E27FC236}">
                <a16:creationId xmlns:a16="http://schemas.microsoft.com/office/drawing/2014/main" id="{79B27582-0EE2-36B3-78A3-3E318765C9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57478" y="226624"/>
            <a:ext cx="3905976" cy="6061301"/>
          </a:xfrm>
          <a:prstGeom prst="rect">
            <a:avLst/>
          </a:prstGeom>
        </p:spPr>
      </p:pic>
      <p:sp>
        <p:nvSpPr>
          <p:cNvPr id="59" name="Rectangle 58">
            <a:extLst>
              <a:ext uri="{FF2B5EF4-FFF2-40B4-BE49-F238E27FC236}">
                <a16:creationId xmlns:a16="http://schemas.microsoft.com/office/drawing/2014/main" id="{772973B5-BB26-CA9A-4596-B202D7ADE712}"/>
              </a:ext>
            </a:extLst>
          </p:cNvPr>
          <p:cNvSpPr/>
          <p:nvPr/>
        </p:nvSpPr>
        <p:spPr>
          <a:xfrm rot="16200000">
            <a:off x="-3011381" y="2876969"/>
            <a:ext cx="6923328" cy="1169391"/>
          </a:xfrm>
          <a:prstGeom prst="rect">
            <a:avLst/>
          </a:prstGeom>
          <a:solidFill>
            <a:srgbClr val="6E02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7" name="TextBox 6">
            <a:extLst>
              <a:ext uri="{FF2B5EF4-FFF2-40B4-BE49-F238E27FC236}">
                <a16:creationId xmlns:a16="http://schemas.microsoft.com/office/drawing/2014/main" id="{2A82E683-1CE6-BA1B-69A6-0C1A89B1B6C9}"/>
              </a:ext>
            </a:extLst>
          </p:cNvPr>
          <p:cNvSpPr txBox="1"/>
          <p:nvPr/>
        </p:nvSpPr>
        <p:spPr>
          <a:xfrm>
            <a:off x="-9705835" y="1216635"/>
            <a:ext cx="7853735" cy="707886"/>
          </a:xfrm>
          <a:prstGeom prst="rect">
            <a:avLst/>
          </a:prstGeom>
          <a:noFill/>
        </p:spPr>
        <p:txBody>
          <a:bodyPr wrap="square" rtlCol="1">
            <a:spAutoFit/>
          </a:bodyPr>
          <a:lstStyle/>
          <a:p>
            <a:pPr algn="ctr" rtl="1"/>
            <a:r>
              <a:rPr lang="fa-IR" sz="4000" b="1" spc="-50" dirty="0">
                <a:solidFill>
                  <a:srgbClr val="6E026F"/>
                </a:solidFill>
                <a:latin typeface="Ravi Bold" panose="02000504000000020004" pitchFamily="2" charset="-78"/>
                <a:ea typeface="Ravi Bold" panose="02000504000000020004" pitchFamily="2" charset="-78"/>
                <a:cs typeface="Ravi Bold" panose="02000504000000020004" pitchFamily="2" charset="-78"/>
              </a:rPr>
              <a:t>می‌دونین بیشتر ترس‌های ما از کجا میاد؟</a:t>
            </a:r>
          </a:p>
        </p:txBody>
      </p:sp>
      <p:sp>
        <p:nvSpPr>
          <p:cNvPr id="8" name="TextBox 7">
            <a:extLst>
              <a:ext uri="{FF2B5EF4-FFF2-40B4-BE49-F238E27FC236}">
                <a16:creationId xmlns:a16="http://schemas.microsoft.com/office/drawing/2014/main" id="{7AD54F33-9742-410C-1EA2-1B88E4AF523A}"/>
              </a:ext>
            </a:extLst>
          </p:cNvPr>
          <p:cNvSpPr txBox="1"/>
          <p:nvPr/>
        </p:nvSpPr>
        <p:spPr>
          <a:xfrm>
            <a:off x="-7315915" y="2358461"/>
            <a:ext cx="3802404" cy="707886"/>
          </a:xfrm>
          <a:prstGeom prst="rect">
            <a:avLst/>
          </a:prstGeom>
          <a:noFill/>
        </p:spPr>
        <p:txBody>
          <a:bodyPr wrap="square" rtlCol="1">
            <a:spAutoFit/>
          </a:bodyPr>
          <a:lstStyle/>
          <a:p>
            <a:pPr algn="ctr" rtl="1"/>
            <a:r>
              <a:rPr lang="fa-IR" sz="4000" b="1" dirty="0">
                <a:solidFill>
                  <a:schemeClr val="tx1">
                    <a:lumMod val="85000"/>
                    <a:lumOff val="15000"/>
                  </a:schemeClr>
                </a:solidFill>
                <a:latin typeface="Ravi Bold" panose="02000504000000020004" pitchFamily="2" charset="-78"/>
                <a:ea typeface="Ravi Bold" panose="02000504000000020004" pitchFamily="2" charset="-78"/>
                <a:cs typeface="Ravi Bold" panose="02000504000000020004" pitchFamily="2" charset="-78"/>
              </a:rPr>
              <a:t>از خـــــطـــــــای دید!</a:t>
            </a:r>
          </a:p>
        </p:txBody>
      </p:sp>
      <p:sp>
        <p:nvSpPr>
          <p:cNvPr id="10" name="TextBox 9">
            <a:extLst>
              <a:ext uri="{FF2B5EF4-FFF2-40B4-BE49-F238E27FC236}">
                <a16:creationId xmlns:a16="http://schemas.microsoft.com/office/drawing/2014/main" id="{01C1287B-5A7F-D913-5575-EF0595AD5AEF}"/>
              </a:ext>
            </a:extLst>
          </p:cNvPr>
          <p:cNvSpPr txBox="1"/>
          <p:nvPr/>
        </p:nvSpPr>
        <p:spPr>
          <a:xfrm>
            <a:off x="-7315915" y="3213279"/>
            <a:ext cx="3476166" cy="1384995"/>
          </a:xfrm>
          <a:prstGeom prst="rect">
            <a:avLst/>
          </a:prstGeom>
          <a:noFill/>
        </p:spPr>
        <p:txBody>
          <a:bodyPr wrap="square" rtlCol="1">
            <a:spAutoFit/>
          </a:bodyPr>
          <a:lstStyle/>
          <a:p>
            <a:pPr algn="just" rtl="1">
              <a:lnSpc>
                <a:spcPct val="150000"/>
              </a:lnSpc>
            </a:pPr>
            <a:r>
              <a:rPr lang="fa-IR" sz="2800" b="1" dirty="0">
                <a:solidFill>
                  <a:schemeClr val="bg1">
                    <a:lumMod val="50000"/>
                  </a:schemeClr>
                </a:solidFill>
                <a:latin typeface="Ravi" panose="02000504000000020004" pitchFamily="2" charset="-78"/>
                <a:ea typeface="Ravi" panose="02000504000000020004" pitchFamily="2" charset="-78"/>
                <a:cs typeface="Ravi" panose="02000504000000020004" pitchFamily="2" charset="-78"/>
              </a:rPr>
              <a:t>شیـــــطان دقیقاً از همین </a:t>
            </a:r>
          </a:p>
          <a:p>
            <a:pPr algn="just" rtl="1">
              <a:lnSpc>
                <a:spcPct val="150000"/>
              </a:lnSpc>
            </a:pPr>
            <a:r>
              <a:rPr lang="fa-IR" sz="2800" b="1" dirty="0">
                <a:solidFill>
                  <a:schemeClr val="bg1">
                    <a:lumMod val="50000"/>
                  </a:schemeClr>
                </a:solidFill>
                <a:latin typeface="Ravi" panose="02000504000000020004" pitchFamily="2" charset="-78"/>
                <a:ea typeface="Ravi" panose="02000504000000020004" pitchFamily="2" charset="-78"/>
                <a:cs typeface="Ravi" panose="02000504000000020004" pitchFamily="2" charset="-78"/>
              </a:rPr>
              <a:t>زاویه‌ها استفاده می‌کنه!</a:t>
            </a:r>
          </a:p>
        </p:txBody>
      </p:sp>
      <p:pic>
        <p:nvPicPr>
          <p:cNvPr id="16" name="Graphic 15">
            <a:extLst>
              <a:ext uri="{FF2B5EF4-FFF2-40B4-BE49-F238E27FC236}">
                <a16:creationId xmlns:a16="http://schemas.microsoft.com/office/drawing/2014/main" id="{392959A1-DF05-9E3C-0369-27D53F47007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39750" y="3346168"/>
            <a:ext cx="922751" cy="1116937"/>
          </a:xfrm>
          <a:prstGeom prst="rect">
            <a:avLst/>
          </a:prstGeom>
        </p:spPr>
      </p:pic>
      <p:pic>
        <p:nvPicPr>
          <p:cNvPr id="45" name="Picture 44" descr="A purple and yellow stick&#10;&#10;AI-generated content may be incorrect.">
            <a:extLst>
              <a:ext uri="{FF2B5EF4-FFF2-40B4-BE49-F238E27FC236}">
                <a16:creationId xmlns:a16="http://schemas.microsoft.com/office/drawing/2014/main" id="{177220A3-704A-7C42-F29C-4F136E298D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348813" y="4942335"/>
            <a:ext cx="3511419" cy="655407"/>
          </a:xfrm>
          <a:prstGeom prst="rect">
            <a:avLst/>
          </a:prstGeom>
        </p:spPr>
      </p:pic>
      <p:pic>
        <p:nvPicPr>
          <p:cNvPr id="30" name="Picture 29" descr="A cartoon of a person wearing a brown hoodie and blue jeans&#10;&#10;AI-generated content may be incorrect.">
            <a:extLst>
              <a:ext uri="{FF2B5EF4-FFF2-40B4-BE49-F238E27FC236}">
                <a16:creationId xmlns:a16="http://schemas.microsoft.com/office/drawing/2014/main" id="{6691AC5E-92C7-61C8-467C-5C1B35C8CE3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503595" y="2482360"/>
            <a:ext cx="1270627" cy="2942057"/>
          </a:xfrm>
          <a:prstGeom prst="rect">
            <a:avLst/>
          </a:prstGeom>
        </p:spPr>
      </p:pic>
      <p:pic>
        <p:nvPicPr>
          <p:cNvPr id="50" name="Picture 49" descr="A flashlight with a beam of light&#10;&#10;AI-generated content may be incorrect.">
            <a:extLst>
              <a:ext uri="{FF2B5EF4-FFF2-40B4-BE49-F238E27FC236}">
                <a16:creationId xmlns:a16="http://schemas.microsoft.com/office/drawing/2014/main" id="{666AC59C-B0B2-BBE2-4BE5-855D31F123F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152952" y="3297758"/>
            <a:ext cx="3080092" cy="2988830"/>
          </a:xfrm>
          <a:prstGeom prst="rect">
            <a:avLst/>
          </a:prstGeom>
        </p:spPr>
      </p:pic>
      <p:pic>
        <p:nvPicPr>
          <p:cNvPr id="33" name="Picture 32" descr="A cat lying down with its paws on its back&#10;&#10;AI-generated content may be incorrect.">
            <a:extLst>
              <a:ext uri="{FF2B5EF4-FFF2-40B4-BE49-F238E27FC236}">
                <a16:creationId xmlns:a16="http://schemas.microsoft.com/office/drawing/2014/main" id="{7CB2C07E-471D-3648-746A-3DA77EF9535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134741" y="5132574"/>
            <a:ext cx="1311455" cy="773068"/>
          </a:xfrm>
          <a:prstGeom prst="rect">
            <a:avLst/>
          </a:prstGeom>
        </p:spPr>
      </p:pic>
      <p:pic>
        <p:nvPicPr>
          <p:cNvPr id="53" name="Picture 52" descr="A purple devil with horns and tail&#10;&#10;AI-generated content may be incorrect.">
            <a:extLst>
              <a:ext uri="{FF2B5EF4-FFF2-40B4-BE49-F238E27FC236}">
                <a16:creationId xmlns:a16="http://schemas.microsoft.com/office/drawing/2014/main" id="{59F7017B-C5FE-4AE4-04C2-E65330833DA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992176" y="4913327"/>
            <a:ext cx="919316" cy="1172461"/>
          </a:xfrm>
          <a:prstGeom prst="rect">
            <a:avLst/>
          </a:prstGeom>
        </p:spPr>
      </p:pic>
      <p:pic>
        <p:nvPicPr>
          <p:cNvPr id="56" name="Picture 55" descr="A yellow triangle on a black background&#10;&#10;AI-generated content may be incorrect.">
            <a:extLst>
              <a:ext uri="{FF2B5EF4-FFF2-40B4-BE49-F238E27FC236}">
                <a16:creationId xmlns:a16="http://schemas.microsoft.com/office/drawing/2014/main" id="{CB73A07E-2A4E-5CAF-28AC-25036BEF44F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699538" y="5490162"/>
            <a:ext cx="670304" cy="778584"/>
          </a:xfrm>
          <a:prstGeom prst="rect">
            <a:avLst/>
          </a:prstGeom>
        </p:spPr>
      </p:pic>
      <p:pic>
        <p:nvPicPr>
          <p:cNvPr id="58" name="Picture 57" descr="A purple and yellow cube&#10;&#10;AI-generated content may be incorrect.">
            <a:extLst>
              <a:ext uri="{FF2B5EF4-FFF2-40B4-BE49-F238E27FC236}">
                <a16:creationId xmlns:a16="http://schemas.microsoft.com/office/drawing/2014/main" id="{1EA19D07-A59C-CFB9-4B09-504390F9E9F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2650503" y="5817193"/>
            <a:ext cx="1393754" cy="761063"/>
          </a:xfrm>
          <a:prstGeom prst="rect">
            <a:avLst/>
          </a:prstGeom>
        </p:spPr>
      </p:pic>
      <p:grpSp>
        <p:nvGrpSpPr>
          <p:cNvPr id="82" name="Group 81">
            <a:extLst>
              <a:ext uri="{FF2B5EF4-FFF2-40B4-BE49-F238E27FC236}">
                <a16:creationId xmlns:a16="http://schemas.microsoft.com/office/drawing/2014/main" id="{1BD10AD1-7E24-BA3E-2B02-69BBD40D426D}"/>
              </a:ext>
            </a:extLst>
          </p:cNvPr>
          <p:cNvGrpSpPr/>
          <p:nvPr/>
        </p:nvGrpSpPr>
        <p:grpSpPr>
          <a:xfrm>
            <a:off x="-3705050" y="2291847"/>
            <a:ext cx="650228" cy="774317"/>
            <a:chOff x="9110992" y="1973919"/>
            <a:chExt cx="931675" cy="1109475"/>
          </a:xfrm>
        </p:grpSpPr>
        <p:pic>
          <p:nvPicPr>
            <p:cNvPr id="62" name="Picture 61" descr="A close-up of a curved object&#10;&#10;AI-generated content may be incorrect.">
              <a:extLst>
                <a:ext uri="{FF2B5EF4-FFF2-40B4-BE49-F238E27FC236}">
                  <a16:creationId xmlns:a16="http://schemas.microsoft.com/office/drawing/2014/main" id="{7DD0B5DF-014F-B2DE-8BCC-EA9BFE6F903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110992" y="1973919"/>
              <a:ext cx="498590" cy="1109475"/>
            </a:xfrm>
            <a:prstGeom prst="rect">
              <a:avLst/>
            </a:prstGeom>
          </p:spPr>
        </p:pic>
        <p:pic>
          <p:nvPicPr>
            <p:cNvPr id="63" name="Picture 62" descr="A close-up of a curved object&#10;&#10;AI-generated content may be incorrect.">
              <a:extLst>
                <a:ext uri="{FF2B5EF4-FFF2-40B4-BE49-F238E27FC236}">
                  <a16:creationId xmlns:a16="http://schemas.microsoft.com/office/drawing/2014/main" id="{781E8598-F4C2-0323-C67E-F9FB0E00732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flipH="1">
              <a:off x="9544077" y="1973919"/>
              <a:ext cx="498590" cy="1109475"/>
            </a:xfrm>
            <a:prstGeom prst="rect">
              <a:avLst/>
            </a:prstGeom>
          </p:spPr>
        </p:pic>
        <p:grpSp>
          <p:nvGrpSpPr>
            <p:cNvPr id="71" name="Group 70">
              <a:extLst>
                <a:ext uri="{FF2B5EF4-FFF2-40B4-BE49-F238E27FC236}">
                  <a16:creationId xmlns:a16="http://schemas.microsoft.com/office/drawing/2014/main" id="{0CCEEC76-7176-90A6-5EA0-1209D51A409F}"/>
                </a:ext>
              </a:extLst>
            </p:cNvPr>
            <p:cNvGrpSpPr/>
            <p:nvPr/>
          </p:nvGrpSpPr>
          <p:grpSpPr>
            <a:xfrm>
              <a:off x="9146259" y="2236894"/>
              <a:ext cx="288607" cy="600406"/>
              <a:chOff x="320561" y="514350"/>
              <a:chExt cx="288607" cy="600406"/>
            </a:xfrm>
          </p:grpSpPr>
          <p:pic>
            <p:nvPicPr>
              <p:cNvPr id="67" name="Picture 66" descr="A yellow object with white spots&#10;&#10;AI-generated content may be incorrect.">
                <a:extLst>
                  <a:ext uri="{FF2B5EF4-FFF2-40B4-BE49-F238E27FC236}">
                    <a16:creationId xmlns:a16="http://schemas.microsoft.com/office/drawing/2014/main" id="{179D4B9C-7544-43D4-E97E-4F0CBF38348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28523" y="514350"/>
                <a:ext cx="268789" cy="239390"/>
              </a:xfrm>
              <a:prstGeom prst="rect">
                <a:avLst/>
              </a:prstGeom>
            </p:spPr>
          </p:pic>
          <p:pic>
            <p:nvPicPr>
              <p:cNvPr id="69" name="Picture 68" descr="A yellow object with white spots&#10;&#10;AI-generated content may be incorrect.">
                <a:extLst>
                  <a:ext uri="{FF2B5EF4-FFF2-40B4-BE49-F238E27FC236}">
                    <a16:creationId xmlns:a16="http://schemas.microsoft.com/office/drawing/2014/main" id="{16FE6341-5CB9-BCE2-DB8F-4B44B949567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19373650">
                <a:off x="320561" y="687244"/>
                <a:ext cx="268789" cy="239390"/>
              </a:xfrm>
              <a:prstGeom prst="rect">
                <a:avLst/>
              </a:prstGeom>
            </p:spPr>
          </p:pic>
          <p:pic>
            <p:nvPicPr>
              <p:cNvPr id="70" name="Picture 69" descr="A yellow object with white spots&#10;&#10;AI-generated content may be incorrect.">
                <a:extLst>
                  <a:ext uri="{FF2B5EF4-FFF2-40B4-BE49-F238E27FC236}">
                    <a16:creationId xmlns:a16="http://schemas.microsoft.com/office/drawing/2014/main" id="{54840C6F-9FAB-BA85-3B2C-4EE1754DC8B6}"/>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17238524">
                <a:off x="355078" y="860667"/>
                <a:ext cx="268789" cy="239390"/>
              </a:xfrm>
              <a:prstGeom prst="rect">
                <a:avLst/>
              </a:prstGeom>
            </p:spPr>
          </p:pic>
        </p:grpSp>
        <p:grpSp>
          <p:nvGrpSpPr>
            <p:cNvPr id="73" name="Group 72">
              <a:extLst>
                <a:ext uri="{FF2B5EF4-FFF2-40B4-BE49-F238E27FC236}">
                  <a16:creationId xmlns:a16="http://schemas.microsoft.com/office/drawing/2014/main" id="{B1DAA4D1-6927-BEFF-B5A6-8127B89662D7}"/>
                </a:ext>
              </a:extLst>
            </p:cNvPr>
            <p:cNvGrpSpPr/>
            <p:nvPr/>
          </p:nvGrpSpPr>
          <p:grpSpPr>
            <a:xfrm flipH="1">
              <a:off x="9712264" y="2239576"/>
              <a:ext cx="288607" cy="600406"/>
              <a:chOff x="320561" y="514350"/>
              <a:chExt cx="288607" cy="600406"/>
            </a:xfrm>
          </p:grpSpPr>
          <p:pic>
            <p:nvPicPr>
              <p:cNvPr id="75" name="Picture 74" descr="A yellow object with white spots&#10;&#10;AI-generated content may be incorrect.">
                <a:extLst>
                  <a:ext uri="{FF2B5EF4-FFF2-40B4-BE49-F238E27FC236}">
                    <a16:creationId xmlns:a16="http://schemas.microsoft.com/office/drawing/2014/main" id="{87A746CE-A7A2-EEEE-3442-6DFB9F79FBA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28523" y="514350"/>
                <a:ext cx="268789" cy="239390"/>
              </a:xfrm>
              <a:prstGeom prst="rect">
                <a:avLst/>
              </a:prstGeom>
            </p:spPr>
          </p:pic>
          <p:pic>
            <p:nvPicPr>
              <p:cNvPr id="77" name="Picture 76" descr="A yellow object with white spots&#10;&#10;AI-generated content may be incorrect.">
                <a:extLst>
                  <a:ext uri="{FF2B5EF4-FFF2-40B4-BE49-F238E27FC236}">
                    <a16:creationId xmlns:a16="http://schemas.microsoft.com/office/drawing/2014/main" id="{45744CAB-A0BE-1A0D-15EC-8F094DC46D7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19373650">
                <a:off x="320561" y="687244"/>
                <a:ext cx="268789" cy="239390"/>
              </a:xfrm>
              <a:prstGeom prst="rect">
                <a:avLst/>
              </a:prstGeom>
            </p:spPr>
          </p:pic>
          <p:pic>
            <p:nvPicPr>
              <p:cNvPr id="78" name="Picture 77" descr="A yellow object with white spots&#10;&#10;AI-generated content may be incorrect.">
                <a:extLst>
                  <a:ext uri="{FF2B5EF4-FFF2-40B4-BE49-F238E27FC236}">
                    <a16:creationId xmlns:a16="http://schemas.microsoft.com/office/drawing/2014/main" id="{5F08605E-A3DE-2965-8A31-D988ED6D29EF}"/>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17238524">
                <a:off x="355078" y="860667"/>
                <a:ext cx="268789" cy="239390"/>
              </a:xfrm>
              <a:prstGeom prst="rect">
                <a:avLst/>
              </a:prstGeom>
            </p:spPr>
          </p:pic>
        </p:grpSp>
      </p:grpSp>
      <p:pic>
        <p:nvPicPr>
          <p:cNvPr id="6" name="Picture 5" descr="A cartoon of a person wearing a hoodie&#10;&#10;AI-generated content may be incorrect.">
            <a:extLst>
              <a:ext uri="{FF2B5EF4-FFF2-40B4-BE49-F238E27FC236}">
                <a16:creationId xmlns:a16="http://schemas.microsoft.com/office/drawing/2014/main" id="{DAFA2F6E-9F43-9B29-E9C3-D8A5FA253A2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799008" y="536508"/>
            <a:ext cx="1065071" cy="2545564"/>
          </a:xfrm>
          <a:prstGeom prst="rect">
            <a:avLst/>
          </a:prstGeom>
        </p:spPr>
      </p:pic>
      <p:pic>
        <p:nvPicPr>
          <p:cNvPr id="11" name="Picture 10" descr="A close-up of a stick&#10;&#10;AI-generated content may be incorrect.">
            <a:extLst>
              <a:ext uri="{FF2B5EF4-FFF2-40B4-BE49-F238E27FC236}">
                <a16:creationId xmlns:a16="http://schemas.microsoft.com/office/drawing/2014/main" id="{1A6337D9-0286-A6B2-034C-2FED60E1536B}"/>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564122" y="1115017"/>
            <a:ext cx="536177" cy="2056085"/>
          </a:xfrm>
          <a:prstGeom prst="rect">
            <a:avLst/>
          </a:prstGeom>
        </p:spPr>
      </p:pic>
      <p:pic>
        <p:nvPicPr>
          <p:cNvPr id="17" name="Picture 16" descr="A back of a person's head&#10;&#10;AI-generated content may be incorrect.">
            <a:extLst>
              <a:ext uri="{FF2B5EF4-FFF2-40B4-BE49-F238E27FC236}">
                <a16:creationId xmlns:a16="http://schemas.microsoft.com/office/drawing/2014/main" id="{DD6BA567-6D18-4C3B-58C7-867E0AEBFB3A}"/>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784155" y="2490856"/>
            <a:ext cx="758267" cy="943424"/>
          </a:xfrm>
          <a:prstGeom prst="rect">
            <a:avLst/>
          </a:prstGeom>
        </p:spPr>
      </p:pic>
      <p:pic>
        <p:nvPicPr>
          <p:cNvPr id="19" name="Picture 18" descr="A close up of a puzzle&#10;&#10;AI-generated content may be incorrect.">
            <a:extLst>
              <a:ext uri="{FF2B5EF4-FFF2-40B4-BE49-F238E27FC236}">
                <a16:creationId xmlns:a16="http://schemas.microsoft.com/office/drawing/2014/main" id="{997AD9B7-8D86-00E1-C7A3-F4B8E36BD765}"/>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264495" y="2184844"/>
            <a:ext cx="253897" cy="1175942"/>
          </a:xfrm>
          <a:prstGeom prst="rect">
            <a:avLst/>
          </a:prstGeom>
        </p:spPr>
      </p:pic>
      <p:pic>
        <p:nvPicPr>
          <p:cNvPr id="24" name="Picture 23" descr="A back of a person's head&#10;&#10;AI-generated content may be incorrect.">
            <a:extLst>
              <a:ext uri="{FF2B5EF4-FFF2-40B4-BE49-F238E27FC236}">
                <a16:creationId xmlns:a16="http://schemas.microsoft.com/office/drawing/2014/main" id="{3A1C55E5-42A9-7478-DD1A-08EDAF9B24FB}"/>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310526" y="2483793"/>
            <a:ext cx="691128" cy="933023"/>
          </a:xfrm>
          <a:prstGeom prst="rect">
            <a:avLst/>
          </a:prstGeom>
        </p:spPr>
      </p:pic>
      <p:pic>
        <p:nvPicPr>
          <p:cNvPr id="29" name="Picture 28" descr="A cartoon of a child&#10;&#10;AI-generated content may be incorrect.">
            <a:extLst>
              <a:ext uri="{FF2B5EF4-FFF2-40B4-BE49-F238E27FC236}">
                <a16:creationId xmlns:a16="http://schemas.microsoft.com/office/drawing/2014/main" id="{3CBCFD97-CBD9-3732-4ADC-2EB10A3AA1D0}"/>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3617064" y="2320969"/>
            <a:ext cx="448757" cy="1172263"/>
          </a:xfrm>
          <a:prstGeom prst="rect">
            <a:avLst/>
          </a:prstGeom>
        </p:spPr>
      </p:pic>
      <p:pic>
        <p:nvPicPr>
          <p:cNvPr id="26" name="Picture 25" descr="The back of a person's head&#10;&#10;AI-generated content may be incorrect.">
            <a:extLst>
              <a:ext uri="{FF2B5EF4-FFF2-40B4-BE49-F238E27FC236}">
                <a16:creationId xmlns:a16="http://schemas.microsoft.com/office/drawing/2014/main" id="{72965F6B-9140-50B6-274B-0C837ED2134F}"/>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3204248" y="2534948"/>
            <a:ext cx="492744" cy="774914"/>
          </a:xfrm>
          <a:prstGeom prst="rect">
            <a:avLst/>
          </a:prstGeom>
        </p:spPr>
      </p:pic>
      <p:pic>
        <p:nvPicPr>
          <p:cNvPr id="14" name="Picture 13">
            <a:extLst>
              <a:ext uri="{FF2B5EF4-FFF2-40B4-BE49-F238E27FC236}">
                <a16:creationId xmlns:a16="http://schemas.microsoft.com/office/drawing/2014/main" id="{2282E66F-0A98-8D4D-3512-6063A81CCB5A}"/>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2692087" y="2459375"/>
            <a:ext cx="762256" cy="919191"/>
          </a:xfrm>
          <a:prstGeom prst="rect">
            <a:avLst/>
          </a:prstGeom>
        </p:spPr>
      </p:pic>
      <p:pic>
        <p:nvPicPr>
          <p:cNvPr id="34" name="Picture 33">
            <a:extLst>
              <a:ext uri="{FF2B5EF4-FFF2-40B4-BE49-F238E27FC236}">
                <a16:creationId xmlns:a16="http://schemas.microsoft.com/office/drawing/2014/main" id="{8965100E-3CBE-B033-FB29-BD36D7D3AD78}"/>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1784155" y="1486247"/>
            <a:ext cx="184236" cy="570681"/>
          </a:xfrm>
          <a:prstGeom prst="rect">
            <a:avLst/>
          </a:prstGeom>
        </p:spPr>
      </p:pic>
      <p:pic>
        <p:nvPicPr>
          <p:cNvPr id="37" name="Picture 36">
            <a:extLst>
              <a:ext uri="{FF2B5EF4-FFF2-40B4-BE49-F238E27FC236}">
                <a16:creationId xmlns:a16="http://schemas.microsoft.com/office/drawing/2014/main" id="{F713381B-DC01-0D3A-7481-EE389F17658B}"/>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2652636" y="1651625"/>
            <a:ext cx="161737" cy="268143"/>
          </a:xfrm>
          <a:prstGeom prst="rect">
            <a:avLst/>
          </a:prstGeom>
        </p:spPr>
      </p:pic>
      <p:pic>
        <p:nvPicPr>
          <p:cNvPr id="40" name="Picture 39">
            <a:extLst>
              <a:ext uri="{FF2B5EF4-FFF2-40B4-BE49-F238E27FC236}">
                <a16:creationId xmlns:a16="http://schemas.microsoft.com/office/drawing/2014/main" id="{90F10F53-F4F9-6221-5644-4A2DC819CBE5}"/>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2031292" y="2294281"/>
            <a:ext cx="178786" cy="332741"/>
          </a:xfrm>
          <a:prstGeom prst="rect">
            <a:avLst/>
          </a:prstGeom>
        </p:spPr>
      </p:pic>
      <p:pic>
        <p:nvPicPr>
          <p:cNvPr id="44" name="Picture 43">
            <a:extLst>
              <a:ext uri="{FF2B5EF4-FFF2-40B4-BE49-F238E27FC236}">
                <a16:creationId xmlns:a16="http://schemas.microsoft.com/office/drawing/2014/main" id="{BE763A2C-EA32-64A8-FF8F-5C99E1C895DD}"/>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2633442" y="2271261"/>
            <a:ext cx="149665" cy="459317"/>
          </a:xfrm>
          <a:prstGeom prst="rect">
            <a:avLst/>
          </a:prstGeom>
        </p:spPr>
      </p:pic>
      <p:pic>
        <p:nvPicPr>
          <p:cNvPr id="51" name="Picture 50">
            <a:extLst>
              <a:ext uri="{FF2B5EF4-FFF2-40B4-BE49-F238E27FC236}">
                <a16:creationId xmlns:a16="http://schemas.microsoft.com/office/drawing/2014/main" id="{A39C7EB5-BF91-1B3D-312B-AD8F4686A2A8}"/>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3058887" y="865048"/>
            <a:ext cx="119281" cy="185092"/>
          </a:xfrm>
          <a:prstGeom prst="rect">
            <a:avLst/>
          </a:prstGeom>
        </p:spPr>
      </p:pic>
      <p:pic>
        <p:nvPicPr>
          <p:cNvPr id="54" name="Picture 53">
            <a:extLst>
              <a:ext uri="{FF2B5EF4-FFF2-40B4-BE49-F238E27FC236}">
                <a16:creationId xmlns:a16="http://schemas.microsoft.com/office/drawing/2014/main" id="{39CC122E-0662-4988-FCCD-33CDD13F2B51}"/>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3025032" y="1186223"/>
            <a:ext cx="141188" cy="300024"/>
          </a:xfrm>
          <a:prstGeom prst="rect">
            <a:avLst/>
          </a:prstGeom>
        </p:spPr>
      </p:pic>
      <p:pic>
        <p:nvPicPr>
          <p:cNvPr id="57" name="Picture 56">
            <a:extLst>
              <a:ext uri="{FF2B5EF4-FFF2-40B4-BE49-F238E27FC236}">
                <a16:creationId xmlns:a16="http://schemas.microsoft.com/office/drawing/2014/main" id="{24C3499E-7C96-5256-AE7B-0B63A059AD01}"/>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3659811" y="808433"/>
            <a:ext cx="101634" cy="162615"/>
          </a:xfrm>
          <a:prstGeom prst="rect">
            <a:avLst/>
          </a:prstGeom>
        </p:spPr>
      </p:pic>
      <p:pic>
        <p:nvPicPr>
          <p:cNvPr id="61" name="Picture 60">
            <a:extLst>
              <a:ext uri="{FF2B5EF4-FFF2-40B4-BE49-F238E27FC236}">
                <a16:creationId xmlns:a16="http://schemas.microsoft.com/office/drawing/2014/main" id="{D421C8F9-B729-CC0D-42F4-65D04F265775}"/>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3600977" y="2206026"/>
            <a:ext cx="109651" cy="223083"/>
          </a:xfrm>
          <a:prstGeom prst="rect">
            <a:avLst/>
          </a:prstGeom>
        </p:spPr>
      </p:pic>
      <p:pic>
        <p:nvPicPr>
          <p:cNvPr id="65" name="Picture 64">
            <a:extLst>
              <a:ext uri="{FF2B5EF4-FFF2-40B4-BE49-F238E27FC236}">
                <a16:creationId xmlns:a16="http://schemas.microsoft.com/office/drawing/2014/main" id="{8202A175-9F50-DC37-0871-1FF8D4129D5F}"/>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3783627" y="1201645"/>
            <a:ext cx="202561" cy="489110"/>
          </a:xfrm>
          <a:prstGeom prst="rect">
            <a:avLst/>
          </a:prstGeom>
        </p:spPr>
      </p:pic>
      <p:pic>
        <p:nvPicPr>
          <p:cNvPr id="72" name="Picture 71">
            <a:extLst>
              <a:ext uri="{FF2B5EF4-FFF2-40B4-BE49-F238E27FC236}">
                <a16:creationId xmlns:a16="http://schemas.microsoft.com/office/drawing/2014/main" id="{13A74E1E-4CF5-CAE4-E677-C9B6CA4B4DF9}"/>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3027705" y="2187209"/>
            <a:ext cx="109651" cy="303647"/>
          </a:xfrm>
          <a:prstGeom prst="rect">
            <a:avLst/>
          </a:prstGeom>
        </p:spPr>
      </p:pic>
      <p:pic>
        <p:nvPicPr>
          <p:cNvPr id="83" name="Picture 82" descr="A black and white object with a face&#10;&#10;AI-generated content may be incorrect.">
            <a:extLst>
              <a:ext uri="{FF2B5EF4-FFF2-40B4-BE49-F238E27FC236}">
                <a16:creationId xmlns:a16="http://schemas.microsoft.com/office/drawing/2014/main" id="{E5BBD185-563D-144B-8997-F80A913EF328}"/>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4427194" y="3652923"/>
            <a:ext cx="1490778" cy="2662103"/>
          </a:xfrm>
          <a:prstGeom prst="rect">
            <a:avLst/>
          </a:prstGeom>
        </p:spPr>
      </p:pic>
      <p:pic>
        <p:nvPicPr>
          <p:cNvPr id="79" name="Picture 78" descr="A cartoon of a person reading a paper&#10;&#10;AI-generated content may be incorrect.">
            <a:extLst>
              <a:ext uri="{FF2B5EF4-FFF2-40B4-BE49-F238E27FC236}">
                <a16:creationId xmlns:a16="http://schemas.microsoft.com/office/drawing/2014/main" id="{5045FBF9-4967-3B6F-9D05-7E9E1967079E}"/>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4816346" y="4430408"/>
            <a:ext cx="2223493" cy="2334668"/>
          </a:xfrm>
          <a:prstGeom prst="rect">
            <a:avLst/>
          </a:prstGeom>
        </p:spPr>
      </p:pic>
      <p:pic>
        <p:nvPicPr>
          <p:cNvPr id="89" name="Picture 88" descr="A purple devil with wings and tail&#10;&#10;AI-generated content may be incorrect.">
            <a:extLst>
              <a:ext uri="{FF2B5EF4-FFF2-40B4-BE49-F238E27FC236}">
                <a16:creationId xmlns:a16="http://schemas.microsoft.com/office/drawing/2014/main" id="{C4DCDC90-36DF-7178-19A9-8DA61B73466F}"/>
              </a:ext>
            </a:extLst>
          </p:cNvPr>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6186219" y="4471538"/>
            <a:ext cx="843170" cy="1023527"/>
          </a:xfrm>
          <a:prstGeom prst="rect">
            <a:avLst/>
          </a:prstGeom>
        </p:spPr>
      </p:pic>
      <p:pic>
        <p:nvPicPr>
          <p:cNvPr id="92" name="Picture 91">
            <a:extLst>
              <a:ext uri="{FF2B5EF4-FFF2-40B4-BE49-F238E27FC236}">
                <a16:creationId xmlns:a16="http://schemas.microsoft.com/office/drawing/2014/main" id="{7AE337C7-B9A6-0173-D3C9-1864D9124691}"/>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2827486" y="4246392"/>
            <a:ext cx="548115" cy="574722"/>
          </a:xfrm>
          <a:prstGeom prst="rect">
            <a:avLst/>
          </a:prstGeom>
        </p:spPr>
      </p:pic>
      <p:pic>
        <p:nvPicPr>
          <p:cNvPr id="96" name="Picture 95">
            <a:extLst>
              <a:ext uri="{FF2B5EF4-FFF2-40B4-BE49-F238E27FC236}">
                <a16:creationId xmlns:a16="http://schemas.microsoft.com/office/drawing/2014/main" id="{FE1847D3-B0F4-6CDA-2126-2CB37C06B31D}"/>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2953694" y="4233881"/>
            <a:ext cx="1101499" cy="2425039"/>
          </a:xfrm>
          <a:prstGeom prst="rect">
            <a:avLst/>
          </a:prstGeom>
        </p:spPr>
      </p:pic>
      <p:pic>
        <p:nvPicPr>
          <p:cNvPr id="100" name="Picture 99" descr="A cartoon of a person holding his hand up&#10;&#10;AI-generated content may be incorrect.">
            <a:extLst>
              <a:ext uri="{FF2B5EF4-FFF2-40B4-BE49-F238E27FC236}">
                <a16:creationId xmlns:a16="http://schemas.microsoft.com/office/drawing/2014/main" id="{034D560B-559E-FA43-6ED3-938A70D79300}"/>
              </a:ext>
            </a:extLst>
          </p:cNvPr>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1302760" y="4233881"/>
            <a:ext cx="986625" cy="2522368"/>
          </a:xfrm>
          <a:prstGeom prst="rect">
            <a:avLst/>
          </a:prstGeom>
        </p:spPr>
      </p:pic>
      <p:pic>
        <p:nvPicPr>
          <p:cNvPr id="102" name="Picture 101" descr="A cartoon of a person wearing a brown hoodie&#10;&#10;AI-generated content may be incorrect.">
            <a:extLst>
              <a:ext uri="{FF2B5EF4-FFF2-40B4-BE49-F238E27FC236}">
                <a16:creationId xmlns:a16="http://schemas.microsoft.com/office/drawing/2014/main" id="{CFA4AC7E-6EFF-B7F0-ACB3-BC358B1BF3E7}"/>
              </a:ext>
            </a:extLst>
          </p:cNvPr>
          <p:cNvPicPr>
            <a:picLocks noChangeAspect="1"/>
          </p:cNvPicPr>
          <p:nvPr/>
        </p:nvPicPr>
        <p:blipFill>
          <a:blip r:embed="rId40">
            <a:extLst>
              <a:ext uri="{28A0092B-C50C-407E-A947-70E740481C1C}">
                <a14:useLocalDpi xmlns:a14="http://schemas.microsoft.com/office/drawing/2010/main" val="0"/>
              </a:ext>
            </a:extLst>
          </a:blip>
          <a:stretch>
            <a:fillRect/>
          </a:stretch>
        </p:blipFill>
        <p:spPr>
          <a:xfrm>
            <a:off x="2157135" y="3917225"/>
            <a:ext cx="991002" cy="2701138"/>
          </a:xfrm>
          <a:prstGeom prst="rect">
            <a:avLst/>
          </a:prstGeom>
        </p:spPr>
      </p:pic>
      <p:pic>
        <p:nvPicPr>
          <p:cNvPr id="105" name="Picture 104" descr="A purple silhouette of a person playing a piano&#10;&#10;AI-generated content may be incorrect.">
            <a:extLst>
              <a:ext uri="{FF2B5EF4-FFF2-40B4-BE49-F238E27FC236}">
                <a16:creationId xmlns:a16="http://schemas.microsoft.com/office/drawing/2014/main" id="{EBAC9569-D49E-4E2A-22D5-16BEDDE3C5F8}"/>
              </a:ext>
            </a:extLst>
          </p:cNvPr>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4193322" y="1553297"/>
            <a:ext cx="947526" cy="1535343"/>
          </a:xfrm>
          <a:prstGeom prst="rect">
            <a:avLst/>
          </a:prstGeom>
        </p:spPr>
      </p:pic>
      <p:pic>
        <p:nvPicPr>
          <p:cNvPr id="110" name="Picture 109" descr="A silhouette of a person sitting at a desk&#10;&#10;AI-generated content may be incorrect.">
            <a:extLst>
              <a:ext uri="{FF2B5EF4-FFF2-40B4-BE49-F238E27FC236}">
                <a16:creationId xmlns:a16="http://schemas.microsoft.com/office/drawing/2014/main" id="{0EBFA3E8-D66A-8DA8-0A00-31BF76CD3FB3}"/>
              </a:ext>
            </a:extLst>
          </p:cNvPr>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a:off x="6080377" y="1533720"/>
            <a:ext cx="1007413" cy="1554920"/>
          </a:xfrm>
          <a:prstGeom prst="rect">
            <a:avLst/>
          </a:prstGeom>
        </p:spPr>
      </p:pic>
      <p:pic>
        <p:nvPicPr>
          <p:cNvPr id="114" name="Picture 113" descr="A person sitting at a desk&#10;&#10;AI-generated content may be incorrect.">
            <a:extLst>
              <a:ext uri="{FF2B5EF4-FFF2-40B4-BE49-F238E27FC236}">
                <a16:creationId xmlns:a16="http://schemas.microsoft.com/office/drawing/2014/main" id="{C7654FA2-9A1A-05EA-E1F5-D5CC488A83B1}"/>
              </a:ext>
            </a:extLst>
          </p:cNvPr>
          <p:cNvPicPr>
            <a:picLocks noChangeAspect="1"/>
          </p:cNvPicPr>
          <p:nvPr/>
        </p:nvPicPr>
        <p:blipFill>
          <a:blip r:embed="rId43">
            <a:extLst>
              <a:ext uri="{28A0092B-C50C-407E-A947-70E740481C1C}">
                <a14:useLocalDpi xmlns:a14="http://schemas.microsoft.com/office/drawing/2010/main" val="0"/>
              </a:ext>
            </a:extLst>
          </a:blip>
          <a:stretch>
            <a:fillRect/>
          </a:stretch>
        </p:blipFill>
        <p:spPr>
          <a:xfrm>
            <a:off x="4603595" y="870583"/>
            <a:ext cx="2221685" cy="2534041"/>
          </a:xfrm>
          <a:prstGeom prst="rect">
            <a:avLst/>
          </a:prstGeom>
        </p:spPr>
      </p:pic>
      <p:pic>
        <p:nvPicPr>
          <p:cNvPr id="118" name="Picture 117" descr="A purple speech bubble on a black background&#10;&#10;AI-generated content may be incorrect.">
            <a:extLst>
              <a:ext uri="{FF2B5EF4-FFF2-40B4-BE49-F238E27FC236}">
                <a16:creationId xmlns:a16="http://schemas.microsoft.com/office/drawing/2014/main" id="{189A15BC-13D9-EE52-5A59-8B910B9D86F7}"/>
              </a:ext>
            </a:extLst>
          </p:cNvPr>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4247786" y="1107495"/>
            <a:ext cx="813040" cy="550912"/>
          </a:xfrm>
          <a:prstGeom prst="rect">
            <a:avLst/>
          </a:prstGeom>
        </p:spPr>
      </p:pic>
      <p:pic>
        <p:nvPicPr>
          <p:cNvPr id="122" name="Picture 121" descr="A yellow rectangular object with a black background&#10;&#10;AI-generated content may be incorrect.">
            <a:extLst>
              <a:ext uri="{FF2B5EF4-FFF2-40B4-BE49-F238E27FC236}">
                <a16:creationId xmlns:a16="http://schemas.microsoft.com/office/drawing/2014/main" id="{9E19A83A-7379-CB08-797D-8190FE8C82C4}"/>
              </a:ext>
            </a:extLst>
          </p:cNvPr>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5410494" y="452618"/>
            <a:ext cx="684300" cy="607260"/>
          </a:xfrm>
          <a:prstGeom prst="rect">
            <a:avLst/>
          </a:prstGeom>
        </p:spPr>
      </p:pic>
      <p:pic>
        <p:nvPicPr>
          <p:cNvPr id="126" name="Picture 125" descr="A purple speech bubble on a black background&#10;&#10;AI-generated content may be incorrect.">
            <a:extLst>
              <a:ext uri="{FF2B5EF4-FFF2-40B4-BE49-F238E27FC236}">
                <a16:creationId xmlns:a16="http://schemas.microsoft.com/office/drawing/2014/main" id="{B9DD2405-5993-5094-5607-0FECB170985F}"/>
              </a:ext>
            </a:extLst>
          </p:cNvPr>
          <p:cNvPicPr>
            <a:picLocks noChangeAspect="1"/>
          </p:cNvPicPr>
          <p:nvPr/>
        </p:nvPicPr>
        <p:blipFill>
          <a:blip r:embed="rId46">
            <a:extLst>
              <a:ext uri="{28A0092B-C50C-407E-A947-70E740481C1C}">
                <a14:useLocalDpi xmlns:a14="http://schemas.microsoft.com/office/drawing/2010/main" val="0"/>
              </a:ext>
            </a:extLst>
          </a:blip>
          <a:stretch>
            <a:fillRect/>
          </a:stretch>
        </p:blipFill>
        <p:spPr>
          <a:xfrm>
            <a:off x="5962663" y="523211"/>
            <a:ext cx="875637" cy="841632"/>
          </a:xfrm>
          <a:prstGeom prst="rect">
            <a:avLst/>
          </a:prstGeom>
        </p:spPr>
      </p:pic>
      <p:pic>
        <p:nvPicPr>
          <p:cNvPr id="130" name="Picture 129" descr="A purple rectangular object with white border&#10;&#10;AI-generated content may be incorrect.">
            <a:extLst>
              <a:ext uri="{FF2B5EF4-FFF2-40B4-BE49-F238E27FC236}">
                <a16:creationId xmlns:a16="http://schemas.microsoft.com/office/drawing/2014/main" id="{A5EE9C65-A410-3B32-33C0-1E5F8859096D}"/>
              </a:ext>
            </a:extLst>
          </p:cNvPr>
          <p:cNvPicPr>
            <a:picLocks noChangeAspect="1"/>
          </p:cNvPicPr>
          <p:nvPr/>
        </p:nvPicPr>
        <p:blipFill>
          <a:blip r:embed="rId47">
            <a:extLst>
              <a:ext uri="{28A0092B-C50C-407E-A947-70E740481C1C}">
                <a14:useLocalDpi xmlns:a14="http://schemas.microsoft.com/office/drawing/2010/main" val="0"/>
              </a:ext>
            </a:extLst>
          </a:blip>
          <a:stretch>
            <a:fillRect/>
          </a:stretch>
        </p:blipFill>
        <p:spPr>
          <a:xfrm>
            <a:off x="6235285" y="1159730"/>
            <a:ext cx="746562" cy="472223"/>
          </a:xfrm>
          <a:prstGeom prst="rect">
            <a:avLst/>
          </a:prstGeom>
        </p:spPr>
      </p:pic>
      <p:pic>
        <p:nvPicPr>
          <p:cNvPr id="134" name="Picture 133" descr="A purple speech bubble on a black background&#10;&#10;AI-generated content may be incorrect.">
            <a:extLst>
              <a:ext uri="{FF2B5EF4-FFF2-40B4-BE49-F238E27FC236}">
                <a16:creationId xmlns:a16="http://schemas.microsoft.com/office/drawing/2014/main" id="{A0AB3B0A-A38B-0A3E-7C5A-A93B6095C995}"/>
              </a:ext>
            </a:extLst>
          </p:cNvPr>
          <p:cNvPicPr>
            <a:picLocks noChangeAspect="1"/>
          </p:cNvPicPr>
          <p:nvPr/>
        </p:nvPicPr>
        <p:blipFill>
          <a:blip r:embed="rId48">
            <a:extLst>
              <a:ext uri="{28A0092B-C50C-407E-A947-70E740481C1C}">
                <a14:useLocalDpi xmlns:a14="http://schemas.microsoft.com/office/drawing/2010/main" val="0"/>
              </a:ext>
            </a:extLst>
          </a:blip>
          <a:stretch>
            <a:fillRect/>
          </a:stretch>
        </p:blipFill>
        <p:spPr>
          <a:xfrm>
            <a:off x="4493381" y="610772"/>
            <a:ext cx="1017780" cy="720551"/>
          </a:xfrm>
          <a:prstGeom prst="rect">
            <a:avLst/>
          </a:prstGeom>
        </p:spPr>
      </p:pic>
      <p:sp>
        <p:nvSpPr>
          <p:cNvPr id="136" name="Rectangle: Rounded Corners 135">
            <a:extLst>
              <a:ext uri="{FF2B5EF4-FFF2-40B4-BE49-F238E27FC236}">
                <a16:creationId xmlns:a16="http://schemas.microsoft.com/office/drawing/2014/main" id="{A59DC93D-7D7C-D20B-0C81-D3CBCD190CDC}"/>
              </a:ext>
            </a:extLst>
          </p:cNvPr>
          <p:cNvSpPr/>
          <p:nvPr/>
        </p:nvSpPr>
        <p:spPr>
          <a:xfrm>
            <a:off x="1302760" y="3527635"/>
            <a:ext cx="2639549" cy="18288"/>
          </a:xfrm>
          <a:prstGeom prst="roundRect">
            <a:avLst>
              <a:gd name="adj" fmla="val 50000"/>
            </a:avLst>
          </a:prstGeom>
          <a:solidFill>
            <a:srgbClr val="C79C3E"/>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138" name="Rectangle: Rounded Corners 137">
            <a:extLst>
              <a:ext uri="{FF2B5EF4-FFF2-40B4-BE49-F238E27FC236}">
                <a16:creationId xmlns:a16="http://schemas.microsoft.com/office/drawing/2014/main" id="{FF78E1FE-64CF-9230-6451-49A7E526CE38}"/>
              </a:ext>
            </a:extLst>
          </p:cNvPr>
          <p:cNvSpPr/>
          <p:nvPr/>
        </p:nvSpPr>
        <p:spPr>
          <a:xfrm>
            <a:off x="4395157" y="3527635"/>
            <a:ext cx="2639549" cy="18288"/>
          </a:xfrm>
          <a:prstGeom prst="roundRect">
            <a:avLst>
              <a:gd name="adj" fmla="val 50000"/>
            </a:avLst>
          </a:prstGeom>
          <a:solidFill>
            <a:srgbClr val="C79C3E"/>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140" name="Rectangle: Rounded Corners 139">
            <a:extLst>
              <a:ext uri="{FF2B5EF4-FFF2-40B4-BE49-F238E27FC236}">
                <a16:creationId xmlns:a16="http://schemas.microsoft.com/office/drawing/2014/main" id="{A82218C1-C7A7-CF44-E8A2-1A9998E4FE52}"/>
              </a:ext>
            </a:extLst>
          </p:cNvPr>
          <p:cNvSpPr/>
          <p:nvPr/>
        </p:nvSpPr>
        <p:spPr>
          <a:xfrm rot="5400000">
            <a:off x="2818314" y="1979913"/>
            <a:ext cx="2639549" cy="18288"/>
          </a:xfrm>
          <a:prstGeom prst="roundRect">
            <a:avLst>
              <a:gd name="adj" fmla="val 50000"/>
            </a:avLst>
          </a:prstGeom>
          <a:solidFill>
            <a:srgbClr val="C79C3E"/>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142" name="Rectangle: Rounded Corners 141">
            <a:extLst>
              <a:ext uri="{FF2B5EF4-FFF2-40B4-BE49-F238E27FC236}">
                <a16:creationId xmlns:a16="http://schemas.microsoft.com/office/drawing/2014/main" id="{145DAF5F-A4F0-889C-6A7A-421FCFE96FE7}"/>
              </a:ext>
            </a:extLst>
          </p:cNvPr>
          <p:cNvSpPr/>
          <p:nvPr/>
        </p:nvSpPr>
        <p:spPr>
          <a:xfrm rot="5400000">
            <a:off x="2818314" y="5072310"/>
            <a:ext cx="2639549" cy="18288"/>
          </a:xfrm>
          <a:prstGeom prst="roundRect">
            <a:avLst>
              <a:gd name="adj" fmla="val 50000"/>
            </a:avLst>
          </a:prstGeom>
          <a:solidFill>
            <a:srgbClr val="C79C3E"/>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146" name="TextBox 145">
            <a:extLst>
              <a:ext uri="{FF2B5EF4-FFF2-40B4-BE49-F238E27FC236}">
                <a16:creationId xmlns:a16="http://schemas.microsoft.com/office/drawing/2014/main" id="{D71A4601-E1CF-ADF9-F557-96B2F32C6F44}"/>
              </a:ext>
            </a:extLst>
          </p:cNvPr>
          <p:cNvSpPr txBox="1"/>
          <p:nvPr/>
        </p:nvSpPr>
        <p:spPr>
          <a:xfrm>
            <a:off x="7130463" y="2539257"/>
            <a:ext cx="4836425" cy="707886"/>
          </a:xfrm>
          <a:prstGeom prst="rect">
            <a:avLst/>
          </a:prstGeom>
          <a:noFill/>
        </p:spPr>
        <p:txBody>
          <a:bodyPr wrap="square" rtlCol="1">
            <a:spAutoFit/>
          </a:bodyPr>
          <a:lstStyle/>
          <a:p>
            <a:pPr algn="ctr" rtl="1"/>
            <a:r>
              <a:rPr lang="fa-IR" sz="4000" b="1" spc="-50" dirty="0">
                <a:solidFill>
                  <a:srgbClr val="6E026F"/>
                </a:solidFill>
                <a:latin typeface="Ravi Bold" panose="02000504000000020004" pitchFamily="2" charset="-78"/>
                <a:ea typeface="Ravi Bold" panose="02000504000000020004" pitchFamily="2" charset="-78"/>
                <a:cs typeface="Ravi Bold" panose="02000504000000020004" pitchFamily="2" charset="-78"/>
              </a:rPr>
              <a:t>نقطه‌ضعف‌های درونی ما</a:t>
            </a:r>
          </a:p>
        </p:txBody>
      </p:sp>
      <p:sp>
        <p:nvSpPr>
          <p:cNvPr id="150" name="TextBox 149">
            <a:extLst>
              <a:ext uri="{FF2B5EF4-FFF2-40B4-BE49-F238E27FC236}">
                <a16:creationId xmlns:a16="http://schemas.microsoft.com/office/drawing/2014/main" id="{1DB65F90-8AF4-AF2B-38DC-9A6B0683CF62}"/>
              </a:ext>
            </a:extLst>
          </p:cNvPr>
          <p:cNvSpPr txBox="1"/>
          <p:nvPr/>
        </p:nvSpPr>
        <p:spPr>
          <a:xfrm>
            <a:off x="8610008" y="3400478"/>
            <a:ext cx="2717058" cy="584775"/>
          </a:xfrm>
          <a:prstGeom prst="rect">
            <a:avLst/>
          </a:prstGeom>
          <a:noFill/>
        </p:spPr>
        <p:txBody>
          <a:bodyPr wrap="square" rtlCol="1">
            <a:spAutoFit/>
          </a:bodyPr>
          <a:lstStyle/>
          <a:p>
            <a:pPr algn="r" rtl="1"/>
            <a:r>
              <a:rPr lang="fa-IR" sz="3200" b="1" dirty="0">
                <a:solidFill>
                  <a:schemeClr val="tx1">
                    <a:lumMod val="85000"/>
                    <a:lumOff val="15000"/>
                  </a:schemeClr>
                </a:solidFill>
                <a:latin typeface="Ravi Bold" panose="02000504000000020004" pitchFamily="2" charset="-78"/>
                <a:ea typeface="Ravi Bold" panose="02000504000000020004" pitchFamily="2" charset="-78"/>
                <a:cs typeface="Ravi Bold" panose="02000504000000020004" pitchFamily="2" charset="-78"/>
              </a:rPr>
              <a:t>صحبت سر صف</a:t>
            </a:r>
          </a:p>
        </p:txBody>
      </p:sp>
      <p:sp>
        <p:nvSpPr>
          <p:cNvPr id="152" name="TextBox 151">
            <a:extLst>
              <a:ext uri="{FF2B5EF4-FFF2-40B4-BE49-F238E27FC236}">
                <a16:creationId xmlns:a16="http://schemas.microsoft.com/office/drawing/2014/main" id="{7BF35C86-D1BE-BD12-8672-CA6F82F3395F}"/>
              </a:ext>
            </a:extLst>
          </p:cNvPr>
          <p:cNvSpPr txBox="1"/>
          <p:nvPr/>
        </p:nvSpPr>
        <p:spPr>
          <a:xfrm>
            <a:off x="8661737" y="4178640"/>
            <a:ext cx="2690550" cy="584775"/>
          </a:xfrm>
          <a:prstGeom prst="rect">
            <a:avLst/>
          </a:prstGeom>
          <a:noFill/>
        </p:spPr>
        <p:txBody>
          <a:bodyPr wrap="square" rtlCol="1">
            <a:spAutoFit/>
          </a:bodyPr>
          <a:lstStyle/>
          <a:p>
            <a:pPr algn="r" rtl="1"/>
            <a:r>
              <a:rPr lang="fa-IR" sz="3200" b="1" dirty="0">
                <a:solidFill>
                  <a:schemeClr val="tx1">
                    <a:lumMod val="85000"/>
                    <a:lumOff val="15000"/>
                  </a:schemeClr>
                </a:solidFill>
                <a:latin typeface="Ravi Bold" panose="02000504000000020004" pitchFamily="2" charset="-78"/>
                <a:ea typeface="Ravi Bold" panose="02000504000000020004" pitchFamily="2" charset="-78"/>
                <a:cs typeface="Ravi Bold" panose="02000504000000020004" pitchFamily="2" charset="-78"/>
              </a:rPr>
              <a:t>اظهارنظر مخالف</a:t>
            </a:r>
          </a:p>
        </p:txBody>
      </p:sp>
      <p:sp>
        <p:nvSpPr>
          <p:cNvPr id="154" name="TextBox 153">
            <a:extLst>
              <a:ext uri="{FF2B5EF4-FFF2-40B4-BE49-F238E27FC236}">
                <a16:creationId xmlns:a16="http://schemas.microsoft.com/office/drawing/2014/main" id="{4FCC74D0-4BDB-73A0-394D-F4F7B2621EBD}"/>
              </a:ext>
            </a:extLst>
          </p:cNvPr>
          <p:cNvSpPr txBox="1"/>
          <p:nvPr/>
        </p:nvSpPr>
        <p:spPr>
          <a:xfrm>
            <a:off x="7776245" y="4957690"/>
            <a:ext cx="3553218" cy="584775"/>
          </a:xfrm>
          <a:prstGeom prst="rect">
            <a:avLst/>
          </a:prstGeom>
          <a:noFill/>
        </p:spPr>
        <p:txBody>
          <a:bodyPr wrap="square" rtlCol="1">
            <a:spAutoFit/>
          </a:bodyPr>
          <a:lstStyle/>
          <a:p>
            <a:pPr algn="r"/>
            <a:r>
              <a:rPr lang="fa-IR" sz="3200" b="1" dirty="0">
                <a:solidFill>
                  <a:schemeClr val="tx1">
                    <a:lumMod val="85000"/>
                    <a:lumOff val="15000"/>
                  </a:schemeClr>
                </a:solidFill>
                <a:latin typeface="Ravi Bold" panose="02000504000000020004" pitchFamily="2" charset="-78"/>
                <a:ea typeface="Ravi Bold" panose="02000504000000020004" pitchFamily="2" charset="-78"/>
                <a:cs typeface="Ravi Bold" panose="02000504000000020004" pitchFamily="2" charset="-78"/>
              </a:rPr>
              <a:t>تحمل تمسخر دیگران</a:t>
            </a:r>
          </a:p>
        </p:txBody>
      </p:sp>
      <p:pic>
        <p:nvPicPr>
          <p:cNvPr id="158" name="Graphic 157">
            <a:extLst>
              <a:ext uri="{FF2B5EF4-FFF2-40B4-BE49-F238E27FC236}">
                <a16:creationId xmlns:a16="http://schemas.microsoft.com/office/drawing/2014/main" id="{2883D2E7-65CC-5EC9-C544-3065D75AD340}"/>
              </a:ext>
            </a:extLst>
          </p:cNvPr>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8936643" y="438086"/>
            <a:ext cx="1224065" cy="1786473"/>
          </a:xfrm>
          <a:prstGeom prst="rect">
            <a:avLst/>
          </a:prstGeom>
        </p:spPr>
      </p:pic>
      <p:pic>
        <p:nvPicPr>
          <p:cNvPr id="166" name="Graphic 165">
            <a:extLst>
              <a:ext uri="{FF2B5EF4-FFF2-40B4-BE49-F238E27FC236}">
                <a16:creationId xmlns:a16="http://schemas.microsoft.com/office/drawing/2014/main" id="{FDD70DC6-06C5-2478-3CFB-A50E70DC39F0}"/>
              </a:ext>
            </a:extLst>
          </p:cNvPr>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11311263" y="3308832"/>
            <a:ext cx="329587" cy="548913"/>
          </a:xfrm>
          <a:prstGeom prst="rect">
            <a:avLst/>
          </a:prstGeom>
        </p:spPr>
      </p:pic>
      <p:pic>
        <p:nvPicPr>
          <p:cNvPr id="168" name="Graphic 167">
            <a:extLst>
              <a:ext uri="{FF2B5EF4-FFF2-40B4-BE49-F238E27FC236}">
                <a16:creationId xmlns:a16="http://schemas.microsoft.com/office/drawing/2014/main" id="{C2A56388-D791-2C0D-C98B-47B67E8DF43D}"/>
              </a:ext>
            </a:extLst>
          </p:cNvPr>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11311263" y="4155951"/>
            <a:ext cx="329587" cy="548913"/>
          </a:xfrm>
          <a:prstGeom prst="rect">
            <a:avLst/>
          </a:prstGeom>
        </p:spPr>
      </p:pic>
      <p:pic>
        <p:nvPicPr>
          <p:cNvPr id="170" name="Graphic 169">
            <a:extLst>
              <a:ext uri="{FF2B5EF4-FFF2-40B4-BE49-F238E27FC236}">
                <a16:creationId xmlns:a16="http://schemas.microsoft.com/office/drawing/2014/main" id="{D18569B8-61D8-C391-0AED-9F0E87880C68}"/>
              </a:ext>
            </a:extLst>
          </p:cNvPr>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11311263" y="4875562"/>
            <a:ext cx="329587" cy="548913"/>
          </a:xfrm>
          <a:prstGeom prst="rect">
            <a:avLst/>
          </a:prstGeom>
        </p:spPr>
      </p:pic>
    </p:spTree>
    <p:extLst>
      <p:ext uri="{BB962C8B-B14F-4D97-AF65-F5344CB8AC3E}">
        <p14:creationId xmlns:p14="http://schemas.microsoft.com/office/powerpoint/2010/main" val="28838569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75000">
                                      <p:stCondLst>
                                        <p:cond delay="0"/>
                                      </p:stCondLst>
                                      <p:childTnLst>
                                        <p:set>
                                          <p:cBhvr>
                                            <p:cTn id="6" dur="1" fill="hold">
                                              <p:stCondLst>
                                                <p:cond delay="0"/>
                                              </p:stCondLst>
                                            </p:cTn>
                                            <p:tgtEl>
                                              <p:spTgt spid="158"/>
                                            </p:tgtEl>
                                            <p:attrNameLst>
                                              <p:attrName>style.visibility</p:attrName>
                                            </p:attrNameLst>
                                          </p:cBhvr>
                                          <p:to>
                                            <p:strVal val="visible"/>
                                          </p:to>
                                        </p:set>
                                        <p:anim calcmode="lin" valueType="num" p14:bounceEnd="75000">
                                          <p:cBhvr additive="base">
                                            <p:cTn id="7" dur="2000" fill="hold"/>
                                            <p:tgtEl>
                                              <p:spTgt spid="158"/>
                                            </p:tgtEl>
                                            <p:attrNameLst>
                                              <p:attrName>ppt_x</p:attrName>
                                            </p:attrNameLst>
                                          </p:cBhvr>
                                          <p:tavLst>
                                            <p:tav tm="0">
                                              <p:val>
                                                <p:strVal val="#ppt_x"/>
                                              </p:val>
                                            </p:tav>
                                            <p:tav tm="100000">
                                              <p:val>
                                                <p:strVal val="#ppt_x"/>
                                              </p:val>
                                            </p:tav>
                                          </p:tavLst>
                                        </p:anim>
                                        <p:anim calcmode="lin" valueType="num" p14:bounceEnd="75000">
                                          <p:cBhvr additive="base">
                                            <p:cTn id="8" dur="2000" fill="hold"/>
                                            <p:tgtEl>
                                              <p:spTgt spid="158"/>
                                            </p:tgtEl>
                                            <p:attrNameLst>
                                              <p:attrName>ppt_y</p:attrName>
                                            </p:attrNameLst>
                                          </p:cBhvr>
                                          <p:tavLst>
                                            <p:tav tm="0">
                                              <p:val>
                                                <p:strVal val="0-#ppt_h/2"/>
                                              </p:val>
                                            </p:tav>
                                            <p:tav tm="100000">
                                              <p:val>
                                                <p:strVal val="#ppt_y"/>
                                              </p:val>
                                            </p:tav>
                                          </p:tavLst>
                                        </p:anim>
                                      </p:childTnLst>
                                    </p:cTn>
                                  </p:par>
                                  <p:par>
                                    <p:cTn id="9" presetID="2" presetClass="entr" presetSubtype="2" fill="hold" grpId="0" nodeType="withEffect" p14:presetBounceEnd="75000">
                                      <p:stCondLst>
                                        <p:cond delay="500"/>
                                      </p:stCondLst>
                                      <p:childTnLst>
                                        <p:set>
                                          <p:cBhvr>
                                            <p:cTn id="10" dur="1" fill="hold">
                                              <p:stCondLst>
                                                <p:cond delay="0"/>
                                              </p:stCondLst>
                                            </p:cTn>
                                            <p:tgtEl>
                                              <p:spTgt spid="146"/>
                                            </p:tgtEl>
                                            <p:attrNameLst>
                                              <p:attrName>style.visibility</p:attrName>
                                            </p:attrNameLst>
                                          </p:cBhvr>
                                          <p:to>
                                            <p:strVal val="visible"/>
                                          </p:to>
                                        </p:set>
                                        <p:anim calcmode="lin" valueType="num" p14:bounceEnd="75000">
                                          <p:cBhvr additive="base">
                                            <p:cTn id="11" dur="2000" fill="hold"/>
                                            <p:tgtEl>
                                              <p:spTgt spid="146"/>
                                            </p:tgtEl>
                                            <p:attrNameLst>
                                              <p:attrName>ppt_x</p:attrName>
                                            </p:attrNameLst>
                                          </p:cBhvr>
                                          <p:tavLst>
                                            <p:tav tm="0">
                                              <p:val>
                                                <p:strVal val="1+#ppt_w/2"/>
                                              </p:val>
                                            </p:tav>
                                            <p:tav tm="100000">
                                              <p:val>
                                                <p:strVal val="#ppt_x"/>
                                              </p:val>
                                            </p:tav>
                                          </p:tavLst>
                                        </p:anim>
                                        <p:anim calcmode="lin" valueType="num" p14:bounceEnd="75000">
                                          <p:cBhvr additive="base">
                                            <p:cTn id="12" dur="2000" fill="hold"/>
                                            <p:tgtEl>
                                              <p:spTgt spid="146"/>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14:presetBounceEnd="75000">
                                      <p:stCondLst>
                                        <p:cond delay="2700"/>
                                      </p:stCondLst>
                                      <p:childTnLst>
                                        <p:set>
                                          <p:cBhvr>
                                            <p:cTn id="14" dur="1" fill="hold">
                                              <p:stCondLst>
                                                <p:cond delay="0"/>
                                              </p:stCondLst>
                                            </p:cTn>
                                            <p:tgtEl>
                                              <p:spTgt spid="166"/>
                                            </p:tgtEl>
                                            <p:attrNameLst>
                                              <p:attrName>style.visibility</p:attrName>
                                            </p:attrNameLst>
                                          </p:cBhvr>
                                          <p:to>
                                            <p:strVal val="visible"/>
                                          </p:to>
                                        </p:set>
                                        <p:anim calcmode="lin" valueType="num" p14:bounceEnd="75000">
                                          <p:cBhvr additive="base">
                                            <p:cTn id="15" dur="2000" fill="hold"/>
                                            <p:tgtEl>
                                              <p:spTgt spid="166"/>
                                            </p:tgtEl>
                                            <p:attrNameLst>
                                              <p:attrName>ppt_x</p:attrName>
                                            </p:attrNameLst>
                                          </p:cBhvr>
                                          <p:tavLst>
                                            <p:tav tm="0">
                                              <p:val>
                                                <p:strVal val="1+#ppt_w/2"/>
                                              </p:val>
                                            </p:tav>
                                            <p:tav tm="100000">
                                              <p:val>
                                                <p:strVal val="#ppt_x"/>
                                              </p:val>
                                            </p:tav>
                                          </p:tavLst>
                                        </p:anim>
                                        <p:anim calcmode="lin" valueType="num" p14:bounceEnd="75000">
                                          <p:cBhvr additive="base">
                                            <p:cTn id="16" dur="2000" fill="hold"/>
                                            <p:tgtEl>
                                              <p:spTgt spid="166"/>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75000">
                                      <p:stCondLst>
                                        <p:cond delay="2500"/>
                                      </p:stCondLst>
                                      <p:childTnLst>
                                        <p:set>
                                          <p:cBhvr>
                                            <p:cTn id="18" dur="1" fill="hold">
                                              <p:stCondLst>
                                                <p:cond delay="0"/>
                                              </p:stCondLst>
                                            </p:cTn>
                                            <p:tgtEl>
                                              <p:spTgt spid="150"/>
                                            </p:tgtEl>
                                            <p:attrNameLst>
                                              <p:attrName>style.visibility</p:attrName>
                                            </p:attrNameLst>
                                          </p:cBhvr>
                                          <p:to>
                                            <p:strVal val="visible"/>
                                          </p:to>
                                        </p:set>
                                        <p:anim calcmode="lin" valueType="num" p14:bounceEnd="75000">
                                          <p:cBhvr additive="base">
                                            <p:cTn id="19" dur="2000" fill="hold"/>
                                            <p:tgtEl>
                                              <p:spTgt spid="150"/>
                                            </p:tgtEl>
                                            <p:attrNameLst>
                                              <p:attrName>ppt_x</p:attrName>
                                            </p:attrNameLst>
                                          </p:cBhvr>
                                          <p:tavLst>
                                            <p:tav tm="0">
                                              <p:val>
                                                <p:strVal val="1+#ppt_w/2"/>
                                              </p:val>
                                            </p:tav>
                                            <p:tav tm="100000">
                                              <p:val>
                                                <p:strVal val="#ppt_x"/>
                                              </p:val>
                                            </p:tav>
                                          </p:tavLst>
                                        </p:anim>
                                        <p:anim calcmode="lin" valueType="num" p14:bounceEnd="75000">
                                          <p:cBhvr additive="base">
                                            <p:cTn id="20" dur="2000" fill="hold"/>
                                            <p:tgtEl>
                                              <p:spTgt spid="150"/>
                                            </p:tgtEl>
                                            <p:attrNameLst>
                                              <p:attrName>ppt_y</p:attrName>
                                            </p:attrNameLst>
                                          </p:cBhvr>
                                          <p:tavLst>
                                            <p:tav tm="0">
                                              <p:val>
                                                <p:strVal val="#ppt_y"/>
                                              </p:val>
                                            </p:tav>
                                            <p:tav tm="100000">
                                              <p:val>
                                                <p:strVal val="#ppt_y"/>
                                              </p:val>
                                            </p:tav>
                                          </p:tavLst>
                                        </p:anim>
                                      </p:childTnLst>
                                    </p:cTn>
                                  </p:par>
                                  <p:par>
                                    <p:cTn id="21" presetID="2" presetClass="entr" presetSubtype="1" fill="hold" nodeType="withEffect" p14:presetBounceEnd="75000">
                                      <p:stCondLst>
                                        <p:cond delay="2500"/>
                                      </p:stCondLst>
                                      <p:childTnLst>
                                        <p:set>
                                          <p:cBhvr>
                                            <p:cTn id="22" dur="1" fill="hold">
                                              <p:stCondLst>
                                                <p:cond delay="0"/>
                                              </p:stCondLst>
                                            </p:cTn>
                                            <p:tgtEl>
                                              <p:spTgt spid="47"/>
                                            </p:tgtEl>
                                            <p:attrNameLst>
                                              <p:attrName>style.visibility</p:attrName>
                                            </p:attrNameLst>
                                          </p:cBhvr>
                                          <p:to>
                                            <p:strVal val="visible"/>
                                          </p:to>
                                        </p:set>
                                        <p:anim calcmode="lin" valueType="num" p14:bounceEnd="75000">
                                          <p:cBhvr additive="base">
                                            <p:cTn id="23" dur="2000" fill="hold"/>
                                            <p:tgtEl>
                                              <p:spTgt spid="47"/>
                                            </p:tgtEl>
                                            <p:attrNameLst>
                                              <p:attrName>ppt_x</p:attrName>
                                            </p:attrNameLst>
                                          </p:cBhvr>
                                          <p:tavLst>
                                            <p:tav tm="0">
                                              <p:val>
                                                <p:strVal val="#ppt_x"/>
                                              </p:val>
                                            </p:tav>
                                            <p:tav tm="100000">
                                              <p:val>
                                                <p:strVal val="#ppt_x"/>
                                              </p:val>
                                            </p:tav>
                                          </p:tavLst>
                                        </p:anim>
                                        <p:anim calcmode="lin" valueType="num" p14:bounceEnd="75000">
                                          <p:cBhvr additive="base">
                                            <p:cTn id="24" dur="2000" fill="hold"/>
                                            <p:tgtEl>
                                              <p:spTgt spid="47"/>
                                            </p:tgtEl>
                                            <p:attrNameLst>
                                              <p:attrName>ppt_y</p:attrName>
                                            </p:attrNameLst>
                                          </p:cBhvr>
                                          <p:tavLst>
                                            <p:tav tm="0">
                                              <p:val>
                                                <p:strVal val="0-#ppt_h/2"/>
                                              </p:val>
                                            </p:tav>
                                            <p:tav tm="100000">
                                              <p:val>
                                                <p:strVal val="#ppt_y"/>
                                              </p:val>
                                            </p:tav>
                                          </p:tavLst>
                                        </p:anim>
                                      </p:childTnLst>
                                    </p:cTn>
                                  </p:par>
                                  <p:par>
                                    <p:cTn id="25" presetID="2" presetClass="entr" presetSubtype="1" fill="hold" nodeType="withEffect" p14:presetBounceEnd="75000">
                                      <p:stCondLst>
                                        <p:cond delay="2500"/>
                                      </p:stCondLst>
                                      <p:childTnLst>
                                        <p:set>
                                          <p:cBhvr>
                                            <p:cTn id="26" dur="1" fill="hold">
                                              <p:stCondLst>
                                                <p:cond delay="0"/>
                                              </p:stCondLst>
                                            </p:cTn>
                                            <p:tgtEl>
                                              <p:spTgt spid="6"/>
                                            </p:tgtEl>
                                            <p:attrNameLst>
                                              <p:attrName>style.visibility</p:attrName>
                                            </p:attrNameLst>
                                          </p:cBhvr>
                                          <p:to>
                                            <p:strVal val="visible"/>
                                          </p:to>
                                        </p:set>
                                        <p:anim calcmode="lin" valueType="num" p14:bounceEnd="75000">
                                          <p:cBhvr additive="base">
                                            <p:cTn id="27" dur="2000" fill="hold"/>
                                            <p:tgtEl>
                                              <p:spTgt spid="6"/>
                                            </p:tgtEl>
                                            <p:attrNameLst>
                                              <p:attrName>ppt_x</p:attrName>
                                            </p:attrNameLst>
                                          </p:cBhvr>
                                          <p:tavLst>
                                            <p:tav tm="0">
                                              <p:val>
                                                <p:strVal val="#ppt_x"/>
                                              </p:val>
                                            </p:tav>
                                            <p:tav tm="100000">
                                              <p:val>
                                                <p:strVal val="#ppt_x"/>
                                              </p:val>
                                            </p:tav>
                                          </p:tavLst>
                                        </p:anim>
                                        <p:anim calcmode="lin" valueType="num" p14:bounceEnd="75000">
                                          <p:cBhvr additive="base">
                                            <p:cTn id="28" dur="2000" fill="hold"/>
                                            <p:tgtEl>
                                              <p:spTgt spid="6"/>
                                            </p:tgtEl>
                                            <p:attrNameLst>
                                              <p:attrName>ppt_y</p:attrName>
                                            </p:attrNameLst>
                                          </p:cBhvr>
                                          <p:tavLst>
                                            <p:tav tm="0">
                                              <p:val>
                                                <p:strVal val="0-#ppt_h/2"/>
                                              </p:val>
                                            </p:tav>
                                            <p:tav tm="100000">
                                              <p:val>
                                                <p:strVal val="#ppt_y"/>
                                              </p:val>
                                            </p:tav>
                                          </p:tavLst>
                                        </p:anim>
                                      </p:childTnLst>
                                    </p:cTn>
                                  </p:par>
                                  <p:par>
                                    <p:cTn id="29" presetID="2" presetClass="entr" presetSubtype="1" fill="hold" nodeType="withEffect" p14:presetBounceEnd="75000">
                                      <p:stCondLst>
                                        <p:cond delay="2500"/>
                                      </p:stCondLst>
                                      <p:childTnLst>
                                        <p:set>
                                          <p:cBhvr>
                                            <p:cTn id="30" dur="1" fill="hold">
                                              <p:stCondLst>
                                                <p:cond delay="0"/>
                                              </p:stCondLst>
                                            </p:cTn>
                                            <p:tgtEl>
                                              <p:spTgt spid="11"/>
                                            </p:tgtEl>
                                            <p:attrNameLst>
                                              <p:attrName>style.visibility</p:attrName>
                                            </p:attrNameLst>
                                          </p:cBhvr>
                                          <p:to>
                                            <p:strVal val="visible"/>
                                          </p:to>
                                        </p:set>
                                        <p:anim calcmode="lin" valueType="num" p14:bounceEnd="75000">
                                          <p:cBhvr additive="base">
                                            <p:cTn id="31" dur="2000" fill="hold"/>
                                            <p:tgtEl>
                                              <p:spTgt spid="11"/>
                                            </p:tgtEl>
                                            <p:attrNameLst>
                                              <p:attrName>ppt_x</p:attrName>
                                            </p:attrNameLst>
                                          </p:cBhvr>
                                          <p:tavLst>
                                            <p:tav tm="0">
                                              <p:val>
                                                <p:strVal val="#ppt_x"/>
                                              </p:val>
                                            </p:tav>
                                            <p:tav tm="100000">
                                              <p:val>
                                                <p:strVal val="#ppt_x"/>
                                              </p:val>
                                            </p:tav>
                                          </p:tavLst>
                                        </p:anim>
                                        <p:anim calcmode="lin" valueType="num" p14:bounceEnd="75000">
                                          <p:cBhvr additive="base">
                                            <p:cTn id="32" dur="2000" fill="hold"/>
                                            <p:tgtEl>
                                              <p:spTgt spid="11"/>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14:presetBounceEnd="75000">
                                      <p:stCondLst>
                                        <p:cond delay="2500"/>
                                      </p:stCondLst>
                                      <p:childTnLst>
                                        <p:set>
                                          <p:cBhvr>
                                            <p:cTn id="34" dur="1" fill="hold">
                                              <p:stCondLst>
                                                <p:cond delay="0"/>
                                              </p:stCondLst>
                                            </p:cTn>
                                            <p:tgtEl>
                                              <p:spTgt spid="19"/>
                                            </p:tgtEl>
                                            <p:attrNameLst>
                                              <p:attrName>style.visibility</p:attrName>
                                            </p:attrNameLst>
                                          </p:cBhvr>
                                          <p:to>
                                            <p:strVal val="visible"/>
                                          </p:to>
                                        </p:set>
                                        <p:anim calcmode="lin" valueType="num" p14:bounceEnd="75000">
                                          <p:cBhvr additive="base">
                                            <p:cTn id="35" dur="2000" fill="hold"/>
                                            <p:tgtEl>
                                              <p:spTgt spid="19"/>
                                            </p:tgtEl>
                                            <p:attrNameLst>
                                              <p:attrName>ppt_x</p:attrName>
                                            </p:attrNameLst>
                                          </p:cBhvr>
                                          <p:tavLst>
                                            <p:tav tm="0">
                                              <p:val>
                                                <p:strVal val="#ppt_x"/>
                                              </p:val>
                                            </p:tav>
                                            <p:tav tm="100000">
                                              <p:val>
                                                <p:strVal val="#ppt_x"/>
                                              </p:val>
                                            </p:tav>
                                          </p:tavLst>
                                        </p:anim>
                                        <p:anim calcmode="lin" valueType="num" p14:bounceEnd="75000">
                                          <p:cBhvr additive="base">
                                            <p:cTn id="36" dur="2000" fill="hold"/>
                                            <p:tgtEl>
                                              <p:spTgt spid="19"/>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14:presetBounceEnd="75000">
                                      <p:stCondLst>
                                        <p:cond delay="2500"/>
                                      </p:stCondLst>
                                      <p:childTnLst>
                                        <p:set>
                                          <p:cBhvr>
                                            <p:cTn id="38" dur="1" fill="hold">
                                              <p:stCondLst>
                                                <p:cond delay="0"/>
                                              </p:stCondLst>
                                            </p:cTn>
                                            <p:tgtEl>
                                              <p:spTgt spid="26"/>
                                            </p:tgtEl>
                                            <p:attrNameLst>
                                              <p:attrName>style.visibility</p:attrName>
                                            </p:attrNameLst>
                                          </p:cBhvr>
                                          <p:to>
                                            <p:strVal val="visible"/>
                                          </p:to>
                                        </p:set>
                                        <p:anim calcmode="lin" valueType="num" p14:bounceEnd="75000">
                                          <p:cBhvr additive="base">
                                            <p:cTn id="39" dur="2000" fill="hold"/>
                                            <p:tgtEl>
                                              <p:spTgt spid="26"/>
                                            </p:tgtEl>
                                            <p:attrNameLst>
                                              <p:attrName>ppt_x</p:attrName>
                                            </p:attrNameLst>
                                          </p:cBhvr>
                                          <p:tavLst>
                                            <p:tav tm="0">
                                              <p:val>
                                                <p:strVal val="#ppt_x"/>
                                              </p:val>
                                            </p:tav>
                                            <p:tav tm="100000">
                                              <p:val>
                                                <p:strVal val="#ppt_x"/>
                                              </p:val>
                                            </p:tav>
                                          </p:tavLst>
                                        </p:anim>
                                        <p:anim calcmode="lin" valueType="num" p14:bounceEnd="75000">
                                          <p:cBhvr additive="base">
                                            <p:cTn id="40" dur="2000" fill="hold"/>
                                            <p:tgtEl>
                                              <p:spTgt spid="26"/>
                                            </p:tgtEl>
                                            <p:attrNameLst>
                                              <p:attrName>ppt_y</p:attrName>
                                            </p:attrNameLst>
                                          </p:cBhvr>
                                          <p:tavLst>
                                            <p:tav tm="0">
                                              <p:val>
                                                <p:strVal val="0-#ppt_h/2"/>
                                              </p:val>
                                            </p:tav>
                                            <p:tav tm="100000">
                                              <p:val>
                                                <p:strVal val="#ppt_y"/>
                                              </p:val>
                                            </p:tav>
                                          </p:tavLst>
                                        </p:anim>
                                      </p:childTnLst>
                                    </p:cTn>
                                  </p:par>
                                  <p:par>
                                    <p:cTn id="41" presetID="2" presetClass="entr" presetSubtype="1" fill="hold" nodeType="withEffect" p14:presetBounceEnd="75000">
                                      <p:stCondLst>
                                        <p:cond delay="2500"/>
                                      </p:stCondLst>
                                      <p:childTnLst>
                                        <p:set>
                                          <p:cBhvr>
                                            <p:cTn id="42" dur="1" fill="hold">
                                              <p:stCondLst>
                                                <p:cond delay="0"/>
                                              </p:stCondLst>
                                            </p:cTn>
                                            <p:tgtEl>
                                              <p:spTgt spid="14"/>
                                            </p:tgtEl>
                                            <p:attrNameLst>
                                              <p:attrName>style.visibility</p:attrName>
                                            </p:attrNameLst>
                                          </p:cBhvr>
                                          <p:to>
                                            <p:strVal val="visible"/>
                                          </p:to>
                                        </p:set>
                                        <p:anim calcmode="lin" valueType="num" p14:bounceEnd="75000">
                                          <p:cBhvr additive="base">
                                            <p:cTn id="43" dur="2000" fill="hold"/>
                                            <p:tgtEl>
                                              <p:spTgt spid="14"/>
                                            </p:tgtEl>
                                            <p:attrNameLst>
                                              <p:attrName>ppt_x</p:attrName>
                                            </p:attrNameLst>
                                          </p:cBhvr>
                                          <p:tavLst>
                                            <p:tav tm="0">
                                              <p:val>
                                                <p:strVal val="#ppt_x"/>
                                              </p:val>
                                            </p:tav>
                                            <p:tav tm="100000">
                                              <p:val>
                                                <p:strVal val="#ppt_x"/>
                                              </p:val>
                                            </p:tav>
                                          </p:tavLst>
                                        </p:anim>
                                        <p:anim calcmode="lin" valueType="num" p14:bounceEnd="75000">
                                          <p:cBhvr additive="base">
                                            <p:cTn id="44" dur="2000" fill="hold"/>
                                            <p:tgtEl>
                                              <p:spTgt spid="14"/>
                                            </p:tgtEl>
                                            <p:attrNameLst>
                                              <p:attrName>ppt_y</p:attrName>
                                            </p:attrNameLst>
                                          </p:cBhvr>
                                          <p:tavLst>
                                            <p:tav tm="0">
                                              <p:val>
                                                <p:strVal val="0-#ppt_h/2"/>
                                              </p:val>
                                            </p:tav>
                                            <p:tav tm="100000">
                                              <p:val>
                                                <p:strVal val="#ppt_y"/>
                                              </p:val>
                                            </p:tav>
                                          </p:tavLst>
                                        </p:anim>
                                      </p:childTnLst>
                                    </p:cTn>
                                  </p:par>
                                  <p:par>
                                    <p:cTn id="45" presetID="26" presetClass="entr" presetSubtype="0" fill="hold" nodeType="withEffect">
                                      <p:stCondLst>
                                        <p:cond delay="2700"/>
                                      </p:stCondLst>
                                      <p:childTnLst>
                                        <p:set>
                                          <p:cBhvr>
                                            <p:cTn id="46" dur="1" fill="hold">
                                              <p:stCondLst>
                                                <p:cond delay="0"/>
                                              </p:stCondLst>
                                            </p:cTn>
                                            <p:tgtEl>
                                              <p:spTgt spid="34"/>
                                            </p:tgtEl>
                                            <p:attrNameLst>
                                              <p:attrName>style.visibility</p:attrName>
                                            </p:attrNameLst>
                                          </p:cBhvr>
                                          <p:to>
                                            <p:strVal val="visible"/>
                                          </p:to>
                                        </p:set>
                                        <p:animEffect transition="in" filter="wipe(down)">
                                          <p:cBhvr>
                                            <p:cTn id="47" dur="580">
                                              <p:stCondLst>
                                                <p:cond delay="0"/>
                                              </p:stCondLst>
                                            </p:cTn>
                                            <p:tgtEl>
                                              <p:spTgt spid="34"/>
                                            </p:tgtEl>
                                          </p:cBhvr>
                                        </p:animEffect>
                                        <p:anim calcmode="lin" valueType="num">
                                          <p:cBhvr>
                                            <p:cTn id="48"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53" dur="26">
                                              <p:stCondLst>
                                                <p:cond delay="650"/>
                                              </p:stCondLst>
                                            </p:cTn>
                                            <p:tgtEl>
                                              <p:spTgt spid="34"/>
                                            </p:tgtEl>
                                          </p:cBhvr>
                                          <p:to x="100000" y="60000"/>
                                        </p:animScale>
                                        <p:animScale>
                                          <p:cBhvr>
                                            <p:cTn id="54" dur="166" decel="50000">
                                              <p:stCondLst>
                                                <p:cond delay="676"/>
                                              </p:stCondLst>
                                            </p:cTn>
                                            <p:tgtEl>
                                              <p:spTgt spid="34"/>
                                            </p:tgtEl>
                                          </p:cBhvr>
                                          <p:to x="100000" y="100000"/>
                                        </p:animScale>
                                        <p:animScale>
                                          <p:cBhvr>
                                            <p:cTn id="55" dur="26">
                                              <p:stCondLst>
                                                <p:cond delay="1312"/>
                                              </p:stCondLst>
                                            </p:cTn>
                                            <p:tgtEl>
                                              <p:spTgt spid="34"/>
                                            </p:tgtEl>
                                          </p:cBhvr>
                                          <p:to x="100000" y="80000"/>
                                        </p:animScale>
                                        <p:animScale>
                                          <p:cBhvr>
                                            <p:cTn id="56" dur="166" decel="50000">
                                              <p:stCondLst>
                                                <p:cond delay="1338"/>
                                              </p:stCondLst>
                                            </p:cTn>
                                            <p:tgtEl>
                                              <p:spTgt spid="34"/>
                                            </p:tgtEl>
                                          </p:cBhvr>
                                          <p:to x="100000" y="100000"/>
                                        </p:animScale>
                                        <p:animScale>
                                          <p:cBhvr>
                                            <p:cTn id="57" dur="26">
                                              <p:stCondLst>
                                                <p:cond delay="1642"/>
                                              </p:stCondLst>
                                            </p:cTn>
                                            <p:tgtEl>
                                              <p:spTgt spid="34"/>
                                            </p:tgtEl>
                                          </p:cBhvr>
                                          <p:to x="100000" y="90000"/>
                                        </p:animScale>
                                        <p:animScale>
                                          <p:cBhvr>
                                            <p:cTn id="58" dur="166" decel="50000">
                                              <p:stCondLst>
                                                <p:cond delay="1668"/>
                                              </p:stCondLst>
                                            </p:cTn>
                                            <p:tgtEl>
                                              <p:spTgt spid="34"/>
                                            </p:tgtEl>
                                          </p:cBhvr>
                                          <p:to x="100000" y="100000"/>
                                        </p:animScale>
                                        <p:animScale>
                                          <p:cBhvr>
                                            <p:cTn id="59" dur="26">
                                              <p:stCondLst>
                                                <p:cond delay="1808"/>
                                              </p:stCondLst>
                                            </p:cTn>
                                            <p:tgtEl>
                                              <p:spTgt spid="34"/>
                                            </p:tgtEl>
                                          </p:cBhvr>
                                          <p:to x="100000" y="95000"/>
                                        </p:animScale>
                                        <p:animScale>
                                          <p:cBhvr>
                                            <p:cTn id="60" dur="166" decel="50000">
                                              <p:stCondLst>
                                                <p:cond delay="1834"/>
                                              </p:stCondLst>
                                            </p:cTn>
                                            <p:tgtEl>
                                              <p:spTgt spid="34"/>
                                            </p:tgtEl>
                                          </p:cBhvr>
                                          <p:to x="100000" y="100000"/>
                                        </p:animScale>
                                      </p:childTnLst>
                                    </p:cTn>
                                  </p:par>
                                  <p:par>
                                    <p:cTn id="61" presetID="26" presetClass="entr" presetSubtype="0" fill="hold" nodeType="withEffect">
                                      <p:stCondLst>
                                        <p:cond delay="2700"/>
                                      </p:stCondLst>
                                      <p:childTnLst>
                                        <p:set>
                                          <p:cBhvr>
                                            <p:cTn id="62" dur="1" fill="hold">
                                              <p:stCondLst>
                                                <p:cond delay="0"/>
                                              </p:stCondLst>
                                            </p:cTn>
                                            <p:tgtEl>
                                              <p:spTgt spid="37"/>
                                            </p:tgtEl>
                                            <p:attrNameLst>
                                              <p:attrName>style.visibility</p:attrName>
                                            </p:attrNameLst>
                                          </p:cBhvr>
                                          <p:to>
                                            <p:strVal val="visible"/>
                                          </p:to>
                                        </p:set>
                                        <p:animEffect transition="in" filter="wipe(down)">
                                          <p:cBhvr>
                                            <p:cTn id="63" dur="580">
                                              <p:stCondLst>
                                                <p:cond delay="0"/>
                                              </p:stCondLst>
                                            </p:cTn>
                                            <p:tgtEl>
                                              <p:spTgt spid="37"/>
                                            </p:tgtEl>
                                          </p:cBhvr>
                                        </p:animEffect>
                                        <p:anim calcmode="lin" valueType="num">
                                          <p:cBhvr>
                                            <p:cTn id="64" dur="1822" tmFilter="0,0; 0.14,0.36; 0.43,0.73; 0.71,0.91; 1.0,1.0">
                                              <p:stCondLst>
                                                <p:cond delay="0"/>
                                              </p:stCondLst>
                                            </p:cTn>
                                            <p:tgtEl>
                                              <p:spTgt spid="37"/>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37"/>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37"/>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37"/>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37"/>
                                            </p:tgtEl>
                                            <p:attrNameLst>
                                              <p:attrName>ppt_y</p:attrName>
                                            </p:attrNameLst>
                                          </p:cBhvr>
                                          <p:tavLst>
                                            <p:tav tm="0" fmla="#ppt_y-sin(pi*$)/81">
                                              <p:val>
                                                <p:fltVal val="0"/>
                                              </p:val>
                                            </p:tav>
                                            <p:tav tm="100000">
                                              <p:val>
                                                <p:fltVal val="1"/>
                                              </p:val>
                                            </p:tav>
                                          </p:tavLst>
                                        </p:anim>
                                        <p:animScale>
                                          <p:cBhvr>
                                            <p:cTn id="69" dur="26">
                                              <p:stCondLst>
                                                <p:cond delay="650"/>
                                              </p:stCondLst>
                                            </p:cTn>
                                            <p:tgtEl>
                                              <p:spTgt spid="37"/>
                                            </p:tgtEl>
                                          </p:cBhvr>
                                          <p:to x="100000" y="60000"/>
                                        </p:animScale>
                                        <p:animScale>
                                          <p:cBhvr>
                                            <p:cTn id="70" dur="166" decel="50000">
                                              <p:stCondLst>
                                                <p:cond delay="676"/>
                                              </p:stCondLst>
                                            </p:cTn>
                                            <p:tgtEl>
                                              <p:spTgt spid="37"/>
                                            </p:tgtEl>
                                          </p:cBhvr>
                                          <p:to x="100000" y="100000"/>
                                        </p:animScale>
                                        <p:animScale>
                                          <p:cBhvr>
                                            <p:cTn id="71" dur="26">
                                              <p:stCondLst>
                                                <p:cond delay="1312"/>
                                              </p:stCondLst>
                                            </p:cTn>
                                            <p:tgtEl>
                                              <p:spTgt spid="37"/>
                                            </p:tgtEl>
                                          </p:cBhvr>
                                          <p:to x="100000" y="80000"/>
                                        </p:animScale>
                                        <p:animScale>
                                          <p:cBhvr>
                                            <p:cTn id="72" dur="166" decel="50000">
                                              <p:stCondLst>
                                                <p:cond delay="1338"/>
                                              </p:stCondLst>
                                            </p:cTn>
                                            <p:tgtEl>
                                              <p:spTgt spid="37"/>
                                            </p:tgtEl>
                                          </p:cBhvr>
                                          <p:to x="100000" y="100000"/>
                                        </p:animScale>
                                        <p:animScale>
                                          <p:cBhvr>
                                            <p:cTn id="73" dur="26">
                                              <p:stCondLst>
                                                <p:cond delay="1642"/>
                                              </p:stCondLst>
                                            </p:cTn>
                                            <p:tgtEl>
                                              <p:spTgt spid="37"/>
                                            </p:tgtEl>
                                          </p:cBhvr>
                                          <p:to x="100000" y="90000"/>
                                        </p:animScale>
                                        <p:animScale>
                                          <p:cBhvr>
                                            <p:cTn id="74" dur="166" decel="50000">
                                              <p:stCondLst>
                                                <p:cond delay="1668"/>
                                              </p:stCondLst>
                                            </p:cTn>
                                            <p:tgtEl>
                                              <p:spTgt spid="37"/>
                                            </p:tgtEl>
                                          </p:cBhvr>
                                          <p:to x="100000" y="100000"/>
                                        </p:animScale>
                                        <p:animScale>
                                          <p:cBhvr>
                                            <p:cTn id="75" dur="26">
                                              <p:stCondLst>
                                                <p:cond delay="1808"/>
                                              </p:stCondLst>
                                            </p:cTn>
                                            <p:tgtEl>
                                              <p:spTgt spid="37"/>
                                            </p:tgtEl>
                                          </p:cBhvr>
                                          <p:to x="100000" y="95000"/>
                                        </p:animScale>
                                        <p:animScale>
                                          <p:cBhvr>
                                            <p:cTn id="76" dur="166" decel="50000">
                                              <p:stCondLst>
                                                <p:cond delay="1834"/>
                                              </p:stCondLst>
                                            </p:cTn>
                                            <p:tgtEl>
                                              <p:spTgt spid="37"/>
                                            </p:tgtEl>
                                          </p:cBhvr>
                                          <p:to x="100000" y="100000"/>
                                        </p:animScale>
                                      </p:childTnLst>
                                    </p:cTn>
                                  </p:par>
                                  <p:par>
                                    <p:cTn id="77" presetID="26" presetClass="entr" presetSubtype="0" fill="hold" nodeType="withEffect">
                                      <p:stCondLst>
                                        <p:cond delay="3100"/>
                                      </p:stCondLst>
                                      <p:childTnLst>
                                        <p:set>
                                          <p:cBhvr>
                                            <p:cTn id="78" dur="1" fill="hold">
                                              <p:stCondLst>
                                                <p:cond delay="0"/>
                                              </p:stCondLst>
                                            </p:cTn>
                                            <p:tgtEl>
                                              <p:spTgt spid="40"/>
                                            </p:tgtEl>
                                            <p:attrNameLst>
                                              <p:attrName>style.visibility</p:attrName>
                                            </p:attrNameLst>
                                          </p:cBhvr>
                                          <p:to>
                                            <p:strVal val="visible"/>
                                          </p:to>
                                        </p:set>
                                        <p:animEffect transition="in" filter="wipe(down)">
                                          <p:cBhvr>
                                            <p:cTn id="79" dur="580">
                                              <p:stCondLst>
                                                <p:cond delay="0"/>
                                              </p:stCondLst>
                                            </p:cTn>
                                            <p:tgtEl>
                                              <p:spTgt spid="40"/>
                                            </p:tgtEl>
                                          </p:cBhvr>
                                        </p:animEffect>
                                        <p:anim calcmode="lin" valueType="num">
                                          <p:cBhvr>
                                            <p:cTn id="80" dur="1822" tmFilter="0,0; 0.14,0.36; 0.43,0.73; 0.71,0.91; 1.0,1.0">
                                              <p:stCondLst>
                                                <p:cond delay="0"/>
                                              </p:stCondLst>
                                            </p:cTn>
                                            <p:tgtEl>
                                              <p:spTgt spid="40"/>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40"/>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40"/>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40"/>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40"/>
                                            </p:tgtEl>
                                            <p:attrNameLst>
                                              <p:attrName>ppt_y</p:attrName>
                                            </p:attrNameLst>
                                          </p:cBhvr>
                                          <p:tavLst>
                                            <p:tav tm="0" fmla="#ppt_y-sin(pi*$)/81">
                                              <p:val>
                                                <p:fltVal val="0"/>
                                              </p:val>
                                            </p:tav>
                                            <p:tav tm="100000">
                                              <p:val>
                                                <p:fltVal val="1"/>
                                              </p:val>
                                            </p:tav>
                                          </p:tavLst>
                                        </p:anim>
                                        <p:animScale>
                                          <p:cBhvr>
                                            <p:cTn id="85" dur="26">
                                              <p:stCondLst>
                                                <p:cond delay="650"/>
                                              </p:stCondLst>
                                            </p:cTn>
                                            <p:tgtEl>
                                              <p:spTgt spid="40"/>
                                            </p:tgtEl>
                                          </p:cBhvr>
                                          <p:to x="100000" y="60000"/>
                                        </p:animScale>
                                        <p:animScale>
                                          <p:cBhvr>
                                            <p:cTn id="86" dur="166" decel="50000">
                                              <p:stCondLst>
                                                <p:cond delay="676"/>
                                              </p:stCondLst>
                                            </p:cTn>
                                            <p:tgtEl>
                                              <p:spTgt spid="40"/>
                                            </p:tgtEl>
                                          </p:cBhvr>
                                          <p:to x="100000" y="100000"/>
                                        </p:animScale>
                                        <p:animScale>
                                          <p:cBhvr>
                                            <p:cTn id="87" dur="26">
                                              <p:stCondLst>
                                                <p:cond delay="1312"/>
                                              </p:stCondLst>
                                            </p:cTn>
                                            <p:tgtEl>
                                              <p:spTgt spid="40"/>
                                            </p:tgtEl>
                                          </p:cBhvr>
                                          <p:to x="100000" y="80000"/>
                                        </p:animScale>
                                        <p:animScale>
                                          <p:cBhvr>
                                            <p:cTn id="88" dur="166" decel="50000">
                                              <p:stCondLst>
                                                <p:cond delay="1338"/>
                                              </p:stCondLst>
                                            </p:cTn>
                                            <p:tgtEl>
                                              <p:spTgt spid="40"/>
                                            </p:tgtEl>
                                          </p:cBhvr>
                                          <p:to x="100000" y="100000"/>
                                        </p:animScale>
                                        <p:animScale>
                                          <p:cBhvr>
                                            <p:cTn id="89" dur="26">
                                              <p:stCondLst>
                                                <p:cond delay="1642"/>
                                              </p:stCondLst>
                                            </p:cTn>
                                            <p:tgtEl>
                                              <p:spTgt spid="40"/>
                                            </p:tgtEl>
                                          </p:cBhvr>
                                          <p:to x="100000" y="90000"/>
                                        </p:animScale>
                                        <p:animScale>
                                          <p:cBhvr>
                                            <p:cTn id="90" dur="166" decel="50000">
                                              <p:stCondLst>
                                                <p:cond delay="1668"/>
                                              </p:stCondLst>
                                            </p:cTn>
                                            <p:tgtEl>
                                              <p:spTgt spid="40"/>
                                            </p:tgtEl>
                                          </p:cBhvr>
                                          <p:to x="100000" y="100000"/>
                                        </p:animScale>
                                        <p:animScale>
                                          <p:cBhvr>
                                            <p:cTn id="91" dur="26">
                                              <p:stCondLst>
                                                <p:cond delay="1808"/>
                                              </p:stCondLst>
                                            </p:cTn>
                                            <p:tgtEl>
                                              <p:spTgt spid="40"/>
                                            </p:tgtEl>
                                          </p:cBhvr>
                                          <p:to x="100000" y="95000"/>
                                        </p:animScale>
                                        <p:animScale>
                                          <p:cBhvr>
                                            <p:cTn id="92" dur="166" decel="50000">
                                              <p:stCondLst>
                                                <p:cond delay="1834"/>
                                              </p:stCondLst>
                                            </p:cTn>
                                            <p:tgtEl>
                                              <p:spTgt spid="40"/>
                                            </p:tgtEl>
                                          </p:cBhvr>
                                          <p:to x="100000" y="100000"/>
                                        </p:animScale>
                                      </p:childTnLst>
                                    </p:cTn>
                                  </p:par>
                                  <p:par>
                                    <p:cTn id="93" presetID="26" presetClass="entr" presetSubtype="0" fill="hold" nodeType="withEffect">
                                      <p:stCondLst>
                                        <p:cond delay="3300"/>
                                      </p:stCondLst>
                                      <p:childTnLst>
                                        <p:set>
                                          <p:cBhvr>
                                            <p:cTn id="94" dur="1" fill="hold">
                                              <p:stCondLst>
                                                <p:cond delay="0"/>
                                              </p:stCondLst>
                                            </p:cTn>
                                            <p:tgtEl>
                                              <p:spTgt spid="44"/>
                                            </p:tgtEl>
                                            <p:attrNameLst>
                                              <p:attrName>style.visibility</p:attrName>
                                            </p:attrNameLst>
                                          </p:cBhvr>
                                          <p:to>
                                            <p:strVal val="visible"/>
                                          </p:to>
                                        </p:set>
                                        <p:animEffect transition="in" filter="wipe(down)">
                                          <p:cBhvr>
                                            <p:cTn id="95" dur="580">
                                              <p:stCondLst>
                                                <p:cond delay="0"/>
                                              </p:stCondLst>
                                            </p:cTn>
                                            <p:tgtEl>
                                              <p:spTgt spid="44"/>
                                            </p:tgtEl>
                                          </p:cBhvr>
                                        </p:animEffect>
                                        <p:anim calcmode="lin" valueType="num">
                                          <p:cBhvr>
                                            <p:cTn id="96" dur="1822" tmFilter="0,0; 0.14,0.36; 0.43,0.73; 0.71,0.91; 1.0,1.0">
                                              <p:stCondLst>
                                                <p:cond delay="0"/>
                                              </p:stCondLst>
                                            </p:cTn>
                                            <p:tgtEl>
                                              <p:spTgt spid="44"/>
                                            </p:tgtEl>
                                            <p:attrNameLst>
                                              <p:attrName>ppt_x</p:attrName>
                                            </p:attrNameLst>
                                          </p:cBhvr>
                                          <p:tavLst>
                                            <p:tav tm="0">
                                              <p:val>
                                                <p:strVal val="#ppt_x-0.25"/>
                                              </p:val>
                                            </p:tav>
                                            <p:tav tm="100000">
                                              <p:val>
                                                <p:strVal val="#ppt_x"/>
                                              </p:val>
                                            </p:tav>
                                          </p:tavLst>
                                        </p:anim>
                                        <p:anim calcmode="lin" valueType="num">
                                          <p:cBhvr>
                                            <p:cTn id="97" dur="664" tmFilter="0.0,0.0; 0.25,0.07; 0.50,0.2; 0.75,0.467; 1.0,1.0">
                                              <p:stCondLst>
                                                <p:cond delay="0"/>
                                              </p:stCondLst>
                                            </p:cTn>
                                            <p:tgtEl>
                                              <p:spTgt spid="44"/>
                                            </p:tgtEl>
                                            <p:attrNameLst>
                                              <p:attrName>ppt_y</p:attrName>
                                            </p:attrNameLst>
                                          </p:cBhvr>
                                          <p:tavLst>
                                            <p:tav tm="0" fmla="#ppt_y-sin(pi*$)/3">
                                              <p:val>
                                                <p:fltVal val="0.5"/>
                                              </p:val>
                                            </p:tav>
                                            <p:tav tm="100000">
                                              <p:val>
                                                <p:fltVal val="1"/>
                                              </p:val>
                                            </p:tav>
                                          </p:tavLst>
                                        </p:anim>
                                        <p:anim calcmode="lin" valueType="num">
                                          <p:cBhvr>
                                            <p:cTn id="98" dur="664" tmFilter="0, 0; 0.125,0.2665; 0.25,0.4; 0.375,0.465; 0.5,0.5;  0.625,0.535; 0.75,0.6; 0.875,0.7335; 1,1">
                                              <p:stCondLst>
                                                <p:cond delay="664"/>
                                              </p:stCondLst>
                                            </p:cTn>
                                            <p:tgtEl>
                                              <p:spTgt spid="44"/>
                                            </p:tgtEl>
                                            <p:attrNameLst>
                                              <p:attrName>ppt_y</p:attrName>
                                            </p:attrNameLst>
                                          </p:cBhvr>
                                          <p:tavLst>
                                            <p:tav tm="0" fmla="#ppt_y-sin(pi*$)/9">
                                              <p:val>
                                                <p:fltVal val="0"/>
                                              </p:val>
                                            </p:tav>
                                            <p:tav tm="100000">
                                              <p:val>
                                                <p:fltVal val="1"/>
                                              </p:val>
                                            </p:tav>
                                          </p:tavLst>
                                        </p:anim>
                                        <p:anim calcmode="lin" valueType="num">
                                          <p:cBhvr>
                                            <p:cTn id="99" dur="332" tmFilter="0, 0; 0.125,0.2665; 0.25,0.4; 0.375,0.465; 0.5,0.5;  0.625,0.535; 0.75,0.6; 0.875,0.7335; 1,1">
                                              <p:stCondLst>
                                                <p:cond delay="1324"/>
                                              </p:stCondLst>
                                            </p:cTn>
                                            <p:tgtEl>
                                              <p:spTgt spid="44"/>
                                            </p:tgtEl>
                                            <p:attrNameLst>
                                              <p:attrName>ppt_y</p:attrName>
                                            </p:attrNameLst>
                                          </p:cBhvr>
                                          <p:tavLst>
                                            <p:tav tm="0" fmla="#ppt_y-sin(pi*$)/27">
                                              <p:val>
                                                <p:fltVal val="0"/>
                                              </p:val>
                                            </p:tav>
                                            <p:tav tm="100000">
                                              <p:val>
                                                <p:fltVal val="1"/>
                                              </p:val>
                                            </p:tav>
                                          </p:tavLst>
                                        </p:anim>
                                        <p:anim calcmode="lin" valueType="num">
                                          <p:cBhvr>
                                            <p:cTn id="100" dur="164" tmFilter="0, 0; 0.125,0.2665; 0.25,0.4; 0.375,0.465; 0.5,0.5;  0.625,0.535; 0.75,0.6; 0.875,0.7335; 1,1">
                                              <p:stCondLst>
                                                <p:cond delay="1656"/>
                                              </p:stCondLst>
                                            </p:cTn>
                                            <p:tgtEl>
                                              <p:spTgt spid="44"/>
                                            </p:tgtEl>
                                            <p:attrNameLst>
                                              <p:attrName>ppt_y</p:attrName>
                                            </p:attrNameLst>
                                          </p:cBhvr>
                                          <p:tavLst>
                                            <p:tav tm="0" fmla="#ppt_y-sin(pi*$)/81">
                                              <p:val>
                                                <p:fltVal val="0"/>
                                              </p:val>
                                            </p:tav>
                                            <p:tav tm="100000">
                                              <p:val>
                                                <p:fltVal val="1"/>
                                              </p:val>
                                            </p:tav>
                                          </p:tavLst>
                                        </p:anim>
                                        <p:animScale>
                                          <p:cBhvr>
                                            <p:cTn id="101" dur="26">
                                              <p:stCondLst>
                                                <p:cond delay="650"/>
                                              </p:stCondLst>
                                            </p:cTn>
                                            <p:tgtEl>
                                              <p:spTgt spid="44"/>
                                            </p:tgtEl>
                                          </p:cBhvr>
                                          <p:to x="100000" y="60000"/>
                                        </p:animScale>
                                        <p:animScale>
                                          <p:cBhvr>
                                            <p:cTn id="102" dur="166" decel="50000">
                                              <p:stCondLst>
                                                <p:cond delay="676"/>
                                              </p:stCondLst>
                                            </p:cTn>
                                            <p:tgtEl>
                                              <p:spTgt spid="44"/>
                                            </p:tgtEl>
                                          </p:cBhvr>
                                          <p:to x="100000" y="100000"/>
                                        </p:animScale>
                                        <p:animScale>
                                          <p:cBhvr>
                                            <p:cTn id="103" dur="26">
                                              <p:stCondLst>
                                                <p:cond delay="1312"/>
                                              </p:stCondLst>
                                            </p:cTn>
                                            <p:tgtEl>
                                              <p:spTgt spid="44"/>
                                            </p:tgtEl>
                                          </p:cBhvr>
                                          <p:to x="100000" y="80000"/>
                                        </p:animScale>
                                        <p:animScale>
                                          <p:cBhvr>
                                            <p:cTn id="104" dur="166" decel="50000">
                                              <p:stCondLst>
                                                <p:cond delay="1338"/>
                                              </p:stCondLst>
                                            </p:cTn>
                                            <p:tgtEl>
                                              <p:spTgt spid="44"/>
                                            </p:tgtEl>
                                          </p:cBhvr>
                                          <p:to x="100000" y="100000"/>
                                        </p:animScale>
                                        <p:animScale>
                                          <p:cBhvr>
                                            <p:cTn id="105" dur="26">
                                              <p:stCondLst>
                                                <p:cond delay="1642"/>
                                              </p:stCondLst>
                                            </p:cTn>
                                            <p:tgtEl>
                                              <p:spTgt spid="44"/>
                                            </p:tgtEl>
                                          </p:cBhvr>
                                          <p:to x="100000" y="90000"/>
                                        </p:animScale>
                                        <p:animScale>
                                          <p:cBhvr>
                                            <p:cTn id="106" dur="166" decel="50000">
                                              <p:stCondLst>
                                                <p:cond delay="1668"/>
                                              </p:stCondLst>
                                            </p:cTn>
                                            <p:tgtEl>
                                              <p:spTgt spid="44"/>
                                            </p:tgtEl>
                                          </p:cBhvr>
                                          <p:to x="100000" y="100000"/>
                                        </p:animScale>
                                        <p:animScale>
                                          <p:cBhvr>
                                            <p:cTn id="107" dur="26">
                                              <p:stCondLst>
                                                <p:cond delay="1808"/>
                                              </p:stCondLst>
                                            </p:cTn>
                                            <p:tgtEl>
                                              <p:spTgt spid="44"/>
                                            </p:tgtEl>
                                          </p:cBhvr>
                                          <p:to x="100000" y="95000"/>
                                        </p:animScale>
                                        <p:animScale>
                                          <p:cBhvr>
                                            <p:cTn id="108" dur="166" decel="50000">
                                              <p:stCondLst>
                                                <p:cond delay="1834"/>
                                              </p:stCondLst>
                                            </p:cTn>
                                            <p:tgtEl>
                                              <p:spTgt spid="44"/>
                                            </p:tgtEl>
                                          </p:cBhvr>
                                          <p:to x="100000" y="100000"/>
                                        </p:animScale>
                                      </p:childTnLst>
                                    </p:cTn>
                                  </p:par>
                                  <p:par>
                                    <p:cTn id="109" presetID="26" presetClass="entr" presetSubtype="0" fill="hold" nodeType="withEffect">
                                      <p:stCondLst>
                                        <p:cond delay="3500"/>
                                      </p:stCondLst>
                                      <p:childTnLst>
                                        <p:set>
                                          <p:cBhvr>
                                            <p:cTn id="110" dur="1" fill="hold">
                                              <p:stCondLst>
                                                <p:cond delay="0"/>
                                              </p:stCondLst>
                                            </p:cTn>
                                            <p:tgtEl>
                                              <p:spTgt spid="51"/>
                                            </p:tgtEl>
                                            <p:attrNameLst>
                                              <p:attrName>style.visibility</p:attrName>
                                            </p:attrNameLst>
                                          </p:cBhvr>
                                          <p:to>
                                            <p:strVal val="visible"/>
                                          </p:to>
                                        </p:set>
                                        <p:animEffect transition="in" filter="wipe(down)">
                                          <p:cBhvr>
                                            <p:cTn id="111" dur="580">
                                              <p:stCondLst>
                                                <p:cond delay="0"/>
                                              </p:stCondLst>
                                            </p:cTn>
                                            <p:tgtEl>
                                              <p:spTgt spid="51"/>
                                            </p:tgtEl>
                                          </p:cBhvr>
                                        </p:animEffect>
                                        <p:anim calcmode="lin" valueType="num">
                                          <p:cBhvr>
                                            <p:cTn id="112" dur="1822" tmFilter="0,0; 0.14,0.36; 0.43,0.73; 0.71,0.91; 1.0,1.0">
                                              <p:stCondLst>
                                                <p:cond delay="0"/>
                                              </p:stCondLst>
                                            </p:cTn>
                                            <p:tgtEl>
                                              <p:spTgt spid="51"/>
                                            </p:tgtEl>
                                            <p:attrNameLst>
                                              <p:attrName>ppt_x</p:attrName>
                                            </p:attrNameLst>
                                          </p:cBhvr>
                                          <p:tavLst>
                                            <p:tav tm="0">
                                              <p:val>
                                                <p:strVal val="#ppt_x-0.25"/>
                                              </p:val>
                                            </p:tav>
                                            <p:tav tm="100000">
                                              <p:val>
                                                <p:strVal val="#ppt_x"/>
                                              </p:val>
                                            </p:tav>
                                          </p:tavLst>
                                        </p:anim>
                                        <p:anim calcmode="lin" valueType="num">
                                          <p:cBhvr>
                                            <p:cTn id="113" dur="664" tmFilter="0.0,0.0; 0.25,0.07; 0.50,0.2; 0.75,0.467; 1.0,1.0">
                                              <p:stCondLst>
                                                <p:cond delay="0"/>
                                              </p:stCondLst>
                                            </p:cTn>
                                            <p:tgtEl>
                                              <p:spTgt spid="51"/>
                                            </p:tgtEl>
                                            <p:attrNameLst>
                                              <p:attrName>ppt_y</p:attrName>
                                            </p:attrNameLst>
                                          </p:cBhvr>
                                          <p:tavLst>
                                            <p:tav tm="0" fmla="#ppt_y-sin(pi*$)/3">
                                              <p:val>
                                                <p:fltVal val="0.5"/>
                                              </p:val>
                                            </p:tav>
                                            <p:tav tm="100000">
                                              <p:val>
                                                <p:fltVal val="1"/>
                                              </p:val>
                                            </p:tav>
                                          </p:tavLst>
                                        </p:anim>
                                        <p:anim calcmode="lin" valueType="num">
                                          <p:cBhvr>
                                            <p:cTn id="114" dur="664" tmFilter="0, 0; 0.125,0.2665; 0.25,0.4; 0.375,0.465; 0.5,0.5;  0.625,0.535; 0.75,0.6; 0.875,0.7335; 1,1">
                                              <p:stCondLst>
                                                <p:cond delay="664"/>
                                              </p:stCondLst>
                                            </p:cTn>
                                            <p:tgtEl>
                                              <p:spTgt spid="51"/>
                                            </p:tgtEl>
                                            <p:attrNameLst>
                                              <p:attrName>ppt_y</p:attrName>
                                            </p:attrNameLst>
                                          </p:cBhvr>
                                          <p:tavLst>
                                            <p:tav tm="0" fmla="#ppt_y-sin(pi*$)/9">
                                              <p:val>
                                                <p:fltVal val="0"/>
                                              </p:val>
                                            </p:tav>
                                            <p:tav tm="100000">
                                              <p:val>
                                                <p:fltVal val="1"/>
                                              </p:val>
                                            </p:tav>
                                          </p:tavLst>
                                        </p:anim>
                                        <p:anim calcmode="lin" valueType="num">
                                          <p:cBhvr>
                                            <p:cTn id="115" dur="332" tmFilter="0, 0; 0.125,0.2665; 0.25,0.4; 0.375,0.465; 0.5,0.5;  0.625,0.535; 0.75,0.6; 0.875,0.7335; 1,1">
                                              <p:stCondLst>
                                                <p:cond delay="1324"/>
                                              </p:stCondLst>
                                            </p:cTn>
                                            <p:tgtEl>
                                              <p:spTgt spid="51"/>
                                            </p:tgtEl>
                                            <p:attrNameLst>
                                              <p:attrName>ppt_y</p:attrName>
                                            </p:attrNameLst>
                                          </p:cBhvr>
                                          <p:tavLst>
                                            <p:tav tm="0" fmla="#ppt_y-sin(pi*$)/27">
                                              <p:val>
                                                <p:fltVal val="0"/>
                                              </p:val>
                                            </p:tav>
                                            <p:tav tm="100000">
                                              <p:val>
                                                <p:fltVal val="1"/>
                                              </p:val>
                                            </p:tav>
                                          </p:tavLst>
                                        </p:anim>
                                        <p:anim calcmode="lin" valueType="num">
                                          <p:cBhvr>
                                            <p:cTn id="116" dur="164" tmFilter="0, 0; 0.125,0.2665; 0.25,0.4; 0.375,0.465; 0.5,0.5;  0.625,0.535; 0.75,0.6; 0.875,0.7335; 1,1">
                                              <p:stCondLst>
                                                <p:cond delay="1656"/>
                                              </p:stCondLst>
                                            </p:cTn>
                                            <p:tgtEl>
                                              <p:spTgt spid="51"/>
                                            </p:tgtEl>
                                            <p:attrNameLst>
                                              <p:attrName>ppt_y</p:attrName>
                                            </p:attrNameLst>
                                          </p:cBhvr>
                                          <p:tavLst>
                                            <p:tav tm="0" fmla="#ppt_y-sin(pi*$)/81">
                                              <p:val>
                                                <p:fltVal val="0"/>
                                              </p:val>
                                            </p:tav>
                                            <p:tav tm="100000">
                                              <p:val>
                                                <p:fltVal val="1"/>
                                              </p:val>
                                            </p:tav>
                                          </p:tavLst>
                                        </p:anim>
                                        <p:animScale>
                                          <p:cBhvr>
                                            <p:cTn id="117" dur="26">
                                              <p:stCondLst>
                                                <p:cond delay="650"/>
                                              </p:stCondLst>
                                            </p:cTn>
                                            <p:tgtEl>
                                              <p:spTgt spid="51"/>
                                            </p:tgtEl>
                                          </p:cBhvr>
                                          <p:to x="100000" y="60000"/>
                                        </p:animScale>
                                        <p:animScale>
                                          <p:cBhvr>
                                            <p:cTn id="118" dur="166" decel="50000">
                                              <p:stCondLst>
                                                <p:cond delay="676"/>
                                              </p:stCondLst>
                                            </p:cTn>
                                            <p:tgtEl>
                                              <p:spTgt spid="51"/>
                                            </p:tgtEl>
                                          </p:cBhvr>
                                          <p:to x="100000" y="100000"/>
                                        </p:animScale>
                                        <p:animScale>
                                          <p:cBhvr>
                                            <p:cTn id="119" dur="26">
                                              <p:stCondLst>
                                                <p:cond delay="1312"/>
                                              </p:stCondLst>
                                            </p:cTn>
                                            <p:tgtEl>
                                              <p:spTgt spid="51"/>
                                            </p:tgtEl>
                                          </p:cBhvr>
                                          <p:to x="100000" y="80000"/>
                                        </p:animScale>
                                        <p:animScale>
                                          <p:cBhvr>
                                            <p:cTn id="120" dur="166" decel="50000">
                                              <p:stCondLst>
                                                <p:cond delay="1338"/>
                                              </p:stCondLst>
                                            </p:cTn>
                                            <p:tgtEl>
                                              <p:spTgt spid="51"/>
                                            </p:tgtEl>
                                          </p:cBhvr>
                                          <p:to x="100000" y="100000"/>
                                        </p:animScale>
                                        <p:animScale>
                                          <p:cBhvr>
                                            <p:cTn id="121" dur="26">
                                              <p:stCondLst>
                                                <p:cond delay="1642"/>
                                              </p:stCondLst>
                                            </p:cTn>
                                            <p:tgtEl>
                                              <p:spTgt spid="51"/>
                                            </p:tgtEl>
                                          </p:cBhvr>
                                          <p:to x="100000" y="90000"/>
                                        </p:animScale>
                                        <p:animScale>
                                          <p:cBhvr>
                                            <p:cTn id="122" dur="166" decel="50000">
                                              <p:stCondLst>
                                                <p:cond delay="1668"/>
                                              </p:stCondLst>
                                            </p:cTn>
                                            <p:tgtEl>
                                              <p:spTgt spid="51"/>
                                            </p:tgtEl>
                                          </p:cBhvr>
                                          <p:to x="100000" y="100000"/>
                                        </p:animScale>
                                        <p:animScale>
                                          <p:cBhvr>
                                            <p:cTn id="123" dur="26">
                                              <p:stCondLst>
                                                <p:cond delay="1808"/>
                                              </p:stCondLst>
                                            </p:cTn>
                                            <p:tgtEl>
                                              <p:spTgt spid="51"/>
                                            </p:tgtEl>
                                          </p:cBhvr>
                                          <p:to x="100000" y="95000"/>
                                        </p:animScale>
                                        <p:animScale>
                                          <p:cBhvr>
                                            <p:cTn id="124" dur="166" decel="50000">
                                              <p:stCondLst>
                                                <p:cond delay="1834"/>
                                              </p:stCondLst>
                                            </p:cTn>
                                            <p:tgtEl>
                                              <p:spTgt spid="51"/>
                                            </p:tgtEl>
                                          </p:cBhvr>
                                          <p:to x="100000" y="100000"/>
                                        </p:animScale>
                                      </p:childTnLst>
                                    </p:cTn>
                                  </p:par>
                                  <p:par>
                                    <p:cTn id="125" presetID="26" presetClass="entr" presetSubtype="0" fill="hold" nodeType="withEffect">
                                      <p:stCondLst>
                                        <p:cond delay="3700"/>
                                      </p:stCondLst>
                                      <p:childTnLst>
                                        <p:set>
                                          <p:cBhvr>
                                            <p:cTn id="126" dur="1" fill="hold">
                                              <p:stCondLst>
                                                <p:cond delay="0"/>
                                              </p:stCondLst>
                                            </p:cTn>
                                            <p:tgtEl>
                                              <p:spTgt spid="54"/>
                                            </p:tgtEl>
                                            <p:attrNameLst>
                                              <p:attrName>style.visibility</p:attrName>
                                            </p:attrNameLst>
                                          </p:cBhvr>
                                          <p:to>
                                            <p:strVal val="visible"/>
                                          </p:to>
                                        </p:set>
                                        <p:animEffect transition="in" filter="wipe(down)">
                                          <p:cBhvr>
                                            <p:cTn id="127" dur="580">
                                              <p:stCondLst>
                                                <p:cond delay="0"/>
                                              </p:stCondLst>
                                            </p:cTn>
                                            <p:tgtEl>
                                              <p:spTgt spid="54"/>
                                            </p:tgtEl>
                                          </p:cBhvr>
                                        </p:animEffect>
                                        <p:anim calcmode="lin" valueType="num">
                                          <p:cBhvr>
                                            <p:cTn id="128" dur="1822" tmFilter="0,0; 0.14,0.36; 0.43,0.73; 0.71,0.91; 1.0,1.0">
                                              <p:stCondLst>
                                                <p:cond delay="0"/>
                                              </p:stCondLst>
                                            </p:cTn>
                                            <p:tgtEl>
                                              <p:spTgt spid="54"/>
                                            </p:tgtEl>
                                            <p:attrNameLst>
                                              <p:attrName>ppt_x</p:attrName>
                                            </p:attrNameLst>
                                          </p:cBhvr>
                                          <p:tavLst>
                                            <p:tav tm="0">
                                              <p:val>
                                                <p:strVal val="#ppt_x-0.25"/>
                                              </p:val>
                                            </p:tav>
                                            <p:tav tm="100000">
                                              <p:val>
                                                <p:strVal val="#ppt_x"/>
                                              </p:val>
                                            </p:tav>
                                          </p:tavLst>
                                        </p:anim>
                                        <p:anim calcmode="lin" valueType="num">
                                          <p:cBhvr>
                                            <p:cTn id="129" dur="664" tmFilter="0.0,0.0; 0.25,0.07; 0.50,0.2; 0.75,0.467; 1.0,1.0">
                                              <p:stCondLst>
                                                <p:cond delay="0"/>
                                              </p:stCondLst>
                                            </p:cTn>
                                            <p:tgtEl>
                                              <p:spTgt spid="54"/>
                                            </p:tgtEl>
                                            <p:attrNameLst>
                                              <p:attrName>ppt_y</p:attrName>
                                            </p:attrNameLst>
                                          </p:cBhvr>
                                          <p:tavLst>
                                            <p:tav tm="0" fmla="#ppt_y-sin(pi*$)/3">
                                              <p:val>
                                                <p:fltVal val="0.5"/>
                                              </p:val>
                                            </p:tav>
                                            <p:tav tm="100000">
                                              <p:val>
                                                <p:fltVal val="1"/>
                                              </p:val>
                                            </p:tav>
                                          </p:tavLst>
                                        </p:anim>
                                        <p:anim calcmode="lin" valueType="num">
                                          <p:cBhvr>
                                            <p:cTn id="130" dur="664" tmFilter="0, 0; 0.125,0.2665; 0.25,0.4; 0.375,0.465; 0.5,0.5;  0.625,0.535; 0.75,0.6; 0.875,0.7335; 1,1">
                                              <p:stCondLst>
                                                <p:cond delay="664"/>
                                              </p:stCondLst>
                                            </p:cTn>
                                            <p:tgtEl>
                                              <p:spTgt spid="54"/>
                                            </p:tgtEl>
                                            <p:attrNameLst>
                                              <p:attrName>ppt_y</p:attrName>
                                            </p:attrNameLst>
                                          </p:cBhvr>
                                          <p:tavLst>
                                            <p:tav tm="0" fmla="#ppt_y-sin(pi*$)/9">
                                              <p:val>
                                                <p:fltVal val="0"/>
                                              </p:val>
                                            </p:tav>
                                            <p:tav tm="100000">
                                              <p:val>
                                                <p:fltVal val="1"/>
                                              </p:val>
                                            </p:tav>
                                          </p:tavLst>
                                        </p:anim>
                                        <p:anim calcmode="lin" valueType="num">
                                          <p:cBhvr>
                                            <p:cTn id="131" dur="332" tmFilter="0, 0; 0.125,0.2665; 0.25,0.4; 0.375,0.465; 0.5,0.5;  0.625,0.535; 0.75,0.6; 0.875,0.7335; 1,1">
                                              <p:stCondLst>
                                                <p:cond delay="1324"/>
                                              </p:stCondLst>
                                            </p:cTn>
                                            <p:tgtEl>
                                              <p:spTgt spid="54"/>
                                            </p:tgtEl>
                                            <p:attrNameLst>
                                              <p:attrName>ppt_y</p:attrName>
                                            </p:attrNameLst>
                                          </p:cBhvr>
                                          <p:tavLst>
                                            <p:tav tm="0" fmla="#ppt_y-sin(pi*$)/27">
                                              <p:val>
                                                <p:fltVal val="0"/>
                                              </p:val>
                                            </p:tav>
                                            <p:tav tm="100000">
                                              <p:val>
                                                <p:fltVal val="1"/>
                                              </p:val>
                                            </p:tav>
                                          </p:tavLst>
                                        </p:anim>
                                        <p:anim calcmode="lin" valueType="num">
                                          <p:cBhvr>
                                            <p:cTn id="132" dur="164" tmFilter="0, 0; 0.125,0.2665; 0.25,0.4; 0.375,0.465; 0.5,0.5;  0.625,0.535; 0.75,0.6; 0.875,0.7335; 1,1">
                                              <p:stCondLst>
                                                <p:cond delay="1656"/>
                                              </p:stCondLst>
                                            </p:cTn>
                                            <p:tgtEl>
                                              <p:spTgt spid="54"/>
                                            </p:tgtEl>
                                            <p:attrNameLst>
                                              <p:attrName>ppt_y</p:attrName>
                                            </p:attrNameLst>
                                          </p:cBhvr>
                                          <p:tavLst>
                                            <p:tav tm="0" fmla="#ppt_y-sin(pi*$)/81">
                                              <p:val>
                                                <p:fltVal val="0"/>
                                              </p:val>
                                            </p:tav>
                                            <p:tav tm="100000">
                                              <p:val>
                                                <p:fltVal val="1"/>
                                              </p:val>
                                            </p:tav>
                                          </p:tavLst>
                                        </p:anim>
                                        <p:animScale>
                                          <p:cBhvr>
                                            <p:cTn id="133" dur="26">
                                              <p:stCondLst>
                                                <p:cond delay="650"/>
                                              </p:stCondLst>
                                            </p:cTn>
                                            <p:tgtEl>
                                              <p:spTgt spid="54"/>
                                            </p:tgtEl>
                                          </p:cBhvr>
                                          <p:to x="100000" y="60000"/>
                                        </p:animScale>
                                        <p:animScale>
                                          <p:cBhvr>
                                            <p:cTn id="134" dur="166" decel="50000">
                                              <p:stCondLst>
                                                <p:cond delay="676"/>
                                              </p:stCondLst>
                                            </p:cTn>
                                            <p:tgtEl>
                                              <p:spTgt spid="54"/>
                                            </p:tgtEl>
                                          </p:cBhvr>
                                          <p:to x="100000" y="100000"/>
                                        </p:animScale>
                                        <p:animScale>
                                          <p:cBhvr>
                                            <p:cTn id="135" dur="26">
                                              <p:stCondLst>
                                                <p:cond delay="1312"/>
                                              </p:stCondLst>
                                            </p:cTn>
                                            <p:tgtEl>
                                              <p:spTgt spid="54"/>
                                            </p:tgtEl>
                                          </p:cBhvr>
                                          <p:to x="100000" y="80000"/>
                                        </p:animScale>
                                        <p:animScale>
                                          <p:cBhvr>
                                            <p:cTn id="136" dur="166" decel="50000">
                                              <p:stCondLst>
                                                <p:cond delay="1338"/>
                                              </p:stCondLst>
                                            </p:cTn>
                                            <p:tgtEl>
                                              <p:spTgt spid="54"/>
                                            </p:tgtEl>
                                          </p:cBhvr>
                                          <p:to x="100000" y="100000"/>
                                        </p:animScale>
                                        <p:animScale>
                                          <p:cBhvr>
                                            <p:cTn id="137" dur="26">
                                              <p:stCondLst>
                                                <p:cond delay="1642"/>
                                              </p:stCondLst>
                                            </p:cTn>
                                            <p:tgtEl>
                                              <p:spTgt spid="54"/>
                                            </p:tgtEl>
                                          </p:cBhvr>
                                          <p:to x="100000" y="90000"/>
                                        </p:animScale>
                                        <p:animScale>
                                          <p:cBhvr>
                                            <p:cTn id="138" dur="166" decel="50000">
                                              <p:stCondLst>
                                                <p:cond delay="1668"/>
                                              </p:stCondLst>
                                            </p:cTn>
                                            <p:tgtEl>
                                              <p:spTgt spid="54"/>
                                            </p:tgtEl>
                                          </p:cBhvr>
                                          <p:to x="100000" y="100000"/>
                                        </p:animScale>
                                        <p:animScale>
                                          <p:cBhvr>
                                            <p:cTn id="139" dur="26">
                                              <p:stCondLst>
                                                <p:cond delay="1808"/>
                                              </p:stCondLst>
                                            </p:cTn>
                                            <p:tgtEl>
                                              <p:spTgt spid="54"/>
                                            </p:tgtEl>
                                          </p:cBhvr>
                                          <p:to x="100000" y="95000"/>
                                        </p:animScale>
                                        <p:animScale>
                                          <p:cBhvr>
                                            <p:cTn id="140" dur="166" decel="50000">
                                              <p:stCondLst>
                                                <p:cond delay="1834"/>
                                              </p:stCondLst>
                                            </p:cTn>
                                            <p:tgtEl>
                                              <p:spTgt spid="54"/>
                                            </p:tgtEl>
                                          </p:cBhvr>
                                          <p:to x="100000" y="100000"/>
                                        </p:animScale>
                                      </p:childTnLst>
                                    </p:cTn>
                                  </p:par>
                                  <p:par>
                                    <p:cTn id="141" presetID="26" presetClass="entr" presetSubtype="0" fill="hold" nodeType="withEffect">
                                      <p:stCondLst>
                                        <p:cond delay="3900"/>
                                      </p:stCondLst>
                                      <p:childTnLst>
                                        <p:set>
                                          <p:cBhvr>
                                            <p:cTn id="142" dur="1" fill="hold">
                                              <p:stCondLst>
                                                <p:cond delay="0"/>
                                              </p:stCondLst>
                                            </p:cTn>
                                            <p:tgtEl>
                                              <p:spTgt spid="57"/>
                                            </p:tgtEl>
                                            <p:attrNameLst>
                                              <p:attrName>style.visibility</p:attrName>
                                            </p:attrNameLst>
                                          </p:cBhvr>
                                          <p:to>
                                            <p:strVal val="visible"/>
                                          </p:to>
                                        </p:set>
                                        <p:animEffect transition="in" filter="wipe(down)">
                                          <p:cBhvr>
                                            <p:cTn id="143" dur="580">
                                              <p:stCondLst>
                                                <p:cond delay="0"/>
                                              </p:stCondLst>
                                            </p:cTn>
                                            <p:tgtEl>
                                              <p:spTgt spid="57"/>
                                            </p:tgtEl>
                                          </p:cBhvr>
                                        </p:animEffect>
                                        <p:anim calcmode="lin" valueType="num">
                                          <p:cBhvr>
                                            <p:cTn id="144" dur="1822" tmFilter="0,0; 0.14,0.36; 0.43,0.73; 0.71,0.91; 1.0,1.0">
                                              <p:stCondLst>
                                                <p:cond delay="0"/>
                                              </p:stCondLst>
                                            </p:cTn>
                                            <p:tgtEl>
                                              <p:spTgt spid="57"/>
                                            </p:tgtEl>
                                            <p:attrNameLst>
                                              <p:attrName>ppt_x</p:attrName>
                                            </p:attrNameLst>
                                          </p:cBhvr>
                                          <p:tavLst>
                                            <p:tav tm="0">
                                              <p:val>
                                                <p:strVal val="#ppt_x-0.25"/>
                                              </p:val>
                                            </p:tav>
                                            <p:tav tm="100000">
                                              <p:val>
                                                <p:strVal val="#ppt_x"/>
                                              </p:val>
                                            </p:tav>
                                          </p:tavLst>
                                        </p:anim>
                                        <p:anim calcmode="lin" valueType="num">
                                          <p:cBhvr>
                                            <p:cTn id="145" dur="664" tmFilter="0.0,0.0; 0.25,0.07; 0.50,0.2; 0.75,0.467; 1.0,1.0">
                                              <p:stCondLst>
                                                <p:cond delay="0"/>
                                              </p:stCondLst>
                                            </p:cTn>
                                            <p:tgtEl>
                                              <p:spTgt spid="57"/>
                                            </p:tgtEl>
                                            <p:attrNameLst>
                                              <p:attrName>ppt_y</p:attrName>
                                            </p:attrNameLst>
                                          </p:cBhvr>
                                          <p:tavLst>
                                            <p:tav tm="0" fmla="#ppt_y-sin(pi*$)/3">
                                              <p:val>
                                                <p:fltVal val="0.5"/>
                                              </p:val>
                                            </p:tav>
                                            <p:tav tm="100000">
                                              <p:val>
                                                <p:fltVal val="1"/>
                                              </p:val>
                                            </p:tav>
                                          </p:tavLst>
                                        </p:anim>
                                        <p:anim calcmode="lin" valueType="num">
                                          <p:cBhvr>
                                            <p:cTn id="146" dur="664" tmFilter="0, 0; 0.125,0.2665; 0.25,0.4; 0.375,0.465; 0.5,0.5;  0.625,0.535; 0.75,0.6; 0.875,0.7335; 1,1">
                                              <p:stCondLst>
                                                <p:cond delay="664"/>
                                              </p:stCondLst>
                                            </p:cTn>
                                            <p:tgtEl>
                                              <p:spTgt spid="57"/>
                                            </p:tgtEl>
                                            <p:attrNameLst>
                                              <p:attrName>ppt_y</p:attrName>
                                            </p:attrNameLst>
                                          </p:cBhvr>
                                          <p:tavLst>
                                            <p:tav tm="0" fmla="#ppt_y-sin(pi*$)/9">
                                              <p:val>
                                                <p:fltVal val="0"/>
                                              </p:val>
                                            </p:tav>
                                            <p:tav tm="100000">
                                              <p:val>
                                                <p:fltVal val="1"/>
                                              </p:val>
                                            </p:tav>
                                          </p:tavLst>
                                        </p:anim>
                                        <p:anim calcmode="lin" valueType="num">
                                          <p:cBhvr>
                                            <p:cTn id="147" dur="332" tmFilter="0, 0; 0.125,0.2665; 0.25,0.4; 0.375,0.465; 0.5,0.5;  0.625,0.535; 0.75,0.6; 0.875,0.7335; 1,1">
                                              <p:stCondLst>
                                                <p:cond delay="1324"/>
                                              </p:stCondLst>
                                            </p:cTn>
                                            <p:tgtEl>
                                              <p:spTgt spid="57"/>
                                            </p:tgtEl>
                                            <p:attrNameLst>
                                              <p:attrName>ppt_y</p:attrName>
                                            </p:attrNameLst>
                                          </p:cBhvr>
                                          <p:tavLst>
                                            <p:tav tm="0" fmla="#ppt_y-sin(pi*$)/27">
                                              <p:val>
                                                <p:fltVal val="0"/>
                                              </p:val>
                                            </p:tav>
                                            <p:tav tm="100000">
                                              <p:val>
                                                <p:fltVal val="1"/>
                                              </p:val>
                                            </p:tav>
                                          </p:tavLst>
                                        </p:anim>
                                        <p:anim calcmode="lin" valueType="num">
                                          <p:cBhvr>
                                            <p:cTn id="148" dur="164" tmFilter="0, 0; 0.125,0.2665; 0.25,0.4; 0.375,0.465; 0.5,0.5;  0.625,0.535; 0.75,0.6; 0.875,0.7335; 1,1">
                                              <p:stCondLst>
                                                <p:cond delay="1656"/>
                                              </p:stCondLst>
                                            </p:cTn>
                                            <p:tgtEl>
                                              <p:spTgt spid="57"/>
                                            </p:tgtEl>
                                            <p:attrNameLst>
                                              <p:attrName>ppt_y</p:attrName>
                                            </p:attrNameLst>
                                          </p:cBhvr>
                                          <p:tavLst>
                                            <p:tav tm="0" fmla="#ppt_y-sin(pi*$)/81">
                                              <p:val>
                                                <p:fltVal val="0"/>
                                              </p:val>
                                            </p:tav>
                                            <p:tav tm="100000">
                                              <p:val>
                                                <p:fltVal val="1"/>
                                              </p:val>
                                            </p:tav>
                                          </p:tavLst>
                                        </p:anim>
                                        <p:animScale>
                                          <p:cBhvr>
                                            <p:cTn id="149" dur="26">
                                              <p:stCondLst>
                                                <p:cond delay="650"/>
                                              </p:stCondLst>
                                            </p:cTn>
                                            <p:tgtEl>
                                              <p:spTgt spid="57"/>
                                            </p:tgtEl>
                                          </p:cBhvr>
                                          <p:to x="100000" y="60000"/>
                                        </p:animScale>
                                        <p:animScale>
                                          <p:cBhvr>
                                            <p:cTn id="150" dur="166" decel="50000">
                                              <p:stCondLst>
                                                <p:cond delay="676"/>
                                              </p:stCondLst>
                                            </p:cTn>
                                            <p:tgtEl>
                                              <p:spTgt spid="57"/>
                                            </p:tgtEl>
                                          </p:cBhvr>
                                          <p:to x="100000" y="100000"/>
                                        </p:animScale>
                                        <p:animScale>
                                          <p:cBhvr>
                                            <p:cTn id="151" dur="26">
                                              <p:stCondLst>
                                                <p:cond delay="1312"/>
                                              </p:stCondLst>
                                            </p:cTn>
                                            <p:tgtEl>
                                              <p:spTgt spid="57"/>
                                            </p:tgtEl>
                                          </p:cBhvr>
                                          <p:to x="100000" y="80000"/>
                                        </p:animScale>
                                        <p:animScale>
                                          <p:cBhvr>
                                            <p:cTn id="152" dur="166" decel="50000">
                                              <p:stCondLst>
                                                <p:cond delay="1338"/>
                                              </p:stCondLst>
                                            </p:cTn>
                                            <p:tgtEl>
                                              <p:spTgt spid="57"/>
                                            </p:tgtEl>
                                          </p:cBhvr>
                                          <p:to x="100000" y="100000"/>
                                        </p:animScale>
                                        <p:animScale>
                                          <p:cBhvr>
                                            <p:cTn id="153" dur="26">
                                              <p:stCondLst>
                                                <p:cond delay="1642"/>
                                              </p:stCondLst>
                                            </p:cTn>
                                            <p:tgtEl>
                                              <p:spTgt spid="57"/>
                                            </p:tgtEl>
                                          </p:cBhvr>
                                          <p:to x="100000" y="90000"/>
                                        </p:animScale>
                                        <p:animScale>
                                          <p:cBhvr>
                                            <p:cTn id="154" dur="166" decel="50000">
                                              <p:stCondLst>
                                                <p:cond delay="1668"/>
                                              </p:stCondLst>
                                            </p:cTn>
                                            <p:tgtEl>
                                              <p:spTgt spid="57"/>
                                            </p:tgtEl>
                                          </p:cBhvr>
                                          <p:to x="100000" y="100000"/>
                                        </p:animScale>
                                        <p:animScale>
                                          <p:cBhvr>
                                            <p:cTn id="155" dur="26">
                                              <p:stCondLst>
                                                <p:cond delay="1808"/>
                                              </p:stCondLst>
                                            </p:cTn>
                                            <p:tgtEl>
                                              <p:spTgt spid="57"/>
                                            </p:tgtEl>
                                          </p:cBhvr>
                                          <p:to x="100000" y="95000"/>
                                        </p:animScale>
                                        <p:animScale>
                                          <p:cBhvr>
                                            <p:cTn id="156" dur="166" decel="50000">
                                              <p:stCondLst>
                                                <p:cond delay="1834"/>
                                              </p:stCondLst>
                                            </p:cTn>
                                            <p:tgtEl>
                                              <p:spTgt spid="57"/>
                                            </p:tgtEl>
                                          </p:cBhvr>
                                          <p:to x="100000" y="100000"/>
                                        </p:animScale>
                                      </p:childTnLst>
                                    </p:cTn>
                                  </p:par>
                                  <p:par>
                                    <p:cTn id="157" presetID="26" presetClass="entr" presetSubtype="0" fill="hold" nodeType="withEffect">
                                      <p:stCondLst>
                                        <p:cond delay="4100"/>
                                      </p:stCondLst>
                                      <p:childTnLst>
                                        <p:set>
                                          <p:cBhvr>
                                            <p:cTn id="158" dur="1" fill="hold">
                                              <p:stCondLst>
                                                <p:cond delay="0"/>
                                              </p:stCondLst>
                                            </p:cTn>
                                            <p:tgtEl>
                                              <p:spTgt spid="61"/>
                                            </p:tgtEl>
                                            <p:attrNameLst>
                                              <p:attrName>style.visibility</p:attrName>
                                            </p:attrNameLst>
                                          </p:cBhvr>
                                          <p:to>
                                            <p:strVal val="visible"/>
                                          </p:to>
                                        </p:set>
                                        <p:animEffect transition="in" filter="wipe(down)">
                                          <p:cBhvr>
                                            <p:cTn id="159" dur="580">
                                              <p:stCondLst>
                                                <p:cond delay="0"/>
                                              </p:stCondLst>
                                            </p:cTn>
                                            <p:tgtEl>
                                              <p:spTgt spid="61"/>
                                            </p:tgtEl>
                                          </p:cBhvr>
                                        </p:animEffect>
                                        <p:anim calcmode="lin" valueType="num">
                                          <p:cBhvr>
                                            <p:cTn id="160" dur="1822" tmFilter="0,0; 0.14,0.36; 0.43,0.73; 0.71,0.91; 1.0,1.0">
                                              <p:stCondLst>
                                                <p:cond delay="0"/>
                                              </p:stCondLst>
                                            </p:cTn>
                                            <p:tgtEl>
                                              <p:spTgt spid="61"/>
                                            </p:tgtEl>
                                            <p:attrNameLst>
                                              <p:attrName>ppt_x</p:attrName>
                                            </p:attrNameLst>
                                          </p:cBhvr>
                                          <p:tavLst>
                                            <p:tav tm="0">
                                              <p:val>
                                                <p:strVal val="#ppt_x-0.25"/>
                                              </p:val>
                                            </p:tav>
                                            <p:tav tm="100000">
                                              <p:val>
                                                <p:strVal val="#ppt_x"/>
                                              </p:val>
                                            </p:tav>
                                          </p:tavLst>
                                        </p:anim>
                                        <p:anim calcmode="lin" valueType="num">
                                          <p:cBhvr>
                                            <p:cTn id="161" dur="664" tmFilter="0.0,0.0; 0.25,0.07; 0.50,0.2; 0.75,0.467; 1.0,1.0">
                                              <p:stCondLst>
                                                <p:cond delay="0"/>
                                              </p:stCondLst>
                                            </p:cTn>
                                            <p:tgtEl>
                                              <p:spTgt spid="61"/>
                                            </p:tgtEl>
                                            <p:attrNameLst>
                                              <p:attrName>ppt_y</p:attrName>
                                            </p:attrNameLst>
                                          </p:cBhvr>
                                          <p:tavLst>
                                            <p:tav tm="0" fmla="#ppt_y-sin(pi*$)/3">
                                              <p:val>
                                                <p:fltVal val="0.5"/>
                                              </p:val>
                                            </p:tav>
                                            <p:tav tm="100000">
                                              <p:val>
                                                <p:fltVal val="1"/>
                                              </p:val>
                                            </p:tav>
                                          </p:tavLst>
                                        </p:anim>
                                        <p:anim calcmode="lin" valueType="num">
                                          <p:cBhvr>
                                            <p:cTn id="162" dur="664" tmFilter="0, 0; 0.125,0.2665; 0.25,0.4; 0.375,0.465; 0.5,0.5;  0.625,0.535; 0.75,0.6; 0.875,0.7335; 1,1">
                                              <p:stCondLst>
                                                <p:cond delay="664"/>
                                              </p:stCondLst>
                                            </p:cTn>
                                            <p:tgtEl>
                                              <p:spTgt spid="61"/>
                                            </p:tgtEl>
                                            <p:attrNameLst>
                                              <p:attrName>ppt_y</p:attrName>
                                            </p:attrNameLst>
                                          </p:cBhvr>
                                          <p:tavLst>
                                            <p:tav tm="0" fmla="#ppt_y-sin(pi*$)/9">
                                              <p:val>
                                                <p:fltVal val="0"/>
                                              </p:val>
                                            </p:tav>
                                            <p:tav tm="100000">
                                              <p:val>
                                                <p:fltVal val="1"/>
                                              </p:val>
                                            </p:tav>
                                          </p:tavLst>
                                        </p:anim>
                                        <p:anim calcmode="lin" valueType="num">
                                          <p:cBhvr>
                                            <p:cTn id="163" dur="332" tmFilter="0, 0; 0.125,0.2665; 0.25,0.4; 0.375,0.465; 0.5,0.5;  0.625,0.535; 0.75,0.6; 0.875,0.7335; 1,1">
                                              <p:stCondLst>
                                                <p:cond delay="1324"/>
                                              </p:stCondLst>
                                            </p:cTn>
                                            <p:tgtEl>
                                              <p:spTgt spid="61"/>
                                            </p:tgtEl>
                                            <p:attrNameLst>
                                              <p:attrName>ppt_y</p:attrName>
                                            </p:attrNameLst>
                                          </p:cBhvr>
                                          <p:tavLst>
                                            <p:tav tm="0" fmla="#ppt_y-sin(pi*$)/27">
                                              <p:val>
                                                <p:fltVal val="0"/>
                                              </p:val>
                                            </p:tav>
                                            <p:tav tm="100000">
                                              <p:val>
                                                <p:fltVal val="1"/>
                                              </p:val>
                                            </p:tav>
                                          </p:tavLst>
                                        </p:anim>
                                        <p:anim calcmode="lin" valueType="num">
                                          <p:cBhvr>
                                            <p:cTn id="164" dur="164" tmFilter="0, 0; 0.125,0.2665; 0.25,0.4; 0.375,0.465; 0.5,0.5;  0.625,0.535; 0.75,0.6; 0.875,0.7335; 1,1">
                                              <p:stCondLst>
                                                <p:cond delay="1656"/>
                                              </p:stCondLst>
                                            </p:cTn>
                                            <p:tgtEl>
                                              <p:spTgt spid="61"/>
                                            </p:tgtEl>
                                            <p:attrNameLst>
                                              <p:attrName>ppt_y</p:attrName>
                                            </p:attrNameLst>
                                          </p:cBhvr>
                                          <p:tavLst>
                                            <p:tav tm="0" fmla="#ppt_y-sin(pi*$)/81">
                                              <p:val>
                                                <p:fltVal val="0"/>
                                              </p:val>
                                            </p:tav>
                                            <p:tav tm="100000">
                                              <p:val>
                                                <p:fltVal val="1"/>
                                              </p:val>
                                            </p:tav>
                                          </p:tavLst>
                                        </p:anim>
                                        <p:animScale>
                                          <p:cBhvr>
                                            <p:cTn id="165" dur="26">
                                              <p:stCondLst>
                                                <p:cond delay="650"/>
                                              </p:stCondLst>
                                            </p:cTn>
                                            <p:tgtEl>
                                              <p:spTgt spid="61"/>
                                            </p:tgtEl>
                                          </p:cBhvr>
                                          <p:to x="100000" y="60000"/>
                                        </p:animScale>
                                        <p:animScale>
                                          <p:cBhvr>
                                            <p:cTn id="166" dur="166" decel="50000">
                                              <p:stCondLst>
                                                <p:cond delay="676"/>
                                              </p:stCondLst>
                                            </p:cTn>
                                            <p:tgtEl>
                                              <p:spTgt spid="61"/>
                                            </p:tgtEl>
                                          </p:cBhvr>
                                          <p:to x="100000" y="100000"/>
                                        </p:animScale>
                                        <p:animScale>
                                          <p:cBhvr>
                                            <p:cTn id="167" dur="26">
                                              <p:stCondLst>
                                                <p:cond delay="1312"/>
                                              </p:stCondLst>
                                            </p:cTn>
                                            <p:tgtEl>
                                              <p:spTgt spid="61"/>
                                            </p:tgtEl>
                                          </p:cBhvr>
                                          <p:to x="100000" y="80000"/>
                                        </p:animScale>
                                        <p:animScale>
                                          <p:cBhvr>
                                            <p:cTn id="168" dur="166" decel="50000">
                                              <p:stCondLst>
                                                <p:cond delay="1338"/>
                                              </p:stCondLst>
                                            </p:cTn>
                                            <p:tgtEl>
                                              <p:spTgt spid="61"/>
                                            </p:tgtEl>
                                          </p:cBhvr>
                                          <p:to x="100000" y="100000"/>
                                        </p:animScale>
                                        <p:animScale>
                                          <p:cBhvr>
                                            <p:cTn id="169" dur="26">
                                              <p:stCondLst>
                                                <p:cond delay="1642"/>
                                              </p:stCondLst>
                                            </p:cTn>
                                            <p:tgtEl>
                                              <p:spTgt spid="61"/>
                                            </p:tgtEl>
                                          </p:cBhvr>
                                          <p:to x="100000" y="90000"/>
                                        </p:animScale>
                                        <p:animScale>
                                          <p:cBhvr>
                                            <p:cTn id="170" dur="166" decel="50000">
                                              <p:stCondLst>
                                                <p:cond delay="1668"/>
                                              </p:stCondLst>
                                            </p:cTn>
                                            <p:tgtEl>
                                              <p:spTgt spid="61"/>
                                            </p:tgtEl>
                                          </p:cBhvr>
                                          <p:to x="100000" y="100000"/>
                                        </p:animScale>
                                        <p:animScale>
                                          <p:cBhvr>
                                            <p:cTn id="171" dur="26">
                                              <p:stCondLst>
                                                <p:cond delay="1808"/>
                                              </p:stCondLst>
                                            </p:cTn>
                                            <p:tgtEl>
                                              <p:spTgt spid="61"/>
                                            </p:tgtEl>
                                          </p:cBhvr>
                                          <p:to x="100000" y="95000"/>
                                        </p:animScale>
                                        <p:animScale>
                                          <p:cBhvr>
                                            <p:cTn id="172" dur="166" decel="50000">
                                              <p:stCondLst>
                                                <p:cond delay="1834"/>
                                              </p:stCondLst>
                                            </p:cTn>
                                            <p:tgtEl>
                                              <p:spTgt spid="61"/>
                                            </p:tgtEl>
                                          </p:cBhvr>
                                          <p:to x="100000" y="100000"/>
                                        </p:animScale>
                                      </p:childTnLst>
                                    </p:cTn>
                                  </p:par>
                                  <p:par>
                                    <p:cTn id="173" presetID="26" presetClass="entr" presetSubtype="0" fill="hold" nodeType="withEffect">
                                      <p:stCondLst>
                                        <p:cond delay="4300"/>
                                      </p:stCondLst>
                                      <p:childTnLst>
                                        <p:set>
                                          <p:cBhvr>
                                            <p:cTn id="174" dur="1" fill="hold">
                                              <p:stCondLst>
                                                <p:cond delay="0"/>
                                              </p:stCondLst>
                                            </p:cTn>
                                            <p:tgtEl>
                                              <p:spTgt spid="65"/>
                                            </p:tgtEl>
                                            <p:attrNameLst>
                                              <p:attrName>style.visibility</p:attrName>
                                            </p:attrNameLst>
                                          </p:cBhvr>
                                          <p:to>
                                            <p:strVal val="visible"/>
                                          </p:to>
                                        </p:set>
                                        <p:animEffect transition="in" filter="wipe(down)">
                                          <p:cBhvr>
                                            <p:cTn id="175" dur="580">
                                              <p:stCondLst>
                                                <p:cond delay="0"/>
                                              </p:stCondLst>
                                            </p:cTn>
                                            <p:tgtEl>
                                              <p:spTgt spid="65"/>
                                            </p:tgtEl>
                                          </p:cBhvr>
                                        </p:animEffect>
                                        <p:anim calcmode="lin" valueType="num">
                                          <p:cBhvr>
                                            <p:cTn id="176" dur="1822" tmFilter="0,0; 0.14,0.36; 0.43,0.73; 0.71,0.91; 1.0,1.0">
                                              <p:stCondLst>
                                                <p:cond delay="0"/>
                                              </p:stCondLst>
                                            </p:cTn>
                                            <p:tgtEl>
                                              <p:spTgt spid="65"/>
                                            </p:tgtEl>
                                            <p:attrNameLst>
                                              <p:attrName>ppt_x</p:attrName>
                                            </p:attrNameLst>
                                          </p:cBhvr>
                                          <p:tavLst>
                                            <p:tav tm="0">
                                              <p:val>
                                                <p:strVal val="#ppt_x-0.25"/>
                                              </p:val>
                                            </p:tav>
                                            <p:tav tm="100000">
                                              <p:val>
                                                <p:strVal val="#ppt_x"/>
                                              </p:val>
                                            </p:tav>
                                          </p:tavLst>
                                        </p:anim>
                                        <p:anim calcmode="lin" valueType="num">
                                          <p:cBhvr>
                                            <p:cTn id="177" dur="664" tmFilter="0.0,0.0; 0.25,0.07; 0.50,0.2; 0.75,0.467; 1.0,1.0">
                                              <p:stCondLst>
                                                <p:cond delay="0"/>
                                              </p:stCondLst>
                                            </p:cTn>
                                            <p:tgtEl>
                                              <p:spTgt spid="65"/>
                                            </p:tgtEl>
                                            <p:attrNameLst>
                                              <p:attrName>ppt_y</p:attrName>
                                            </p:attrNameLst>
                                          </p:cBhvr>
                                          <p:tavLst>
                                            <p:tav tm="0" fmla="#ppt_y-sin(pi*$)/3">
                                              <p:val>
                                                <p:fltVal val="0.5"/>
                                              </p:val>
                                            </p:tav>
                                            <p:tav tm="100000">
                                              <p:val>
                                                <p:fltVal val="1"/>
                                              </p:val>
                                            </p:tav>
                                          </p:tavLst>
                                        </p:anim>
                                        <p:anim calcmode="lin" valueType="num">
                                          <p:cBhvr>
                                            <p:cTn id="178" dur="664" tmFilter="0, 0; 0.125,0.2665; 0.25,0.4; 0.375,0.465; 0.5,0.5;  0.625,0.535; 0.75,0.6; 0.875,0.7335; 1,1">
                                              <p:stCondLst>
                                                <p:cond delay="664"/>
                                              </p:stCondLst>
                                            </p:cTn>
                                            <p:tgtEl>
                                              <p:spTgt spid="65"/>
                                            </p:tgtEl>
                                            <p:attrNameLst>
                                              <p:attrName>ppt_y</p:attrName>
                                            </p:attrNameLst>
                                          </p:cBhvr>
                                          <p:tavLst>
                                            <p:tav tm="0" fmla="#ppt_y-sin(pi*$)/9">
                                              <p:val>
                                                <p:fltVal val="0"/>
                                              </p:val>
                                            </p:tav>
                                            <p:tav tm="100000">
                                              <p:val>
                                                <p:fltVal val="1"/>
                                              </p:val>
                                            </p:tav>
                                          </p:tavLst>
                                        </p:anim>
                                        <p:anim calcmode="lin" valueType="num">
                                          <p:cBhvr>
                                            <p:cTn id="179" dur="332" tmFilter="0, 0; 0.125,0.2665; 0.25,0.4; 0.375,0.465; 0.5,0.5;  0.625,0.535; 0.75,0.6; 0.875,0.7335; 1,1">
                                              <p:stCondLst>
                                                <p:cond delay="1324"/>
                                              </p:stCondLst>
                                            </p:cTn>
                                            <p:tgtEl>
                                              <p:spTgt spid="65"/>
                                            </p:tgtEl>
                                            <p:attrNameLst>
                                              <p:attrName>ppt_y</p:attrName>
                                            </p:attrNameLst>
                                          </p:cBhvr>
                                          <p:tavLst>
                                            <p:tav tm="0" fmla="#ppt_y-sin(pi*$)/27">
                                              <p:val>
                                                <p:fltVal val="0"/>
                                              </p:val>
                                            </p:tav>
                                            <p:tav tm="100000">
                                              <p:val>
                                                <p:fltVal val="1"/>
                                              </p:val>
                                            </p:tav>
                                          </p:tavLst>
                                        </p:anim>
                                        <p:anim calcmode="lin" valueType="num">
                                          <p:cBhvr>
                                            <p:cTn id="180" dur="164" tmFilter="0, 0; 0.125,0.2665; 0.25,0.4; 0.375,0.465; 0.5,0.5;  0.625,0.535; 0.75,0.6; 0.875,0.7335; 1,1">
                                              <p:stCondLst>
                                                <p:cond delay="1656"/>
                                              </p:stCondLst>
                                            </p:cTn>
                                            <p:tgtEl>
                                              <p:spTgt spid="65"/>
                                            </p:tgtEl>
                                            <p:attrNameLst>
                                              <p:attrName>ppt_y</p:attrName>
                                            </p:attrNameLst>
                                          </p:cBhvr>
                                          <p:tavLst>
                                            <p:tav tm="0" fmla="#ppt_y-sin(pi*$)/81">
                                              <p:val>
                                                <p:fltVal val="0"/>
                                              </p:val>
                                            </p:tav>
                                            <p:tav tm="100000">
                                              <p:val>
                                                <p:fltVal val="1"/>
                                              </p:val>
                                            </p:tav>
                                          </p:tavLst>
                                        </p:anim>
                                        <p:animScale>
                                          <p:cBhvr>
                                            <p:cTn id="181" dur="26">
                                              <p:stCondLst>
                                                <p:cond delay="650"/>
                                              </p:stCondLst>
                                            </p:cTn>
                                            <p:tgtEl>
                                              <p:spTgt spid="65"/>
                                            </p:tgtEl>
                                          </p:cBhvr>
                                          <p:to x="100000" y="60000"/>
                                        </p:animScale>
                                        <p:animScale>
                                          <p:cBhvr>
                                            <p:cTn id="182" dur="166" decel="50000">
                                              <p:stCondLst>
                                                <p:cond delay="676"/>
                                              </p:stCondLst>
                                            </p:cTn>
                                            <p:tgtEl>
                                              <p:spTgt spid="65"/>
                                            </p:tgtEl>
                                          </p:cBhvr>
                                          <p:to x="100000" y="100000"/>
                                        </p:animScale>
                                        <p:animScale>
                                          <p:cBhvr>
                                            <p:cTn id="183" dur="26">
                                              <p:stCondLst>
                                                <p:cond delay="1312"/>
                                              </p:stCondLst>
                                            </p:cTn>
                                            <p:tgtEl>
                                              <p:spTgt spid="65"/>
                                            </p:tgtEl>
                                          </p:cBhvr>
                                          <p:to x="100000" y="80000"/>
                                        </p:animScale>
                                        <p:animScale>
                                          <p:cBhvr>
                                            <p:cTn id="184" dur="166" decel="50000">
                                              <p:stCondLst>
                                                <p:cond delay="1338"/>
                                              </p:stCondLst>
                                            </p:cTn>
                                            <p:tgtEl>
                                              <p:spTgt spid="65"/>
                                            </p:tgtEl>
                                          </p:cBhvr>
                                          <p:to x="100000" y="100000"/>
                                        </p:animScale>
                                        <p:animScale>
                                          <p:cBhvr>
                                            <p:cTn id="185" dur="26">
                                              <p:stCondLst>
                                                <p:cond delay="1642"/>
                                              </p:stCondLst>
                                            </p:cTn>
                                            <p:tgtEl>
                                              <p:spTgt spid="65"/>
                                            </p:tgtEl>
                                          </p:cBhvr>
                                          <p:to x="100000" y="90000"/>
                                        </p:animScale>
                                        <p:animScale>
                                          <p:cBhvr>
                                            <p:cTn id="186" dur="166" decel="50000">
                                              <p:stCondLst>
                                                <p:cond delay="1668"/>
                                              </p:stCondLst>
                                            </p:cTn>
                                            <p:tgtEl>
                                              <p:spTgt spid="65"/>
                                            </p:tgtEl>
                                          </p:cBhvr>
                                          <p:to x="100000" y="100000"/>
                                        </p:animScale>
                                        <p:animScale>
                                          <p:cBhvr>
                                            <p:cTn id="187" dur="26">
                                              <p:stCondLst>
                                                <p:cond delay="1808"/>
                                              </p:stCondLst>
                                            </p:cTn>
                                            <p:tgtEl>
                                              <p:spTgt spid="65"/>
                                            </p:tgtEl>
                                          </p:cBhvr>
                                          <p:to x="100000" y="95000"/>
                                        </p:animScale>
                                        <p:animScale>
                                          <p:cBhvr>
                                            <p:cTn id="188" dur="166" decel="50000">
                                              <p:stCondLst>
                                                <p:cond delay="1834"/>
                                              </p:stCondLst>
                                            </p:cTn>
                                            <p:tgtEl>
                                              <p:spTgt spid="65"/>
                                            </p:tgtEl>
                                          </p:cBhvr>
                                          <p:to x="100000" y="100000"/>
                                        </p:animScale>
                                      </p:childTnLst>
                                    </p:cTn>
                                  </p:par>
                                  <p:par>
                                    <p:cTn id="189" presetID="26" presetClass="entr" presetSubtype="0" fill="hold" nodeType="withEffect">
                                      <p:stCondLst>
                                        <p:cond delay="4500"/>
                                      </p:stCondLst>
                                      <p:childTnLst>
                                        <p:set>
                                          <p:cBhvr>
                                            <p:cTn id="190" dur="1" fill="hold">
                                              <p:stCondLst>
                                                <p:cond delay="0"/>
                                              </p:stCondLst>
                                            </p:cTn>
                                            <p:tgtEl>
                                              <p:spTgt spid="72"/>
                                            </p:tgtEl>
                                            <p:attrNameLst>
                                              <p:attrName>style.visibility</p:attrName>
                                            </p:attrNameLst>
                                          </p:cBhvr>
                                          <p:to>
                                            <p:strVal val="visible"/>
                                          </p:to>
                                        </p:set>
                                        <p:animEffect transition="in" filter="wipe(down)">
                                          <p:cBhvr>
                                            <p:cTn id="191" dur="580">
                                              <p:stCondLst>
                                                <p:cond delay="0"/>
                                              </p:stCondLst>
                                            </p:cTn>
                                            <p:tgtEl>
                                              <p:spTgt spid="72"/>
                                            </p:tgtEl>
                                          </p:cBhvr>
                                        </p:animEffect>
                                        <p:anim calcmode="lin" valueType="num">
                                          <p:cBhvr>
                                            <p:cTn id="192" dur="1822" tmFilter="0,0; 0.14,0.36; 0.43,0.73; 0.71,0.91; 1.0,1.0">
                                              <p:stCondLst>
                                                <p:cond delay="0"/>
                                              </p:stCondLst>
                                            </p:cTn>
                                            <p:tgtEl>
                                              <p:spTgt spid="72"/>
                                            </p:tgtEl>
                                            <p:attrNameLst>
                                              <p:attrName>ppt_x</p:attrName>
                                            </p:attrNameLst>
                                          </p:cBhvr>
                                          <p:tavLst>
                                            <p:tav tm="0">
                                              <p:val>
                                                <p:strVal val="#ppt_x-0.25"/>
                                              </p:val>
                                            </p:tav>
                                            <p:tav tm="100000">
                                              <p:val>
                                                <p:strVal val="#ppt_x"/>
                                              </p:val>
                                            </p:tav>
                                          </p:tavLst>
                                        </p:anim>
                                        <p:anim calcmode="lin" valueType="num">
                                          <p:cBhvr>
                                            <p:cTn id="193" dur="664" tmFilter="0.0,0.0; 0.25,0.07; 0.50,0.2; 0.75,0.467; 1.0,1.0">
                                              <p:stCondLst>
                                                <p:cond delay="0"/>
                                              </p:stCondLst>
                                            </p:cTn>
                                            <p:tgtEl>
                                              <p:spTgt spid="72"/>
                                            </p:tgtEl>
                                            <p:attrNameLst>
                                              <p:attrName>ppt_y</p:attrName>
                                            </p:attrNameLst>
                                          </p:cBhvr>
                                          <p:tavLst>
                                            <p:tav tm="0" fmla="#ppt_y-sin(pi*$)/3">
                                              <p:val>
                                                <p:fltVal val="0.5"/>
                                              </p:val>
                                            </p:tav>
                                            <p:tav tm="100000">
                                              <p:val>
                                                <p:fltVal val="1"/>
                                              </p:val>
                                            </p:tav>
                                          </p:tavLst>
                                        </p:anim>
                                        <p:anim calcmode="lin" valueType="num">
                                          <p:cBhvr>
                                            <p:cTn id="194" dur="664" tmFilter="0, 0; 0.125,0.2665; 0.25,0.4; 0.375,0.465; 0.5,0.5;  0.625,0.535; 0.75,0.6; 0.875,0.7335; 1,1">
                                              <p:stCondLst>
                                                <p:cond delay="664"/>
                                              </p:stCondLst>
                                            </p:cTn>
                                            <p:tgtEl>
                                              <p:spTgt spid="72"/>
                                            </p:tgtEl>
                                            <p:attrNameLst>
                                              <p:attrName>ppt_y</p:attrName>
                                            </p:attrNameLst>
                                          </p:cBhvr>
                                          <p:tavLst>
                                            <p:tav tm="0" fmla="#ppt_y-sin(pi*$)/9">
                                              <p:val>
                                                <p:fltVal val="0"/>
                                              </p:val>
                                            </p:tav>
                                            <p:tav tm="100000">
                                              <p:val>
                                                <p:fltVal val="1"/>
                                              </p:val>
                                            </p:tav>
                                          </p:tavLst>
                                        </p:anim>
                                        <p:anim calcmode="lin" valueType="num">
                                          <p:cBhvr>
                                            <p:cTn id="195" dur="332" tmFilter="0, 0; 0.125,0.2665; 0.25,0.4; 0.375,0.465; 0.5,0.5;  0.625,0.535; 0.75,0.6; 0.875,0.7335; 1,1">
                                              <p:stCondLst>
                                                <p:cond delay="1324"/>
                                              </p:stCondLst>
                                            </p:cTn>
                                            <p:tgtEl>
                                              <p:spTgt spid="72"/>
                                            </p:tgtEl>
                                            <p:attrNameLst>
                                              <p:attrName>ppt_y</p:attrName>
                                            </p:attrNameLst>
                                          </p:cBhvr>
                                          <p:tavLst>
                                            <p:tav tm="0" fmla="#ppt_y-sin(pi*$)/27">
                                              <p:val>
                                                <p:fltVal val="0"/>
                                              </p:val>
                                            </p:tav>
                                            <p:tav tm="100000">
                                              <p:val>
                                                <p:fltVal val="1"/>
                                              </p:val>
                                            </p:tav>
                                          </p:tavLst>
                                        </p:anim>
                                        <p:anim calcmode="lin" valueType="num">
                                          <p:cBhvr>
                                            <p:cTn id="196" dur="164" tmFilter="0, 0; 0.125,0.2665; 0.25,0.4; 0.375,0.465; 0.5,0.5;  0.625,0.535; 0.75,0.6; 0.875,0.7335; 1,1">
                                              <p:stCondLst>
                                                <p:cond delay="1656"/>
                                              </p:stCondLst>
                                            </p:cTn>
                                            <p:tgtEl>
                                              <p:spTgt spid="72"/>
                                            </p:tgtEl>
                                            <p:attrNameLst>
                                              <p:attrName>ppt_y</p:attrName>
                                            </p:attrNameLst>
                                          </p:cBhvr>
                                          <p:tavLst>
                                            <p:tav tm="0" fmla="#ppt_y-sin(pi*$)/81">
                                              <p:val>
                                                <p:fltVal val="0"/>
                                              </p:val>
                                            </p:tav>
                                            <p:tav tm="100000">
                                              <p:val>
                                                <p:fltVal val="1"/>
                                              </p:val>
                                            </p:tav>
                                          </p:tavLst>
                                        </p:anim>
                                        <p:animScale>
                                          <p:cBhvr>
                                            <p:cTn id="197" dur="26">
                                              <p:stCondLst>
                                                <p:cond delay="650"/>
                                              </p:stCondLst>
                                            </p:cTn>
                                            <p:tgtEl>
                                              <p:spTgt spid="72"/>
                                            </p:tgtEl>
                                          </p:cBhvr>
                                          <p:to x="100000" y="60000"/>
                                        </p:animScale>
                                        <p:animScale>
                                          <p:cBhvr>
                                            <p:cTn id="198" dur="166" decel="50000">
                                              <p:stCondLst>
                                                <p:cond delay="676"/>
                                              </p:stCondLst>
                                            </p:cTn>
                                            <p:tgtEl>
                                              <p:spTgt spid="72"/>
                                            </p:tgtEl>
                                          </p:cBhvr>
                                          <p:to x="100000" y="100000"/>
                                        </p:animScale>
                                        <p:animScale>
                                          <p:cBhvr>
                                            <p:cTn id="199" dur="26">
                                              <p:stCondLst>
                                                <p:cond delay="1312"/>
                                              </p:stCondLst>
                                            </p:cTn>
                                            <p:tgtEl>
                                              <p:spTgt spid="72"/>
                                            </p:tgtEl>
                                          </p:cBhvr>
                                          <p:to x="100000" y="80000"/>
                                        </p:animScale>
                                        <p:animScale>
                                          <p:cBhvr>
                                            <p:cTn id="200" dur="166" decel="50000">
                                              <p:stCondLst>
                                                <p:cond delay="1338"/>
                                              </p:stCondLst>
                                            </p:cTn>
                                            <p:tgtEl>
                                              <p:spTgt spid="72"/>
                                            </p:tgtEl>
                                          </p:cBhvr>
                                          <p:to x="100000" y="100000"/>
                                        </p:animScale>
                                        <p:animScale>
                                          <p:cBhvr>
                                            <p:cTn id="201" dur="26">
                                              <p:stCondLst>
                                                <p:cond delay="1642"/>
                                              </p:stCondLst>
                                            </p:cTn>
                                            <p:tgtEl>
                                              <p:spTgt spid="72"/>
                                            </p:tgtEl>
                                          </p:cBhvr>
                                          <p:to x="100000" y="90000"/>
                                        </p:animScale>
                                        <p:animScale>
                                          <p:cBhvr>
                                            <p:cTn id="202" dur="166" decel="50000">
                                              <p:stCondLst>
                                                <p:cond delay="1668"/>
                                              </p:stCondLst>
                                            </p:cTn>
                                            <p:tgtEl>
                                              <p:spTgt spid="72"/>
                                            </p:tgtEl>
                                          </p:cBhvr>
                                          <p:to x="100000" y="100000"/>
                                        </p:animScale>
                                        <p:animScale>
                                          <p:cBhvr>
                                            <p:cTn id="203" dur="26">
                                              <p:stCondLst>
                                                <p:cond delay="1808"/>
                                              </p:stCondLst>
                                            </p:cTn>
                                            <p:tgtEl>
                                              <p:spTgt spid="72"/>
                                            </p:tgtEl>
                                          </p:cBhvr>
                                          <p:to x="100000" y="95000"/>
                                        </p:animScale>
                                        <p:animScale>
                                          <p:cBhvr>
                                            <p:cTn id="204" dur="166" decel="50000">
                                              <p:stCondLst>
                                                <p:cond delay="1834"/>
                                              </p:stCondLst>
                                            </p:cTn>
                                            <p:tgtEl>
                                              <p:spTgt spid="72"/>
                                            </p:tgtEl>
                                          </p:cBhvr>
                                          <p:to x="100000" y="100000"/>
                                        </p:animScale>
                                      </p:childTnLst>
                                    </p:cTn>
                                  </p:par>
                                  <p:par>
                                    <p:cTn id="205" presetID="2" presetClass="entr" presetSubtype="1" fill="hold" nodeType="withEffect" p14:presetBounceEnd="75000">
                                      <p:stCondLst>
                                        <p:cond delay="2500"/>
                                      </p:stCondLst>
                                      <p:childTnLst>
                                        <p:set>
                                          <p:cBhvr>
                                            <p:cTn id="206" dur="1" fill="hold">
                                              <p:stCondLst>
                                                <p:cond delay="0"/>
                                              </p:stCondLst>
                                            </p:cTn>
                                            <p:tgtEl>
                                              <p:spTgt spid="17"/>
                                            </p:tgtEl>
                                            <p:attrNameLst>
                                              <p:attrName>style.visibility</p:attrName>
                                            </p:attrNameLst>
                                          </p:cBhvr>
                                          <p:to>
                                            <p:strVal val="visible"/>
                                          </p:to>
                                        </p:set>
                                        <p:anim calcmode="lin" valueType="num" p14:bounceEnd="75000">
                                          <p:cBhvr additive="base">
                                            <p:cTn id="207" dur="2000" fill="hold"/>
                                            <p:tgtEl>
                                              <p:spTgt spid="17"/>
                                            </p:tgtEl>
                                            <p:attrNameLst>
                                              <p:attrName>ppt_x</p:attrName>
                                            </p:attrNameLst>
                                          </p:cBhvr>
                                          <p:tavLst>
                                            <p:tav tm="0">
                                              <p:val>
                                                <p:strVal val="#ppt_x"/>
                                              </p:val>
                                            </p:tav>
                                            <p:tav tm="100000">
                                              <p:val>
                                                <p:strVal val="#ppt_x"/>
                                              </p:val>
                                            </p:tav>
                                          </p:tavLst>
                                        </p:anim>
                                        <p:anim calcmode="lin" valueType="num" p14:bounceEnd="75000">
                                          <p:cBhvr additive="base">
                                            <p:cTn id="208" dur="2000" fill="hold"/>
                                            <p:tgtEl>
                                              <p:spTgt spid="17"/>
                                            </p:tgtEl>
                                            <p:attrNameLst>
                                              <p:attrName>ppt_y</p:attrName>
                                            </p:attrNameLst>
                                          </p:cBhvr>
                                          <p:tavLst>
                                            <p:tav tm="0">
                                              <p:val>
                                                <p:strVal val="0-#ppt_h/2"/>
                                              </p:val>
                                            </p:tav>
                                            <p:tav tm="100000">
                                              <p:val>
                                                <p:strVal val="#ppt_y"/>
                                              </p:val>
                                            </p:tav>
                                          </p:tavLst>
                                        </p:anim>
                                      </p:childTnLst>
                                    </p:cTn>
                                  </p:par>
                                  <p:par>
                                    <p:cTn id="209" presetID="2" presetClass="entr" presetSubtype="1" fill="hold" nodeType="withEffect" p14:presetBounceEnd="75000">
                                      <p:stCondLst>
                                        <p:cond delay="2500"/>
                                      </p:stCondLst>
                                      <p:childTnLst>
                                        <p:set>
                                          <p:cBhvr>
                                            <p:cTn id="210" dur="1" fill="hold">
                                              <p:stCondLst>
                                                <p:cond delay="0"/>
                                              </p:stCondLst>
                                            </p:cTn>
                                            <p:tgtEl>
                                              <p:spTgt spid="24"/>
                                            </p:tgtEl>
                                            <p:attrNameLst>
                                              <p:attrName>style.visibility</p:attrName>
                                            </p:attrNameLst>
                                          </p:cBhvr>
                                          <p:to>
                                            <p:strVal val="visible"/>
                                          </p:to>
                                        </p:set>
                                        <p:anim calcmode="lin" valueType="num" p14:bounceEnd="75000">
                                          <p:cBhvr additive="base">
                                            <p:cTn id="211" dur="2000" fill="hold"/>
                                            <p:tgtEl>
                                              <p:spTgt spid="24"/>
                                            </p:tgtEl>
                                            <p:attrNameLst>
                                              <p:attrName>ppt_x</p:attrName>
                                            </p:attrNameLst>
                                          </p:cBhvr>
                                          <p:tavLst>
                                            <p:tav tm="0">
                                              <p:val>
                                                <p:strVal val="#ppt_x"/>
                                              </p:val>
                                            </p:tav>
                                            <p:tav tm="100000">
                                              <p:val>
                                                <p:strVal val="#ppt_x"/>
                                              </p:val>
                                            </p:tav>
                                          </p:tavLst>
                                        </p:anim>
                                        <p:anim calcmode="lin" valueType="num" p14:bounceEnd="75000">
                                          <p:cBhvr additive="base">
                                            <p:cTn id="212" dur="2000" fill="hold"/>
                                            <p:tgtEl>
                                              <p:spTgt spid="24"/>
                                            </p:tgtEl>
                                            <p:attrNameLst>
                                              <p:attrName>ppt_y</p:attrName>
                                            </p:attrNameLst>
                                          </p:cBhvr>
                                          <p:tavLst>
                                            <p:tav tm="0">
                                              <p:val>
                                                <p:strVal val="0-#ppt_h/2"/>
                                              </p:val>
                                            </p:tav>
                                            <p:tav tm="100000">
                                              <p:val>
                                                <p:strVal val="#ppt_y"/>
                                              </p:val>
                                            </p:tav>
                                          </p:tavLst>
                                        </p:anim>
                                      </p:childTnLst>
                                    </p:cTn>
                                  </p:par>
                                  <p:par>
                                    <p:cTn id="213" presetID="2" presetClass="entr" presetSubtype="2" fill="hold" grpId="0" nodeType="withEffect" p14:presetBounceEnd="75000">
                                      <p:stCondLst>
                                        <p:cond delay="5000"/>
                                      </p:stCondLst>
                                      <p:childTnLst>
                                        <p:set>
                                          <p:cBhvr>
                                            <p:cTn id="214" dur="1" fill="hold">
                                              <p:stCondLst>
                                                <p:cond delay="0"/>
                                              </p:stCondLst>
                                            </p:cTn>
                                            <p:tgtEl>
                                              <p:spTgt spid="152"/>
                                            </p:tgtEl>
                                            <p:attrNameLst>
                                              <p:attrName>style.visibility</p:attrName>
                                            </p:attrNameLst>
                                          </p:cBhvr>
                                          <p:to>
                                            <p:strVal val="visible"/>
                                          </p:to>
                                        </p:set>
                                        <p:anim calcmode="lin" valueType="num" p14:bounceEnd="75000">
                                          <p:cBhvr additive="base">
                                            <p:cTn id="215" dur="2000" fill="hold"/>
                                            <p:tgtEl>
                                              <p:spTgt spid="152"/>
                                            </p:tgtEl>
                                            <p:attrNameLst>
                                              <p:attrName>ppt_x</p:attrName>
                                            </p:attrNameLst>
                                          </p:cBhvr>
                                          <p:tavLst>
                                            <p:tav tm="0">
                                              <p:val>
                                                <p:strVal val="1+#ppt_w/2"/>
                                              </p:val>
                                            </p:tav>
                                            <p:tav tm="100000">
                                              <p:val>
                                                <p:strVal val="#ppt_x"/>
                                              </p:val>
                                            </p:tav>
                                          </p:tavLst>
                                        </p:anim>
                                        <p:anim calcmode="lin" valueType="num" p14:bounceEnd="75000">
                                          <p:cBhvr additive="base">
                                            <p:cTn id="216" dur="2000" fill="hold"/>
                                            <p:tgtEl>
                                              <p:spTgt spid="152"/>
                                            </p:tgtEl>
                                            <p:attrNameLst>
                                              <p:attrName>ppt_y</p:attrName>
                                            </p:attrNameLst>
                                          </p:cBhvr>
                                          <p:tavLst>
                                            <p:tav tm="0">
                                              <p:val>
                                                <p:strVal val="#ppt_y"/>
                                              </p:val>
                                            </p:tav>
                                            <p:tav tm="100000">
                                              <p:val>
                                                <p:strVal val="#ppt_y"/>
                                              </p:val>
                                            </p:tav>
                                          </p:tavLst>
                                        </p:anim>
                                      </p:childTnLst>
                                    </p:cTn>
                                  </p:par>
                                  <p:par>
                                    <p:cTn id="217" presetID="2" presetClass="entr" presetSubtype="2" fill="hold" nodeType="withEffect" p14:presetBounceEnd="75000">
                                      <p:stCondLst>
                                        <p:cond delay="5200"/>
                                      </p:stCondLst>
                                      <p:childTnLst>
                                        <p:set>
                                          <p:cBhvr>
                                            <p:cTn id="218" dur="1" fill="hold">
                                              <p:stCondLst>
                                                <p:cond delay="0"/>
                                              </p:stCondLst>
                                            </p:cTn>
                                            <p:tgtEl>
                                              <p:spTgt spid="168"/>
                                            </p:tgtEl>
                                            <p:attrNameLst>
                                              <p:attrName>style.visibility</p:attrName>
                                            </p:attrNameLst>
                                          </p:cBhvr>
                                          <p:to>
                                            <p:strVal val="visible"/>
                                          </p:to>
                                        </p:set>
                                        <p:anim calcmode="lin" valueType="num" p14:bounceEnd="75000">
                                          <p:cBhvr additive="base">
                                            <p:cTn id="219" dur="2000" fill="hold"/>
                                            <p:tgtEl>
                                              <p:spTgt spid="168"/>
                                            </p:tgtEl>
                                            <p:attrNameLst>
                                              <p:attrName>ppt_x</p:attrName>
                                            </p:attrNameLst>
                                          </p:cBhvr>
                                          <p:tavLst>
                                            <p:tav tm="0">
                                              <p:val>
                                                <p:strVal val="1+#ppt_w/2"/>
                                              </p:val>
                                            </p:tav>
                                            <p:tav tm="100000">
                                              <p:val>
                                                <p:strVal val="#ppt_x"/>
                                              </p:val>
                                            </p:tav>
                                          </p:tavLst>
                                        </p:anim>
                                        <p:anim calcmode="lin" valueType="num" p14:bounceEnd="75000">
                                          <p:cBhvr additive="base">
                                            <p:cTn id="220" dur="2000" fill="hold"/>
                                            <p:tgtEl>
                                              <p:spTgt spid="168"/>
                                            </p:tgtEl>
                                            <p:attrNameLst>
                                              <p:attrName>ppt_y</p:attrName>
                                            </p:attrNameLst>
                                          </p:cBhvr>
                                          <p:tavLst>
                                            <p:tav tm="0">
                                              <p:val>
                                                <p:strVal val="#ppt_y"/>
                                              </p:val>
                                            </p:tav>
                                            <p:tav tm="100000">
                                              <p:val>
                                                <p:strVal val="#ppt_y"/>
                                              </p:val>
                                            </p:tav>
                                          </p:tavLst>
                                        </p:anim>
                                      </p:childTnLst>
                                    </p:cTn>
                                  </p:par>
                                  <p:par>
                                    <p:cTn id="221" presetID="2" presetClass="entr" presetSubtype="1" fill="hold" nodeType="withEffect" p14:presetBounceEnd="75000">
                                      <p:stCondLst>
                                        <p:cond delay="5400"/>
                                      </p:stCondLst>
                                      <p:childTnLst>
                                        <p:set>
                                          <p:cBhvr>
                                            <p:cTn id="222" dur="1" fill="hold">
                                              <p:stCondLst>
                                                <p:cond delay="0"/>
                                              </p:stCondLst>
                                            </p:cTn>
                                            <p:tgtEl>
                                              <p:spTgt spid="110"/>
                                            </p:tgtEl>
                                            <p:attrNameLst>
                                              <p:attrName>style.visibility</p:attrName>
                                            </p:attrNameLst>
                                          </p:cBhvr>
                                          <p:to>
                                            <p:strVal val="visible"/>
                                          </p:to>
                                        </p:set>
                                        <p:anim calcmode="lin" valueType="num" p14:bounceEnd="75000">
                                          <p:cBhvr additive="base">
                                            <p:cTn id="223" dur="2000" fill="hold"/>
                                            <p:tgtEl>
                                              <p:spTgt spid="110"/>
                                            </p:tgtEl>
                                            <p:attrNameLst>
                                              <p:attrName>ppt_x</p:attrName>
                                            </p:attrNameLst>
                                          </p:cBhvr>
                                          <p:tavLst>
                                            <p:tav tm="0">
                                              <p:val>
                                                <p:strVal val="#ppt_x"/>
                                              </p:val>
                                            </p:tav>
                                            <p:tav tm="100000">
                                              <p:val>
                                                <p:strVal val="#ppt_x"/>
                                              </p:val>
                                            </p:tav>
                                          </p:tavLst>
                                        </p:anim>
                                        <p:anim calcmode="lin" valueType="num" p14:bounceEnd="75000">
                                          <p:cBhvr additive="base">
                                            <p:cTn id="224" dur="2000" fill="hold"/>
                                            <p:tgtEl>
                                              <p:spTgt spid="110"/>
                                            </p:tgtEl>
                                            <p:attrNameLst>
                                              <p:attrName>ppt_y</p:attrName>
                                            </p:attrNameLst>
                                          </p:cBhvr>
                                          <p:tavLst>
                                            <p:tav tm="0">
                                              <p:val>
                                                <p:strVal val="0-#ppt_h/2"/>
                                              </p:val>
                                            </p:tav>
                                            <p:tav tm="100000">
                                              <p:val>
                                                <p:strVal val="#ppt_y"/>
                                              </p:val>
                                            </p:tav>
                                          </p:tavLst>
                                        </p:anim>
                                      </p:childTnLst>
                                    </p:cTn>
                                  </p:par>
                                  <p:par>
                                    <p:cTn id="225" presetID="2" presetClass="entr" presetSubtype="1" fill="hold" nodeType="withEffect" p14:presetBounceEnd="75000">
                                      <p:stCondLst>
                                        <p:cond delay="5600"/>
                                      </p:stCondLst>
                                      <p:childTnLst>
                                        <p:set>
                                          <p:cBhvr>
                                            <p:cTn id="226" dur="1" fill="hold">
                                              <p:stCondLst>
                                                <p:cond delay="0"/>
                                              </p:stCondLst>
                                            </p:cTn>
                                            <p:tgtEl>
                                              <p:spTgt spid="114"/>
                                            </p:tgtEl>
                                            <p:attrNameLst>
                                              <p:attrName>style.visibility</p:attrName>
                                            </p:attrNameLst>
                                          </p:cBhvr>
                                          <p:to>
                                            <p:strVal val="visible"/>
                                          </p:to>
                                        </p:set>
                                        <p:anim calcmode="lin" valueType="num" p14:bounceEnd="75000">
                                          <p:cBhvr additive="base">
                                            <p:cTn id="227" dur="2000" fill="hold"/>
                                            <p:tgtEl>
                                              <p:spTgt spid="114"/>
                                            </p:tgtEl>
                                            <p:attrNameLst>
                                              <p:attrName>ppt_x</p:attrName>
                                            </p:attrNameLst>
                                          </p:cBhvr>
                                          <p:tavLst>
                                            <p:tav tm="0">
                                              <p:val>
                                                <p:strVal val="#ppt_x"/>
                                              </p:val>
                                            </p:tav>
                                            <p:tav tm="100000">
                                              <p:val>
                                                <p:strVal val="#ppt_x"/>
                                              </p:val>
                                            </p:tav>
                                          </p:tavLst>
                                        </p:anim>
                                        <p:anim calcmode="lin" valueType="num" p14:bounceEnd="75000">
                                          <p:cBhvr additive="base">
                                            <p:cTn id="228" dur="2000" fill="hold"/>
                                            <p:tgtEl>
                                              <p:spTgt spid="114"/>
                                            </p:tgtEl>
                                            <p:attrNameLst>
                                              <p:attrName>ppt_y</p:attrName>
                                            </p:attrNameLst>
                                          </p:cBhvr>
                                          <p:tavLst>
                                            <p:tav tm="0">
                                              <p:val>
                                                <p:strVal val="0-#ppt_h/2"/>
                                              </p:val>
                                            </p:tav>
                                            <p:tav tm="100000">
                                              <p:val>
                                                <p:strVal val="#ppt_y"/>
                                              </p:val>
                                            </p:tav>
                                          </p:tavLst>
                                        </p:anim>
                                      </p:childTnLst>
                                    </p:cTn>
                                  </p:par>
                                  <p:par>
                                    <p:cTn id="229" presetID="2" presetClass="entr" presetSubtype="1" fill="hold" nodeType="withEffect" p14:presetBounceEnd="75000">
                                      <p:stCondLst>
                                        <p:cond delay="5800"/>
                                      </p:stCondLst>
                                      <p:childTnLst>
                                        <p:set>
                                          <p:cBhvr>
                                            <p:cTn id="230" dur="1" fill="hold">
                                              <p:stCondLst>
                                                <p:cond delay="0"/>
                                              </p:stCondLst>
                                            </p:cTn>
                                            <p:tgtEl>
                                              <p:spTgt spid="118"/>
                                            </p:tgtEl>
                                            <p:attrNameLst>
                                              <p:attrName>style.visibility</p:attrName>
                                            </p:attrNameLst>
                                          </p:cBhvr>
                                          <p:to>
                                            <p:strVal val="visible"/>
                                          </p:to>
                                        </p:set>
                                        <p:anim calcmode="lin" valueType="num" p14:bounceEnd="75000">
                                          <p:cBhvr additive="base">
                                            <p:cTn id="231" dur="2000" fill="hold"/>
                                            <p:tgtEl>
                                              <p:spTgt spid="118"/>
                                            </p:tgtEl>
                                            <p:attrNameLst>
                                              <p:attrName>ppt_x</p:attrName>
                                            </p:attrNameLst>
                                          </p:cBhvr>
                                          <p:tavLst>
                                            <p:tav tm="0">
                                              <p:val>
                                                <p:strVal val="#ppt_x"/>
                                              </p:val>
                                            </p:tav>
                                            <p:tav tm="100000">
                                              <p:val>
                                                <p:strVal val="#ppt_x"/>
                                              </p:val>
                                            </p:tav>
                                          </p:tavLst>
                                        </p:anim>
                                        <p:anim calcmode="lin" valueType="num" p14:bounceEnd="75000">
                                          <p:cBhvr additive="base">
                                            <p:cTn id="232" dur="2000" fill="hold"/>
                                            <p:tgtEl>
                                              <p:spTgt spid="118"/>
                                            </p:tgtEl>
                                            <p:attrNameLst>
                                              <p:attrName>ppt_y</p:attrName>
                                            </p:attrNameLst>
                                          </p:cBhvr>
                                          <p:tavLst>
                                            <p:tav tm="0">
                                              <p:val>
                                                <p:strVal val="0-#ppt_h/2"/>
                                              </p:val>
                                            </p:tav>
                                            <p:tav tm="100000">
                                              <p:val>
                                                <p:strVal val="#ppt_y"/>
                                              </p:val>
                                            </p:tav>
                                          </p:tavLst>
                                        </p:anim>
                                      </p:childTnLst>
                                    </p:cTn>
                                  </p:par>
                                  <p:par>
                                    <p:cTn id="233" presetID="2" presetClass="entr" presetSubtype="1" fill="hold" nodeType="withEffect" p14:presetBounceEnd="75000">
                                      <p:stCondLst>
                                        <p:cond delay="6000"/>
                                      </p:stCondLst>
                                      <p:childTnLst>
                                        <p:set>
                                          <p:cBhvr>
                                            <p:cTn id="234" dur="1" fill="hold">
                                              <p:stCondLst>
                                                <p:cond delay="0"/>
                                              </p:stCondLst>
                                            </p:cTn>
                                            <p:tgtEl>
                                              <p:spTgt spid="122"/>
                                            </p:tgtEl>
                                            <p:attrNameLst>
                                              <p:attrName>style.visibility</p:attrName>
                                            </p:attrNameLst>
                                          </p:cBhvr>
                                          <p:to>
                                            <p:strVal val="visible"/>
                                          </p:to>
                                        </p:set>
                                        <p:anim calcmode="lin" valueType="num" p14:bounceEnd="75000">
                                          <p:cBhvr additive="base">
                                            <p:cTn id="235" dur="2000" fill="hold"/>
                                            <p:tgtEl>
                                              <p:spTgt spid="122"/>
                                            </p:tgtEl>
                                            <p:attrNameLst>
                                              <p:attrName>ppt_x</p:attrName>
                                            </p:attrNameLst>
                                          </p:cBhvr>
                                          <p:tavLst>
                                            <p:tav tm="0">
                                              <p:val>
                                                <p:strVal val="#ppt_x"/>
                                              </p:val>
                                            </p:tav>
                                            <p:tav tm="100000">
                                              <p:val>
                                                <p:strVal val="#ppt_x"/>
                                              </p:val>
                                            </p:tav>
                                          </p:tavLst>
                                        </p:anim>
                                        <p:anim calcmode="lin" valueType="num" p14:bounceEnd="75000">
                                          <p:cBhvr additive="base">
                                            <p:cTn id="236" dur="2000" fill="hold"/>
                                            <p:tgtEl>
                                              <p:spTgt spid="122"/>
                                            </p:tgtEl>
                                            <p:attrNameLst>
                                              <p:attrName>ppt_y</p:attrName>
                                            </p:attrNameLst>
                                          </p:cBhvr>
                                          <p:tavLst>
                                            <p:tav tm="0">
                                              <p:val>
                                                <p:strVal val="0-#ppt_h/2"/>
                                              </p:val>
                                            </p:tav>
                                            <p:tav tm="100000">
                                              <p:val>
                                                <p:strVal val="#ppt_y"/>
                                              </p:val>
                                            </p:tav>
                                          </p:tavLst>
                                        </p:anim>
                                      </p:childTnLst>
                                    </p:cTn>
                                  </p:par>
                                  <p:par>
                                    <p:cTn id="237" presetID="2" presetClass="entr" presetSubtype="1" fill="hold" nodeType="withEffect" p14:presetBounceEnd="75000">
                                      <p:stCondLst>
                                        <p:cond delay="6200"/>
                                      </p:stCondLst>
                                      <p:childTnLst>
                                        <p:set>
                                          <p:cBhvr>
                                            <p:cTn id="238" dur="1" fill="hold">
                                              <p:stCondLst>
                                                <p:cond delay="0"/>
                                              </p:stCondLst>
                                            </p:cTn>
                                            <p:tgtEl>
                                              <p:spTgt spid="126"/>
                                            </p:tgtEl>
                                            <p:attrNameLst>
                                              <p:attrName>style.visibility</p:attrName>
                                            </p:attrNameLst>
                                          </p:cBhvr>
                                          <p:to>
                                            <p:strVal val="visible"/>
                                          </p:to>
                                        </p:set>
                                        <p:anim calcmode="lin" valueType="num" p14:bounceEnd="75000">
                                          <p:cBhvr additive="base">
                                            <p:cTn id="239" dur="2000" fill="hold"/>
                                            <p:tgtEl>
                                              <p:spTgt spid="126"/>
                                            </p:tgtEl>
                                            <p:attrNameLst>
                                              <p:attrName>ppt_x</p:attrName>
                                            </p:attrNameLst>
                                          </p:cBhvr>
                                          <p:tavLst>
                                            <p:tav tm="0">
                                              <p:val>
                                                <p:strVal val="#ppt_x"/>
                                              </p:val>
                                            </p:tav>
                                            <p:tav tm="100000">
                                              <p:val>
                                                <p:strVal val="#ppt_x"/>
                                              </p:val>
                                            </p:tav>
                                          </p:tavLst>
                                        </p:anim>
                                        <p:anim calcmode="lin" valueType="num" p14:bounceEnd="75000">
                                          <p:cBhvr additive="base">
                                            <p:cTn id="240" dur="2000" fill="hold"/>
                                            <p:tgtEl>
                                              <p:spTgt spid="126"/>
                                            </p:tgtEl>
                                            <p:attrNameLst>
                                              <p:attrName>ppt_y</p:attrName>
                                            </p:attrNameLst>
                                          </p:cBhvr>
                                          <p:tavLst>
                                            <p:tav tm="0">
                                              <p:val>
                                                <p:strVal val="0-#ppt_h/2"/>
                                              </p:val>
                                            </p:tav>
                                            <p:tav tm="100000">
                                              <p:val>
                                                <p:strVal val="#ppt_y"/>
                                              </p:val>
                                            </p:tav>
                                          </p:tavLst>
                                        </p:anim>
                                      </p:childTnLst>
                                    </p:cTn>
                                  </p:par>
                                  <p:par>
                                    <p:cTn id="241" presetID="2" presetClass="entr" presetSubtype="1" fill="hold" nodeType="withEffect" p14:presetBounceEnd="75000">
                                      <p:stCondLst>
                                        <p:cond delay="6400"/>
                                      </p:stCondLst>
                                      <p:childTnLst>
                                        <p:set>
                                          <p:cBhvr>
                                            <p:cTn id="242" dur="1" fill="hold">
                                              <p:stCondLst>
                                                <p:cond delay="0"/>
                                              </p:stCondLst>
                                            </p:cTn>
                                            <p:tgtEl>
                                              <p:spTgt spid="130"/>
                                            </p:tgtEl>
                                            <p:attrNameLst>
                                              <p:attrName>style.visibility</p:attrName>
                                            </p:attrNameLst>
                                          </p:cBhvr>
                                          <p:to>
                                            <p:strVal val="visible"/>
                                          </p:to>
                                        </p:set>
                                        <p:anim calcmode="lin" valueType="num" p14:bounceEnd="75000">
                                          <p:cBhvr additive="base">
                                            <p:cTn id="243" dur="2000" fill="hold"/>
                                            <p:tgtEl>
                                              <p:spTgt spid="130"/>
                                            </p:tgtEl>
                                            <p:attrNameLst>
                                              <p:attrName>ppt_x</p:attrName>
                                            </p:attrNameLst>
                                          </p:cBhvr>
                                          <p:tavLst>
                                            <p:tav tm="0">
                                              <p:val>
                                                <p:strVal val="#ppt_x"/>
                                              </p:val>
                                            </p:tav>
                                            <p:tav tm="100000">
                                              <p:val>
                                                <p:strVal val="#ppt_x"/>
                                              </p:val>
                                            </p:tav>
                                          </p:tavLst>
                                        </p:anim>
                                        <p:anim calcmode="lin" valueType="num" p14:bounceEnd="75000">
                                          <p:cBhvr additive="base">
                                            <p:cTn id="244" dur="2000" fill="hold"/>
                                            <p:tgtEl>
                                              <p:spTgt spid="130"/>
                                            </p:tgtEl>
                                            <p:attrNameLst>
                                              <p:attrName>ppt_y</p:attrName>
                                            </p:attrNameLst>
                                          </p:cBhvr>
                                          <p:tavLst>
                                            <p:tav tm="0">
                                              <p:val>
                                                <p:strVal val="0-#ppt_h/2"/>
                                              </p:val>
                                            </p:tav>
                                            <p:tav tm="100000">
                                              <p:val>
                                                <p:strVal val="#ppt_y"/>
                                              </p:val>
                                            </p:tav>
                                          </p:tavLst>
                                        </p:anim>
                                      </p:childTnLst>
                                    </p:cTn>
                                  </p:par>
                                  <p:par>
                                    <p:cTn id="245" presetID="2" presetClass="entr" presetSubtype="1" fill="hold" nodeType="withEffect" p14:presetBounceEnd="75000">
                                      <p:stCondLst>
                                        <p:cond delay="6600"/>
                                      </p:stCondLst>
                                      <p:childTnLst>
                                        <p:set>
                                          <p:cBhvr>
                                            <p:cTn id="246" dur="1" fill="hold">
                                              <p:stCondLst>
                                                <p:cond delay="0"/>
                                              </p:stCondLst>
                                            </p:cTn>
                                            <p:tgtEl>
                                              <p:spTgt spid="134"/>
                                            </p:tgtEl>
                                            <p:attrNameLst>
                                              <p:attrName>style.visibility</p:attrName>
                                            </p:attrNameLst>
                                          </p:cBhvr>
                                          <p:to>
                                            <p:strVal val="visible"/>
                                          </p:to>
                                        </p:set>
                                        <p:anim calcmode="lin" valueType="num" p14:bounceEnd="75000">
                                          <p:cBhvr additive="base">
                                            <p:cTn id="247" dur="2000" fill="hold"/>
                                            <p:tgtEl>
                                              <p:spTgt spid="134"/>
                                            </p:tgtEl>
                                            <p:attrNameLst>
                                              <p:attrName>ppt_x</p:attrName>
                                            </p:attrNameLst>
                                          </p:cBhvr>
                                          <p:tavLst>
                                            <p:tav tm="0">
                                              <p:val>
                                                <p:strVal val="#ppt_x"/>
                                              </p:val>
                                            </p:tav>
                                            <p:tav tm="100000">
                                              <p:val>
                                                <p:strVal val="#ppt_x"/>
                                              </p:val>
                                            </p:tav>
                                          </p:tavLst>
                                        </p:anim>
                                        <p:anim calcmode="lin" valueType="num" p14:bounceEnd="75000">
                                          <p:cBhvr additive="base">
                                            <p:cTn id="248" dur="2000" fill="hold"/>
                                            <p:tgtEl>
                                              <p:spTgt spid="134"/>
                                            </p:tgtEl>
                                            <p:attrNameLst>
                                              <p:attrName>ppt_y</p:attrName>
                                            </p:attrNameLst>
                                          </p:cBhvr>
                                          <p:tavLst>
                                            <p:tav tm="0">
                                              <p:val>
                                                <p:strVal val="0-#ppt_h/2"/>
                                              </p:val>
                                            </p:tav>
                                            <p:tav tm="100000">
                                              <p:val>
                                                <p:strVal val="#ppt_y"/>
                                              </p:val>
                                            </p:tav>
                                          </p:tavLst>
                                        </p:anim>
                                      </p:childTnLst>
                                    </p:cTn>
                                  </p:par>
                                  <p:par>
                                    <p:cTn id="249" presetID="2" presetClass="entr" presetSubtype="1" fill="hold" nodeType="withEffect" p14:presetBounceEnd="75000">
                                      <p:stCondLst>
                                        <p:cond delay="6800"/>
                                      </p:stCondLst>
                                      <p:childTnLst>
                                        <p:set>
                                          <p:cBhvr>
                                            <p:cTn id="250" dur="1" fill="hold">
                                              <p:stCondLst>
                                                <p:cond delay="0"/>
                                              </p:stCondLst>
                                            </p:cTn>
                                            <p:tgtEl>
                                              <p:spTgt spid="105"/>
                                            </p:tgtEl>
                                            <p:attrNameLst>
                                              <p:attrName>style.visibility</p:attrName>
                                            </p:attrNameLst>
                                          </p:cBhvr>
                                          <p:to>
                                            <p:strVal val="visible"/>
                                          </p:to>
                                        </p:set>
                                        <p:anim calcmode="lin" valueType="num" p14:bounceEnd="75000">
                                          <p:cBhvr additive="base">
                                            <p:cTn id="251" dur="2000" fill="hold"/>
                                            <p:tgtEl>
                                              <p:spTgt spid="105"/>
                                            </p:tgtEl>
                                            <p:attrNameLst>
                                              <p:attrName>ppt_x</p:attrName>
                                            </p:attrNameLst>
                                          </p:cBhvr>
                                          <p:tavLst>
                                            <p:tav tm="0">
                                              <p:val>
                                                <p:strVal val="#ppt_x"/>
                                              </p:val>
                                            </p:tav>
                                            <p:tav tm="100000">
                                              <p:val>
                                                <p:strVal val="#ppt_x"/>
                                              </p:val>
                                            </p:tav>
                                          </p:tavLst>
                                        </p:anim>
                                        <p:anim calcmode="lin" valueType="num" p14:bounceEnd="75000">
                                          <p:cBhvr additive="base">
                                            <p:cTn id="252" dur="2000" fill="hold"/>
                                            <p:tgtEl>
                                              <p:spTgt spid="105"/>
                                            </p:tgtEl>
                                            <p:attrNameLst>
                                              <p:attrName>ppt_y</p:attrName>
                                            </p:attrNameLst>
                                          </p:cBhvr>
                                          <p:tavLst>
                                            <p:tav tm="0">
                                              <p:val>
                                                <p:strVal val="0-#ppt_h/2"/>
                                              </p:val>
                                            </p:tav>
                                            <p:tav tm="100000">
                                              <p:val>
                                                <p:strVal val="#ppt_y"/>
                                              </p:val>
                                            </p:tav>
                                          </p:tavLst>
                                        </p:anim>
                                      </p:childTnLst>
                                    </p:cTn>
                                  </p:par>
                                  <p:par>
                                    <p:cTn id="253" presetID="2" presetClass="entr" presetSubtype="1" fill="hold" nodeType="withEffect" p14:presetBounceEnd="75000">
                                      <p:stCondLst>
                                        <p:cond delay="2500"/>
                                      </p:stCondLst>
                                      <p:childTnLst>
                                        <p:set>
                                          <p:cBhvr>
                                            <p:cTn id="254" dur="1" fill="hold">
                                              <p:stCondLst>
                                                <p:cond delay="0"/>
                                              </p:stCondLst>
                                            </p:cTn>
                                            <p:tgtEl>
                                              <p:spTgt spid="29"/>
                                            </p:tgtEl>
                                            <p:attrNameLst>
                                              <p:attrName>style.visibility</p:attrName>
                                            </p:attrNameLst>
                                          </p:cBhvr>
                                          <p:to>
                                            <p:strVal val="visible"/>
                                          </p:to>
                                        </p:set>
                                        <p:anim calcmode="lin" valueType="num" p14:bounceEnd="75000">
                                          <p:cBhvr additive="base">
                                            <p:cTn id="255" dur="2000" fill="hold"/>
                                            <p:tgtEl>
                                              <p:spTgt spid="29"/>
                                            </p:tgtEl>
                                            <p:attrNameLst>
                                              <p:attrName>ppt_x</p:attrName>
                                            </p:attrNameLst>
                                          </p:cBhvr>
                                          <p:tavLst>
                                            <p:tav tm="0">
                                              <p:val>
                                                <p:strVal val="#ppt_x"/>
                                              </p:val>
                                            </p:tav>
                                            <p:tav tm="100000">
                                              <p:val>
                                                <p:strVal val="#ppt_x"/>
                                              </p:val>
                                            </p:tav>
                                          </p:tavLst>
                                        </p:anim>
                                        <p:anim calcmode="lin" valueType="num" p14:bounceEnd="75000">
                                          <p:cBhvr additive="base">
                                            <p:cTn id="256" dur="2000" fill="hold"/>
                                            <p:tgtEl>
                                              <p:spTgt spid="29"/>
                                            </p:tgtEl>
                                            <p:attrNameLst>
                                              <p:attrName>ppt_y</p:attrName>
                                            </p:attrNameLst>
                                          </p:cBhvr>
                                          <p:tavLst>
                                            <p:tav tm="0">
                                              <p:val>
                                                <p:strVal val="0-#ppt_h/2"/>
                                              </p:val>
                                            </p:tav>
                                            <p:tav tm="100000">
                                              <p:val>
                                                <p:strVal val="#ppt_y"/>
                                              </p:val>
                                            </p:tav>
                                          </p:tavLst>
                                        </p:anim>
                                      </p:childTnLst>
                                    </p:cTn>
                                  </p:par>
                                  <p:par>
                                    <p:cTn id="257" presetID="2" presetClass="entr" presetSubtype="2" fill="hold" grpId="0" nodeType="withEffect" p14:presetBounceEnd="75000">
                                      <p:stCondLst>
                                        <p:cond delay="7200"/>
                                      </p:stCondLst>
                                      <p:childTnLst>
                                        <p:set>
                                          <p:cBhvr>
                                            <p:cTn id="258" dur="1" fill="hold">
                                              <p:stCondLst>
                                                <p:cond delay="0"/>
                                              </p:stCondLst>
                                            </p:cTn>
                                            <p:tgtEl>
                                              <p:spTgt spid="154"/>
                                            </p:tgtEl>
                                            <p:attrNameLst>
                                              <p:attrName>style.visibility</p:attrName>
                                            </p:attrNameLst>
                                          </p:cBhvr>
                                          <p:to>
                                            <p:strVal val="visible"/>
                                          </p:to>
                                        </p:set>
                                        <p:anim calcmode="lin" valueType="num" p14:bounceEnd="75000">
                                          <p:cBhvr additive="base">
                                            <p:cTn id="259" dur="2000" fill="hold"/>
                                            <p:tgtEl>
                                              <p:spTgt spid="154"/>
                                            </p:tgtEl>
                                            <p:attrNameLst>
                                              <p:attrName>ppt_x</p:attrName>
                                            </p:attrNameLst>
                                          </p:cBhvr>
                                          <p:tavLst>
                                            <p:tav tm="0">
                                              <p:val>
                                                <p:strVal val="1+#ppt_w/2"/>
                                              </p:val>
                                            </p:tav>
                                            <p:tav tm="100000">
                                              <p:val>
                                                <p:strVal val="#ppt_x"/>
                                              </p:val>
                                            </p:tav>
                                          </p:tavLst>
                                        </p:anim>
                                        <p:anim calcmode="lin" valueType="num" p14:bounceEnd="75000">
                                          <p:cBhvr additive="base">
                                            <p:cTn id="260" dur="2000" fill="hold"/>
                                            <p:tgtEl>
                                              <p:spTgt spid="154"/>
                                            </p:tgtEl>
                                            <p:attrNameLst>
                                              <p:attrName>ppt_y</p:attrName>
                                            </p:attrNameLst>
                                          </p:cBhvr>
                                          <p:tavLst>
                                            <p:tav tm="0">
                                              <p:val>
                                                <p:strVal val="#ppt_y"/>
                                              </p:val>
                                            </p:tav>
                                            <p:tav tm="100000">
                                              <p:val>
                                                <p:strVal val="#ppt_y"/>
                                              </p:val>
                                            </p:tav>
                                          </p:tavLst>
                                        </p:anim>
                                      </p:childTnLst>
                                    </p:cTn>
                                  </p:par>
                                  <p:par>
                                    <p:cTn id="261" presetID="2" presetClass="entr" presetSubtype="2" fill="hold" nodeType="withEffect" p14:presetBounceEnd="75000">
                                      <p:stCondLst>
                                        <p:cond delay="7400"/>
                                      </p:stCondLst>
                                      <p:childTnLst>
                                        <p:set>
                                          <p:cBhvr>
                                            <p:cTn id="262" dur="1" fill="hold">
                                              <p:stCondLst>
                                                <p:cond delay="0"/>
                                              </p:stCondLst>
                                            </p:cTn>
                                            <p:tgtEl>
                                              <p:spTgt spid="170"/>
                                            </p:tgtEl>
                                            <p:attrNameLst>
                                              <p:attrName>style.visibility</p:attrName>
                                            </p:attrNameLst>
                                          </p:cBhvr>
                                          <p:to>
                                            <p:strVal val="visible"/>
                                          </p:to>
                                        </p:set>
                                        <p:anim calcmode="lin" valueType="num" p14:bounceEnd="75000">
                                          <p:cBhvr additive="base">
                                            <p:cTn id="263" dur="2000" fill="hold"/>
                                            <p:tgtEl>
                                              <p:spTgt spid="170"/>
                                            </p:tgtEl>
                                            <p:attrNameLst>
                                              <p:attrName>ppt_x</p:attrName>
                                            </p:attrNameLst>
                                          </p:cBhvr>
                                          <p:tavLst>
                                            <p:tav tm="0">
                                              <p:val>
                                                <p:strVal val="1+#ppt_w/2"/>
                                              </p:val>
                                            </p:tav>
                                            <p:tav tm="100000">
                                              <p:val>
                                                <p:strVal val="#ppt_x"/>
                                              </p:val>
                                            </p:tav>
                                          </p:tavLst>
                                        </p:anim>
                                        <p:anim calcmode="lin" valueType="num" p14:bounceEnd="75000">
                                          <p:cBhvr additive="base">
                                            <p:cTn id="264" dur="2000" fill="hold"/>
                                            <p:tgtEl>
                                              <p:spTgt spid="170"/>
                                            </p:tgtEl>
                                            <p:attrNameLst>
                                              <p:attrName>ppt_y</p:attrName>
                                            </p:attrNameLst>
                                          </p:cBhvr>
                                          <p:tavLst>
                                            <p:tav tm="0">
                                              <p:val>
                                                <p:strVal val="#ppt_y"/>
                                              </p:val>
                                            </p:tav>
                                            <p:tav tm="100000">
                                              <p:val>
                                                <p:strVal val="#ppt_y"/>
                                              </p:val>
                                            </p:tav>
                                          </p:tavLst>
                                        </p:anim>
                                      </p:childTnLst>
                                    </p:cTn>
                                  </p:par>
                                  <p:par>
                                    <p:cTn id="265" presetID="2" presetClass="entr" presetSubtype="4" fill="hold" nodeType="withEffect" p14:presetBounceEnd="75000">
                                      <p:stCondLst>
                                        <p:cond delay="7600"/>
                                      </p:stCondLst>
                                      <p:childTnLst>
                                        <p:set>
                                          <p:cBhvr>
                                            <p:cTn id="266" dur="1" fill="hold">
                                              <p:stCondLst>
                                                <p:cond delay="0"/>
                                              </p:stCondLst>
                                            </p:cTn>
                                            <p:tgtEl>
                                              <p:spTgt spid="92"/>
                                            </p:tgtEl>
                                            <p:attrNameLst>
                                              <p:attrName>style.visibility</p:attrName>
                                            </p:attrNameLst>
                                          </p:cBhvr>
                                          <p:to>
                                            <p:strVal val="visible"/>
                                          </p:to>
                                        </p:set>
                                        <p:anim calcmode="lin" valueType="num" p14:bounceEnd="75000">
                                          <p:cBhvr additive="base">
                                            <p:cTn id="267" dur="2000" fill="hold"/>
                                            <p:tgtEl>
                                              <p:spTgt spid="92"/>
                                            </p:tgtEl>
                                            <p:attrNameLst>
                                              <p:attrName>ppt_x</p:attrName>
                                            </p:attrNameLst>
                                          </p:cBhvr>
                                          <p:tavLst>
                                            <p:tav tm="0">
                                              <p:val>
                                                <p:strVal val="#ppt_x"/>
                                              </p:val>
                                            </p:tav>
                                            <p:tav tm="100000">
                                              <p:val>
                                                <p:strVal val="#ppt_x"/>
                                              </p:val>
                                            </p:tav>
                                          </p:tavLst>
                                        </p:anim>
                                        <p:anim calcmode="lin" valueType="num" p14:bounceEnd="75000">
                                          <p:cBhvr additive="base">
                                            <p:cTn id="268" dur="2000" fill="hold"/>
                                            <p:tgtEl>
                                              <p:spTgt spid="92"/>
                                            </p:tgtEl>
                                            <p:attrNameLst>
                                              <p:attrName>ppt_y</p:attrName>
                                            </p:attrNameLst>
                                          </p:cBhvr>
                                          <p:tavLst>
                                            <p:tav tm="0">
                                              <p:val>
                                                <p:strVal val="1+#ppt_h/2"/>
                                              </p:val>
                                            </p:tav>
                                            <p:tav tm="100000">
                                              <p:val>
                                                <p:strVal val="#ppt_y"/>
                                              </p:val>
                                            </p:tav>
                                          </p:tavLst>
                                        </p:anim>
                                      </p:childTnLst>
                                    </p:cTn>
                                  </p:par>
                                  <p:par>
                                    <p:cTn id="269" presetID="2" presetClass="entr" presetSubtype="4" fill="hold" nodeType="withEffect" p14:presetBounceEnd="75000">
                                      <p:stCondLst>
                                        <p:cond delay="7800"/>
                                      </p:stCondLst>
                                      <p:childTnLst>
                                        <p:set>
                                          <p:cBhvr>
                                            <p:cTn id="270" dur="1" fill="hold">
                                              <p:stCondLst>
                                                <p:cond delay="0"/>
                                              </p:stCondLst>
                                            </p:cTn>
                                            <p:tgtEl>
                                              <p:spTgt spid="96"/>
                                            </p:tgtEl>
                                            <p:attrNameLst>
                                              <p:attrName>style.visibility</p:attrName>
                                            </p:attrNameLst>
                                          </p:cBhvr>
                                          <p:to>
                                            <p:strVal val="visible"/>
                                          </p:to>
                                        </p:set>
                                        <p:anim calcmode="lin" valueType="num" p14:bounceEnd="75000">
                                          <p:cBhvr additive="base">
                                            <p:cTn id="271" dur="2000" fill="hold"/>
                                            <p:tgtEl>
                                              <p:spTgt spid="96"/>
                                            </p:tgtEl>
                                            <p:attrNameLst>
                                              <p:attrName>ppt_x</p:attrName>
                                            </p:attrNameLst>
                                          </p:cBhvr>
                                          <p:tavLst>
                                            <p:tav tm="0">
                                              <p:val>
                                                <p:strVal val="#ppt_x"/>
                                              </p:val>
                                            </p:tav>
                                            <p:tav tm="100000">
                                              <p:val>
                                                <p:strVal val="#ppt_x"/>
                                              </p:val>
                                            </p:tav>
                                          </p:tavLst>
                                        </p:anim>
                                        <p:anim calcmode="lin" valueType="num" p14:bounceEnd="75000">
                                          <p:cBhvr additive="base">
                                            <p:cTn id="272" dur="2000" fill="hold"/>
                                            <p:tgtEl>
                                              <p:spTgt spid="96"/>
                                            </p:tgtEl>
                                            <p:attrNameLst>
                                              <p:attrName>ppt_y</p:attrName>
                                            </p:attrNameLst>
                                          </p:cBhvr>
                                          <p:tavLst>
                                            <p:tav tm="0">
                                              <p:val>
                                                <p:strVal val="1+#ppt_h/2"/>
                                              </p:val>
                                            </p:tav>
                                            <p:tav tm="100000">
                                              <p:val>
                                                <p:strVal val="#ppt_y"/>
                                              </p:val>
                                            </p:tav>
                                          </p:tavLst>
                                        </p:anim>
                                      </p:childTnLst>
                                    </p:cTn>
                                  </p:par>
                                  <p:par>
                                    <p:cTn id="273" presetID="2" presetClass="entr" presetSubtype="4" fill="hold" nodeType="withEffect" p14:presetBounceEnd="75000">
                                      <p:stCondLst>
                                        <p:cond delay="8000"/>
                                      </p:stCondLst>
                                      <p:childTnLst>
                                        <p:set>
                                          <p:cBhvr>
                                            <p:cTn id="274" dur="1" fill="hold">
                                              <p:stCondLst>
                                                <p:cond delay="0"/>
                                              </p:stCondLst>
                                            </p:cTn>
                                            <p:tgtEl>
                                              <p:spTgt spid="100"/>
                                            </p:tgtEl>
                                            <p:attrNameLst>
                                              <p:attrName>style.visibility</p:attrName>
                                            </p:attrNameLst>
                                          </p:cBhvr>
                                          <p:to>
                                            <p:strVal val="visible"/>
                                          </p:to>
                                        </p:set>
                                        <p:anim calcmode="lin" valueType="num" p14:bounceEnd="75000">
                                          <p:cBhvr additive="base">
                                            <p:cTn id="275" dur="2000" fill="hold"/>
                                            <p:tgtEl>
                                              <p:spTgt spid="100"/>
                                            </p:tgtEl>
                                            <p:attrNameLst>
                                              <p:attrName>ppt_x</p:attrName>
                                            </p:attrNameLst>
                                          </p:cBhvr>
                                          <p:tavLst>
                                            <p:tav tm="0">
                                              <p:val>
                                                <p:strVal val="#ppt_x"/>
                                              </p:val>
                                            </p:tav>
                                            <p:tav tm="100000">
                                              <p:val>
                                                <p:strVal val="#ppt_x"/>
                                              </p:val>
                                            </p:tav>
                                          </p:tavLst>
                                        </p:anim>
                                        <p:anim calcmode="lin" valueType="num" p14:bounceEnd="75000">
                                          <p:cBhvr additive="base">
                                            <p:cTn id="276" dur="2000" fill="hold"/>
                                            <p:tgtEl>
                                              <p:spTgt spid="100"/>
                                            </p:tgtEl>
                                            <p:attrNameLst>
                                              <p:attrName>ppt_y</p:attrName>
                                            </p:attrNameLst>
                                          </p:cBhvr>
                                          <p:tavLst>
                                            <p:tav tm="0">
                                              <p:val>
                                                <p:strVal val="1+#ppt_h/2"/>
                                              </p:val>
                                            </p:tav>
                                            <p:tav tm="100000">
                                              <p:val>
                                                <p:strVal val="#ppt_y"/>
                                              </p:val>
                                            </p:tav>
                                          </p:tavLst>
                                        </p:anim>
                                      </p:childTnLst>
                                    </p:cTn>
                                  </p:par>
                                  <p:par>
                                    <p:cTn id="277" presetID="2" presetClass="entr" presetSubtype="4" fill="hold" nodeType="withEffect" p14:presetBounceEnd="75000">
                                      <p:stCondLst>
                                        <p:cond delay="8000"/>
                                      </p:stCondLst>
                                      <p:childTnLst>
                                        <p:set>
                                          <p:cBhvr>
                                            <p:cTn id="278" dur="1" fill="hold">
                                              <p:stCondLst>
                                                <p:cond delay="0"/>
                                              </p:stCondLst>
                                            </p:cTn>
                                            <p:tgtEl>
                                              <p:spTgt spid="102"/>
                                            </p:tgtEl>
                                            <p:attrNameLst>
                                              <p:attrName>style.visibility</p:attrName>
                                            </p:attrNameLst>
                                          </p:cBhvr>
                                          <p:to>
                                            <p:strVal val="visible"/>
                                          </p:to>
                                        </p:set>
                                        <p:anim calcmode="lin" valueType="num" p14:bounceEnd="75000">
                                          <p:cBhvr additive="base">
                                            <p:cTn id="279" dur="2000" fill="hold"/>
                                            <p:tgtEl>
                                              <p:spTgt spid="102"/>
                                            </p:tgtEl>
                                            <p:attrNameLst>
                                              <p:attrName>ppt_x</p:attrName>
                                            </p:attrNameLst>
                                          </p:cBhvr>
                                          <p:tavLst>
                                            <p:tav tm="0">
                                              <p:val>
                                                <p:strVal val="#ppt_x"/>
                                              </p:val>
                                            </p:tav>
                                            <p:tav tm="100000">
                                              <p:val>
                                                <p:strVal val="#ppt_x"/>
                                              </p:val>
                                            </p:tav>
                                          </p:tavLst>
                                        </p:anim>
                                        <p:anim calcmode="lin" valueType="num" p14:bounceEnd="75000">
                                          <p:cBhvr additive="base">
                                            <p:cTn id="280" dur="2000" fill="hold"/>
                                            <p:tgtEl>
                                              <p:spTgt spid="102"/>
                                            </p:tgtEl>
                                            <p:attrNameLst>
                                              <p:attrName>ppt_y</p:attrName>
                                            </p:attrNameLst>
                                          </p:cBhvr>
                                          <p:tavLst>
                                            <p:tav tm="0">
                                              <p:val>
                                                <p:strVal val="1+#ppt_h/2"/>
                                              </p:val>
                                            </p:tav>
                                            <p:tav tm="100000">
                                              <p:val>
                                                <p:strVal val="#ppt_y"/>
                                              </p:val>
                                            </p:tav>
                                          </p:tavLst>
                                        </p:anim>
                                      </p:childTnLst>
                                    </p:cTn>
                                  </p:par>
                                  <p:par>
                                    <p:cTn id="281" presetID="2" presetClass="entr" presetSubtype="1" fill="hold" grpId="0" nodeType="withEffect" p14:presetBounceEnd="75000">
                                      <p:stCondLst>
                                        <p:cond delay="2500"/>
                                      </p:stCondLst>
                                      <p:childTnLst>
                                        <p:set>
                                          <p:cBhvr>
                                            <p:cTn id="282" dur="1" fill="hold">
                                              <p:stCondLst>
                                                <p:cond delay="0"/>
                                              </p:stCondLst>
                                            </p:cTn>
                                            <p:tgtEl>
                                              <p:spTgt spid="140"/>
                                            </p:tgtEl>
                                            <p:attrNameLst>
                                              <p:attrName>style.visibility</p:attrName>
                                            </p:attrNameLst>
                                          </p:cBhvr>
                                          <p:to>
                                            <p:strVal val="visible"/>
                                          </p:to>
                                        </p:set>
                                        <p:anim calcmode="lin" valueType="num" p14:bounceEnd="75000">
                                          <p:cBhvr additive="base">
                                            <p:cTn id="283" dur="2000" fill="hold"/>
                                            <p:tgtEl>
                                              <p:spTgt spid="140"/>
                                            </p:tgtEl>
                                            <p:attrNameLst>
                                              <p:attrName>ppt_x</p:attrName>
                                            </p:attrNameLst>
                                          </p:cBhvr>
                                          <p:tavLst>
                                            <p:tav tm="0">
                                              <p:val>
                                                <p:strVal val="#ppt_x"/>
                                              </p:val>
                                            </p:tav>
                                            <p:tav tm="100000">
                                              <p:val>
                                                <p:strVal val="#ppt_x"/>
                                              </p:val>
                                            </p:tav>
                                          </p:tavLst>
                                        </p:anim>
                                        <p:anim calcmode="lin" valueType="num" p14:bounceEnd="75000">
                                          <p:cBhvr additive="base">
                                            <p:cTn id="284" dur="2000" fill="hold"/>
                                            <p:tgtEl>
                                              <p:spTgt spid="140"/>
                                            </p:tgtEl>
                                            <p:attrNameLst>
                                              <p:attrName>ppt_y</p:attrName>
                                            </p:attrNameLst>
                                          </p:cBhvr>
                                          <p:tavLst>
                                            <p:tav tm="0">
                                              <p:val>
                                                <p:strVal val="0-#ppt_h/2"/>
                                              </p:val>
                                            </p:tav>
                                            <p:tav tm="100000">
                                              <p:val>
                                                <p:strVal val="#ppt_y"/>
                                              </p:val>
                                            </p:tav>
                                          </p:tavLst>
                                        </p:anim>
                                      </p:childTnLst>
                                    </p:cTn>
                                  </p:par>
                                  <p:par>
                                    <p:cTn id="285" presetID="2" presetClass="entr" presetSubtype="4" fill="hold" grpId="0" nodeType="withEffect" p14:presetBounceEnd="75000">
                                      <p:stCondLst>
                                        <p:cond delay="8000"/>
                                      </p:stCondLst>
                                      <p:childTnLst>
                                        <p:set>
                                          <p:cBhvr>
                                            <p:cTn id="286" dur="1" fill="hold">
                                              <p:stCondLst>
                                                <p:cond delay="0"/>
                                              </p:stCondLst>
                                            </p:cTn>
                                            <p:tgtEl>
                                              <p:spTgt spid="136"/>
                                            </p:tgtEl>
                                            <p:attrNameLst>
                                              <p:attrName>style.visibility</p:attrName>
                                            </p:attrNameLst>
                                          </p:cBhvr>
                                          <p:to>
                                            <p:strVal val="visible"/>
                                          </p:to>
                                        </p:set>
                                        <p:anim calcmode="lin" valueType="num" p14:bounceEnd="75000">
                                          <p:cBhvr additive="base">
                                            <p:cTn id="287" dur="2000" fill="hold"/>
                                            <p:tgtEl>
                                              <p:spTgt spid="136"/>
                                            </p:tgtEl>
                                            <p:attrNameLst>
                                              <p:attrName>ppt_x</p:attrName>
                                            </p:attrNameLst>
                                          </p:cBhvr>
                                          <p:tavLst>
                                            <p:tav tm="0">
                                              <p:val>
                                                <p:strVal val="#ppt_x"/>
                                              </p:val>
                                            </p:tav>
                                            <p:tav tm="100000">
                                              <p:val>
                                                <p:strVal val="#ppt_x"/>
                                              </p:val>
                                            </p:tav>
                                          </p:tavLst>
                                        </p:anim>
                                        <p:anim calcmode="lin" valueType="num" p14:bounceEnd="75000">
                                          <p:cBhvr additive="base">
                                            <p:cTn id="288" dur="2000" fill="hold"/>
                                            <p:tgtEl>
                                              <p:spTgt spid="136"/>
                                            </p:tgtEl>
                                            <p:attrNameLst>
                                              <p:attrName>ppt_y</p:attrName>
                                            </p:attrNameLst>
                                          </p:cBhvr>
                                          <p:tavLst>
                                            <p:tav tm="0">
                                              <p:val>
                                                <p:strVal val="1+#ppt_h/2"/>
                                              </p:val>
                                            </p:tav>
                                            <p:tav tm="100000">
                                              <p:val>
                                                <p:strVal val="#ppt_y"/>
                                              </p:val>
                                            </p:tav>
                                          </p:tavLst>
                                        </p:anim>
                                      </p:childTnLst>
                                    </p:cTn>
                                  </p:par>
                                  <p:par>
                                    <p:cTn id="289" presetID="2" presetClass="entr" presetSubtype="4" fill="hold" nodeType="withEffect" p14:presetBounceEnd="75000">
                                      <p:stCondLst>
                                        <p:cond delay="0"/>
                                      </p:stCondLst>
                                      <p:childTnLst>
                                        <p:set>
                                          <p:cBhvr>
                                            <p:cTn id="290" dur="1" fill="hold">
                                              <p:stCondLst>
                                                <p:cond delay="0"/>
                                              </p:stCondLst>
                                            </p:cTn>
                                            <p:tgtEl>
                                              <p:spTgt spid="83"/>
                                            </p:tgtEl>
                                            <p:attrNameLst>
                                              <p:attrName>style.visibility</p:attrName>
                                            </p:attrNameLst>
                                          </p:cBhvr>
                                          <p:to>
                                            <p:strVal val="visible"/>
                                          </p:to>
                                        </p:set>
                                        <p:anim calcmode="lin" valueType="num" p14:bounceEnd="75000">
                                          <p:cBhvr additive="base">
                                            <p:cTn id="291" dur="2000" fill="hold"/>
                                            <p:tgtEl>
                                              <p:spTgt spid="83"/>
                                            </p:tgtEl>
                                            <p:attrNameLst>
                                              <p:attrName>ppt_x</p:attrName>
                                            </p:attrNameLst>
                                          </p:cBhvr>
                                          <p:tavLst>
                                            <p:tav tm="0">
                                              <p:val>
                                                <p:strVal val="#ppt_x"/>
                                              </p:val>
                                            </p:tav>
                                            <p:tav tm="100000">
                                              <p:val>
                                                <p:strVal val="#ppt_x"/>
                                              </p:val>
                                            </p:tav>
                                          </p:tavLst>
                                        </p:anim>
                                        <p:anim calcmode="lin" valueType="num" p14:bounceEnd="75000">
                                          <p:cBhvr additive="base">
                                            <p:cTn id="292" dur="2000" fill="hold"/>
                                            <p:tgtEl>
                                              <p:spTgt spid="83"/>
                                            </p:tgtEl>
                                            <p:attrNameLst>
                                              <p:attrName>ppt_y</p:attrName>
                                            </p:attrNameLst>
                                          </p:cBhvr>
                                          <p:tavLst>
                                            <p:tav tm="0">
                                              <p:val>
                                                <p:strVal val="1+#ppt_h/2"/>
                                              </p:val>
                                            </p:tav>
                                            <p:tav tm="100000">
                                              <p:val>
                                                <p:strVal val="#ppt_y"/>
                                              </p:val>
                                            </p:tav>
                                          </p:tavLst>
                                        </p:anim>
                                      </p:childTnLst>
                                    </p:cTn>
                                  </p:par>
                                  <p:par>
                                    <p:cTn id="293" presetID="2" presetClass="entr" presetSubtype="4" fill="hold" nodeType="withEffect" p14:presetBounceEnd="75000">
                                      <p:stCondLst>
                                        <p:cond delay="0"/>
                                      </p:stCondLst>
                                      <p:childTnLst>
                                        <p:set>
                                          <p:cBhvr>
                                            <p:cTn id="294" dur="1" fill="hold">
                                              <p:stCondLst>
                                                <p:cond delay="0"/>
                                              </p:stCondLst>
                                            </p:cTn>
                                            <p:tgtEl>
                                              <p:spTgt spid="79"/>
                                            </p:tgtEl>
                                            <p:attrNameLst>
                                              <p:attrName>style.visibility</p:attrName>
                                            </p:attrNameLst>
                                          </p:cBhvr>
                                          <p:to>
                                            <p:strVal val="visible"/>
                                          </p:to>
                                        </p:set>
                                        <p:anim calcmode="lin" valueType="num" p14:bounceEnd="75000">
                                          <p:cBhvr additive="base">
                                            <p:cTn id="295" dur="2000" fill="hold"/>
                                            <p:tgtEl>
                                              <p:spTgt spid="79"/>
                                            </p:tgtEl>
                                            <p:attrNameLst>
                                              <p:attrName>ppt_x</p:attrName>
                                            </p:attrNameLst>
                                          </p:cBhvr>
                                          <p:tavLst>
                                            <p:tav tm="0">
                                              <p:val>
                                                <p:strVal val="#ppt_x"/>
                                              </p:val>
                                            </p:tav>
                                            <p:tav tm="100000">
                                              <p:val>
                                                <p:strVal val="#ppt_x"/>
                                              </p:val>
                                            </p:tav>
                                          </p:tavLst>
                                        </p:anim>
                                        <p:anim calcmode="lin" valueType="num" p14:bounceEnd="75000">
                                          <p:cBhvr additive="base">
                                            <p:cTn id="296" dur="2000" fill="hold"/>
                                            <p:tgtEl>
                                              <p:spTgt spid="79"/>
                                            </p:tgtEl>
                                            <p:attrNameLst>
                                              <p:attrName>ppt_y</p:attrName>
                                            </p:attrNameLst>
                                          </p:cBhvr>
                                          <p:tavLst>
                                            <p:tav tm="0">
                                              <p:val>
                                                <p:strVal val="1+#ppt_h/2"/>
                                              </p:val>
                                            </p:tav>
                                            <p:tav tm="100000">
                                              <p:val>
                                                <p:strVal val="#ppt_y"/>
                                              </p:val>
                                            </p:tav>
                                          </p:tavLst>
                                        </p:anim>
                                      </p:childTnLst>
                                    </p:cTn>
                                  </p:par>
                                  <p:par>
                                    <p:cTn id="297" presetID="2" presetClass="entr" presetSubtype="4" fill="hold" nodeType="withEffect" p14:presetBounceEnd="75000">
                                      <p:stCondLst>
                                        <p:cond delay="0"/>
                                      </p:stCondLst>
                                      <p:childTnLst>
                                        <p:set>
                                          <p:cBhvr>
                                            <p:cTn id="298" dur="1" fill="hold">
                                              <p:stCondLst>
                                                <p:cond delay="0"/>
                                              </p:stCondLst>
                                            </p:cTn>
                                            <p:tgtEl>
                                              <p:spTgt spid="89"/>
                                            </p:tgtEl>
                                            <p:attrNameLst>
                                              <p:attrName>style.visibility</p:attrName>
                                            </p:attrNameLst>
                                          </p:cBhvr>
                                          <p:to>
                                            <p:strVal val="visible"/>
                                          </p:to>
                                        </p:set>
                                        <p:anim calcmode="lin" valueType="num" p14:bounceEnd="75000">
                                          <p:cBhvr additive="base">
                                            <p:cTn id="299" dur="2000" fill="hold"/>
                                            <p:tgtEl>
                                              <p:spTgt spid="89"/>
                                            </p:tgtEl>
                                            <p:attrNameLst>
                                              <p:attrName>ppt_x</p:attrName>
                                            </p:attrNameLst>
                                          </p:cBhvr>
                                          <p:tavLst>
                                            <p:tav tm="0">
                                              <p:val>
                                                <p:strVal val="#ppt_x"/>
                                              </p:val>
                                            </p:tav>
                                            <p:tav tm="100000">
                                              <p:val>
                                                <p:strVal val="#ppt_x"/>
                                              </p:val>
                                            </p:tav>
                                          </p:tavLst>
                                        </p:anim>
                                        <p:anim calcmode="lin" valueType="num" p14:bounceEnd="75000">
                                          <p:cBhvr additive="base">
                                            <p:cTn id="300" dur="2000" fill="hold"/>
                                            <p:tgtEl>
                                              <p:spTgt spid="89"/>
                                            </p:tgtEl>
                                            <p:attrNameLst>
                                              <p:attrName>ppt_y</p:attrName>
                                            </p:attrNameLst>
                                          </p:cBhvr>
                                          <p:tavLst>
                                            <p:tav tm="0">
                                              <p:val>
                                                <p:strVal val="1+#ppt_h/2"/>
                                              </p:val>
                                            </p:tav>
                                            <p:tav tm="100000">
                                              <p:val>
                                                <p:strVal val="#ppt_y"/>
                                              </p:val>
                                            </p:tav>
                                          </p:tavLst>
                                        </p:anim>
                                      </p:childTnLst>
                                    </p:cTn>
                                  </p:par>
                                  <p:par>
                                    <p:cTn id="301" presetID="2" presetClass="entr" presetSubtype="4" fill="hold" grpId="0" nodeType="withEffect" p14:presetBounceEnd="75000">
                                      <p:stCondLst>
                                        <p:cond delay="0"/>
                                      </p:stCondLst>
                                      <p:childTnLst>
                                        <p:set>
                                          <p:cBhvr>
                                            <p:cTn id="302" dur="1" fill="hold">
                                              <p:stCondLst>
                                                <p:cond delay="0"/>
                                              </p:stCondLst>
                                            </p:cTn>
                                            <p:tgtEl>
                                              <p:spTgt spid="138"/>
                                            </p:tgtEl>
                                            <p:attrNameLst>
                                              <p:attrName>style.visibility</p:attrName>
                                            </p:attrNameLst>
                                          </p:cBhvr>
                                          <p:to>
                                            <p:strVal val="visible"/>
                                          </p:to>
                                        </p:set>
                                        <p:anim calcmode="lin" valueType="num" p14:bounceEnd="75000">
                                          <p:cBhvr additive="base">
                                            <p:cTn id="303" dur="2000" fill="hold"/>
                                            <p:tgtEl>
                                              <p:spTgt spid="138"/>
                                            </p:tgtEl>
                                            <p:attrNameLst>
                                              <p:attrName>ppt_x</p:attrName>
                                            </p:attrNameLst>
                                          </p:cBhvr>
                                          <p:tavLst>
                                            <p:tav tm="0">
                                              <p:val>
                                                <p:strVal val="#ppt_x"/>
                                              </p:val>
                                            </p:tav>
                                            <p:tav tm="100000">
                                              <p:val>
                                                <p:strVal val="#ppt_x"/>
                                              </p:val>
                                            </p:tav>
                                          </p:tavLst>
                                        </p:anim>
                                        <p:anim calcmode="lin" valueType="num" p14:bounceEnd="75000">
                                          <p:cBhvr additive="base">
                                            <p:cTn id="304" dur="2000" fill="hold"/>
                                            <p:tgtEl>
                                              <p:spTgt spid="138"/>
                                            </p:tgtEl>
                                            <p:attrNameLst>
                                              <p:attrName>ppt_y</p:attrName>
                                            </p:attrNameLst>
                                          </p:cBhvr>
                                          <p:tavLst>
                                            <p:tav tm="0">
                                              <p:val>
                                                <p:strVal val="1+#ppt_h/2"/>
                                              </p:val>
                                            </p:tav>
                                            <p:tav tm="100000">
                                              <p:val>
                                                <p:strVal val="#ppt_y"/>
                                              </p:val>
                                            </p:tav>
                                          </p:tavLst>
                                        </p:anim>
                                      </p:childTnLst>
                                    </p:cTn>
                                  </p:par>
                                  <p:par>
                                    <p:cTn id="305" presetID="2" presetClass="entr" presetSubtype="4" fill="hold" grpId="0" nodeType="withEffect" p14:presetBounceEnd="75000">
                                      <p:stCondLst>
                                        <p:cond delay="7800"/>
                                      </p:stCondLst>
                                      <p:childTnLst>
                                        <p:set>
                                          <p:cBhvr>
                                            <p:cTn id="306" dur="1" fill="hold">
                                              <p:stCondLst>
                                                <p:cond delay="0"/>
                                              </p:stCondLst>
                                            </p:cTn>
                                            <p:tgtEl>
                                              <p:spTgt spid="142"/>
                                            </p:tgtEl>
                                            <p:attrNameLst>
                                              <p:attrName>style.visibility</p:attrName>
                                            </p:attrNameLst>
                                          </p:cBhvr>
                                          <p:to>
                                            <p:strVal val="visible"/>
                                          </p:to>
                                        </p:set>
                                        <p:anim calcmode="lin" valueType="num" p14:bounceEnd="75000">
                                          <p:cBhvr additive="base">
                                            <p:cTn id="307" dur="2000" fill="hold"/>
                                            <p:tgtEl>
                                              <p:spTgt spid="142"/>
                                            </p:tgtEl>
                                            <p:attrNameLst>
                                              <p:attrName>ppt_x</p:attrName>
                                            </p:attrNameLst>
                                          </p:cBhvr>
                                          <p:tavLst>
                                            <p:tav tm="0">
                                              <p:val>
                                                <p:strVal val="#ppt_x"/>
                                              </p:val>
                                            </p:tav>
                                            <p:tav tm="100000">
                                              <p:val>
                                                <p:strVal val="#ppt_x"/>
                                              </p:val>
                                            </p:tav>
                                          </p:tavLst>
                                        </p:anim>
                                        <p:anim calcmode="lin" valueType="num" p14:bounceEnd="75000">
                                          <p:cBhvr additive="base">
                                            <p:cTn id="308" dur="2000" fill="hold"/>
                                            <p:tgtEl>
                                              <p:spTgt spid="1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 grpId="0" animBg="1"/>
          <p:bldP spid="138" grpId="0" animBg="1"/>
          <p:bldP spid="140" grpId="0" animBg="1"/>
          <p:bldP spid="142" grpId="0" animBg="1"/>
          <p:bldP spid="146" grpId="0"/>
          <p:bldP spid="150" grpId="0"/>
          <p:bldP spid="152" grpId="0"/>
          <p:bldP spid="15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58"/>
                                            </p:tgtEl>
                                            <p:attrNameLst>
                                              <p:attrName>style.visibility</p:attrName>
                                            </p:attrNameLst>
                                          </p:cBhvr>
                                          <p:to>
                                            <p:strVal val="visible"/>
                                          </p:to>
                                        </p:set>
                                        <p:anim calcmode="lin" valueType="num">
                                          <p:cBhvr additive="base">
                                            <p:cTn id="7" dur="2000" fill="hold"/>
                                            <p:tgtEl>
                                              <p:spTgt spid="158"/>
                                            </p:tgtEl>
                                            <p:attrNameLst>
                                              <p:attrName>ppt_x</p:attrName>
                                            </p:attrNameLst>
                                          </p:cBhvr>
                                          <p:tavLst>
                                            <p:tav tm="0">
                                              <p:val>
                                                <p:strVal val="#ppt_x"/>
                                              </p:val>
                                            </p:tav>
                                            <p:tav tm="100000">
                                              <p:val>
                                                <p:strVal val="#ppt_x"/>
                                              </p:val>
                                            </p:tav>
                                          </p:tavLst>
                                        </p:anim>
                                        <p:anim calcmode="lin" valueType="num">
                                          <p:cBhvr additive="base">
                                            <p:cTn id="8" dur="2000" fill="hold"/>
                                            <p:tgtEl>
                                              <p:spTgt spid="158"/>
                                            </p:tgtEl>
                                            <p:attrNameLst>
                                              <p:attrName>ppt_y</p:attrName>
                                            </p:attrNameLst>
                                          </p:cBhvr>
                                          <p:tavLst>
                                            <p:tav tm="0">
                                              <p:val>
                                                <p:strVal val="0-#ppt_h/2"/>
                                              </p:val>
                                            </p:tav>
                                            <p:tav tm="100000">
                                              <p:val>
                                                <p:strVal val="#ppt_y"/>
                                              </p:val>
                                            </p:tav>
                                          </p:tavLst>
                                        </p:anim>
                                      </p:childTnLst>
                                    </p:cTn>
                                  </p:par>
                                  <p:par>
                                    <p:cTn id="9" presetID="2" presetClass="entr" presetSubtype="2" fill="hold" grpId="0" nodeType="withEffect">
                                      <p:stCondLst>
                                        <p:cond delay="500"/>
                                      </p:stCondLst>
                                      <p:childTnLst>
                                        <p:set>
                                          <p:cBhvr>
                                            <p:cTn id="10" dur="1" fill="hold">
                                              <p:stCondLst>
                                                <p:cond delay="0"/>
                                              </p:stCondLst>
                                            </p:cTn>
                                            <p:tgtEl>
                                              <p:spTgt spid="146"/>
                                            </p:tgtEl>
                                            <p:attrNameLst>
                                              <p:attrName>style.visibility</p:attrName>
                                            </p:attrNameLst>
                                          </p:cBhvr>
                                          <p:to>
                                            <p:strVal val="visible"/>
                                          </p:to>
                                        </p:set>
                                        <p:anim calcmode="lin" valueType="num">
                                          <p:cBhvr additive="base">
                                            <p:cTn id="11" dur="2000" fill="hold"/>
                                            <p:tgtEl>
                                              <p:spTgt spid="146"/>
                                            </p:tgtEl>
                                            <p:attrNameLst>
                                              <p:attrName>ppt_x</p:attrName>
                                            </p:attrNameLst>
                                          </p:cBhvr>
                                          <p:tavLst>
                                            <p:tav tm="0">
                                              <p:val>
                                                <p:strVal val="1+#ppt_w/2"/>
                                              </p:val>
                                            </p:tav>
                                            <p:tav tm="100000">
                                              <p:val>
                                                <p:strVal val="#ppt_x"/>
                                              </p:val>
                                            </p:tav>
                                          </p:tavLst>
                                        </p:anim>
                                        <p:anim calcmode="lin" valueType="num">
                                          <p:cBhvr additive="base">
                                            <p:cTn id="12" dur="2000" fill="hold"/>
                                            <p:tgtEl>
                                              <p:spTgt spid="146"/>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2700"/>
                                      </p:stCondLst>
                                      <p:childTnLst>
                                        <p:set>
                                          <p:cBhvr>
                                            <p:cTn id="14" dur="1" fill="hold">
                                              <p:stCondLst>
                                                <p:cond delay="0"/>
                                              </p:stCondLst>
                                            </p:cTn>
                                            <p:tgtEl>
                                              <p:spTgt spid="166"/>
                                            </p:tgtEl>
                                            <p:attrNameLst>
                                              <p:attrName>style.visibility</p:attrName>
                                            </p:attrNameLst>
                                          </p:cBhvr>
                                          <p:to>
                                            <p:strVal val="visible"/>
                                          </p:to>
                                        </p:set>
                                        <p:anim calcmode="lin" valueType="num">
                                          <p:cBhvr additive="base">
                                            <p:cTn id="15" dur="2000" fill="hold"/>
                                            <p:tgtEl>
                                              <p:spTgt spid="166"/>
                                            </p:tgtEl>
                                            <p:attrNameLst>
                                              <p:attrName>ppt_x</p:attrName>
                                            </p:attrNameLst>
                                          </p:cBhvr>
                                          <p:tavLst>
                                            <p:tav tm="0">
                                              <p:val>
                                                <p:strVal val="1+#ppt_w/2"/>
                                              </p:val>
                                            </p:tav>
                                            <p:tav tm="100000">
                                              <p:val>
                                                <p:strVal val="#ppt_x"/>
                                              </p:val>
                                            </p:tav>
                                          </p:tavLst>
                                        </p:anim>
                                        <p:anim calcmode="lin" valueType="num">
                                          <p:cBhvr additive="base">
                                            <p:cTn id="16" dur="2000" fill="hold"/>
                                            <p:tgtEl>
                                              <p:spTgt spid="166"/>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2500"/>
                                      </p:stCondLst>
                                      <p:childTnLst>
                                        <p:set>
                                          <p:cBhvr>
                                            <p:cTn id="18" dur="1" fill="hold">
                                              <p:stCondLst>
                                                <p:cond delay="0"/>
                                              </p:stCondLst>
                                            </p:cTn>
                                            <p:tgtEl>
                                              <p:spTgt spid="150"/>
                                            </p:tgtEl>
                                            <p:attrNameLst>
                                              <p:attrName>style.visibility</p:attrName>
                                            </p:attrNameLst>
                                          </p:cBhvr>
                                          <p:to>
                                            <p:strVal val="visible"/>
                                          </p:to>
                                        </p:set>
                                        <p:anim calcmode="lin" valueType="num">
                                          <p:cBhvr additive="base">
                                            <p:cTn id="19" dur="2000" fill="hold"/>
                                            <p:tgtEl>
                                              <p:spTgt spid="150"/>
                                            </p:tgtEl>
                                            <p:attrNameLst>
                                              <p:attrName>ppt_x</p:attrName>
                                            </p:attrNameLst>
                                          </p:cBhvr>
                                          <p:tavLst>
                                            <p:tav tm="0">
                                              <p:val>
                                                <p:strVal val="1+#ppt_w/2"/>
                                              </p:val>
                                            </p:tav>
                                            <p:tav tm="100000">
                                              <p:val>
                                                <p:strVal val="#ppt_x"/>
                                              </p:val>
                                            </p:tav>
                                          </p:tavLst>
                                        </p:anim>
                                        <p:anim calcmode="lin" valueType="num">
                                          <p:cBhvr additive="base">
                                            <p:cTn id="20" dur="2000" fill="hold"/>
                                            <p:tgtEl>
                                              <p:spTgt spid="150"/>
                                            </p:tgtEl>
                                            <p:attrNameLst>
                                              <p:attrName>ppt_y</p:attrName>
                                            </p:attrNameLst>
                                          </p:cBhvr>
                                          <p:tavLst>
                                            <p:tav tm="0">
                                              <p:val>
                                                <p:strVal val="#ppt_y"/>
                                              </p:val>
                                            </p:tav>
                                            <p:tav tm="100000">
                                              <p:val>
                                                <p:strVal val="#ppt_y"/>
                                              </p:val>
                                            </p:tav>
                                          </p:tavLst>
                                        </p:anim>
                                      </p:childTnLst>
                                    </p:cTn>
                                  </p:par>
                                  <p:par>
                                    <p:cTn id="21" presetID="2" presetClass="entr" presetSubtype="1" fill="hold" nodeType="withEffect">
                                      <p:stCondLst>
                                        <p:cond delay="2500"/>
                                      </p:stCondLst>
                                      <p:childTnLst>
                                        <p:set>
                                          <p:cBhvr>
                                            <p:cTn id="22" dur="1" fill="hold">
                                              <p:stCondLst>
                                                <p:cond delay="0"/>
                                              </p:stCondLst>
                                            </p:cTn>
                                            <p:tgtEl>
                                              <p:spTgt spid="47"/>
                                            </p:tgtEl>
                                            <p:attrNameLst>
                                              <p:attrName>style.visibility</p:attrName>
                                            </p:attrNameLst>
                                          </p:cBhvr>
                                          <p:to>
                                            <p:strVal val="visible"/>
                                          </p:to>
                                        </p:set>
                                        <p:anim calcmode="lin" valueType="num">
                                          <p:cBhvr additive="base">
                                            <p:cTn id="23" dur="2000" fill="hold"/>
                                            <p:tgtEl>
                                              <p:spTgt spid="47"/>
                                            </p:tgtEl>
                                            <p:attrNameLst>
                                              <p:attrName>ppt_x</p:attrName>
                                            </p:attrNameLst>
                                          </p:cBhvr>
                                          <p:tavLst>
                                            <p:tav tm="0">
                                              <p:val>
                                                <p:strVal val="#ppt_x"/>
                                              </p:val>
                                            </p:tav>
                                            <p:tav tm="100000">
                                              <p:val>
                                                <p:strVal val="#ppt_x"/>
                                              </p:val>
                                            </p:tav>
                                          </p:tavLst>
                                        </p:anim>
                                        <p:anim calcmode="lin" valueType="num">
                                          <p:cBhvr additive="base">
                                            <p:cTn id="24" dur="2000" fill="hold"/>
                                            <p:tgtEl>
                                              <p:spTgt spid="47"/>
                                            </p:tgtEl>
                                            <p:attrNameLst>
                                              <p:attrName>ppt_y</p:attrName>
                                            </p:attrNameLst>
                                          </p:cBhvr>
                                          <p:tavLst>
                                            <p:tav tm="0">
                                              <p:val>
                                                <p:strVal val="0-#ppt_h/2"/>
                                              </p:val>
                                            </p:tav>
                                            <p:tav tm="100000">
                                              <p:val>
                                                <p:strVal val="#ppt_y"/>
                                              </p:val>
                                            </p:tav>
                                          </p:tavLst>
                                        </p:anim>
                                      </p:childTnLst>
                                    </p:cTn>
                                  </p:par>
                                  <p:par>
                                    <p:cTn id="25" presetID="2" presetClass="entr" presetSubtype="1" fill="hold" nodeType="withEffect">
                                      <p:stCondLst>
                                        <p:cond delay="250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2000" fill="hold"/>
                                            <p:tgtEl>
                                              <p:spTgt spid="6"/>
                                            </p:tgtEl>
                                            <p:attrNameLst>
                                              <p:attrName>ppt_x</p:attrName>
                                            </p:attrNameLst>
                                          </p:cBhvr>
                                          <p:tavLst>
                                            <p:tav tm="0">
                                              <p:val>
                                                <p:strVal val="#ppt_x"/>
                                              </p:val>
                                            </p:tav>
                                            <p:tav tm="100000">
                                              <p:val>
                                                <p:strVal val="#ppt_x"/>
                                              </p:val>
                                            </p:tav>
                                          </p:tavLst>
                                        </p:anim>
                                        <p:anim calcmode="lin" valueType="num">
                                          <p:cBhvr additive="base">
                                            <p:cTn id="28" dur="2000" fill="hold"/>
                                            <p:tgtEl>
                                              <p:spTgt spid="6"/>
                                            </p:tgtEl>
                                            <p:attrNameLst>
                                              <p:attrName>ppt_y</p:attrName>
                                            </p:attrNameLst>
                                          </p:cBhvr>
                                          <p:tavLst>
                                            <p:tav tm="0">
                                              <p:val>
                                                <p:strVal val="0-#ppt_h/2"/>
                                              </p:val>
                                            </p:tav>
                                            <p:tav tm="100000">
                                              <p:val>
                                                <p:strVal val="#ppt_y"/>
                                              </p:val>
                                            </p:tav>
                                          </p:tavLst>
                                        </p:anim>
                                      </p:childTnLst>
                                    </p:cTn>
                                  </p:par>
                                  <p:par>
                                    <p:cTn id="29" presetID="2" presetClass="entr" presetSubtype="1" fill="hold" nodeType="withEffect">
                                      <p:stCondLst>
                                        <p:cond delay="250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2000" fill="hold"/>
                                            <p:tgtEl>
                                              <p:spTgt spid="11"/>
                                            </p:tgtEl>
                                            <p:attrNameLst>
                                              <p:attrName>ppt_x</p:attrName>
                                            </p:attrNameLst>
                                          </p:cBhvr>
                                          <p:tavLst>
                                            <p:tav tm="0">
                                              <p:val>
                                                <p:strVal val="#ppt_x"/>
                                              </p:val>
                                            </p:tav>
                                            <p:tav tm="100000">
                                              <p:val>
                                                <p:strVal val="#ppt_x"/>
                                              </p:val>
                                            </p:tav>
                                          </p:tavLst>
                                        </p:anim>
                                        <p:anim calcmode="lin" valueType="num">
                                          <p:cBhvr additive="base">
                                            <p:cTn id="32" dur="2000" fill="hold"/>
                                            <p:tgtEl>
                                              <p:spTgt spid="11"/>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stCondLst>
                                        <p:cond delay="250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2000" fill="hold"/>
                                            <p:tgtEl>
                                              <p:spTgt spid="19"/>
                                            </p:tgtEl>
                                            <p:attrNameLst>
                                              <p:attrName>ppt_x</p:attrName>
                                            </p:attrNameLst>
                                          </p:cBhvr>
                                          <p:tavLst>
                                            <p:tav tm="0">
                                              <p:val>
                                                <p:strVal val="#ppt_x"/>
                                              </p:val>
                                            </p:tav>
                                            <p:tav tm="100000">
                                              <p:val>
                                                <p:strVal val="#ppt_x"/>
                                              </p:val>
                                            </p:tav>
                                          </p:tavLst>
                                        </p:anim>
                                        <p:anim calcmode="lin" valueType="num">
                                          <p:cBhvr additive="base">
                                            <p:cTn id="36" dur="2000" fill="hold"/>
                                            <p:tgtEl>
                                              <p:spTgt spid="19"/>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stCondLst>
                                        <p:cond delay="2500"/>
                                      </p:stCondLst>
                                      <p:childTnLst>
                                        <p:set>
                                          <p:cBhvr>
                                            <p:cTn id="38" dur="1" fill="hold">
                                              <p:stCondLst>
                                                <p:cond delay="0"/>
                                              </p:stCondLst>
                                            </p:cTn>
                                            <p:tgtEl>
                                              <p:spTgt spid="26"/>
                                            </p:tgtEl>
                                            <p:attrNameLst>
                                              <p:attrName>style.visibility</p:attrName>
                                            </p:attrNameLst>
                                          </p:cBhvr>
                                          <p:to>
                                            <p:strVal val="visible"/>
                                          </p:to>
                                        </p:set>
                                        <p:anim calcmode="lin" valueType="num">
                                          <p:cBhvr additive="base">
                                            <p:cTn id="39" dur="2000" fill="hold"/>
                                            <p:tgtEl>
                                              <p:spTgt spid="26"/>
                                            </p:tgtEl>
                                            <p:attrNameLst>
                                              <p:attrName>ppt_x</p:attrName>
                                            </p:attrNameLst>
                                          </p:cBhvr>
                                          <p:tavLst>
                                            <p:tav tm="0">
                                              <p:val>
                                                <p:strVal val="#ppt_x"/>
                                              </p:val>
                                            </p:tav>
                                            <p:tav tm="100000">
                                              <p:val>
                                                <p:strVal val="#ppt_x"/>
                                              </p:val>
                                            </p:tav>
                                          </p:tavLst>
                                        </p:anim>
                                        <p:anim calcmode="lin" valueType="num">
                                          <p:cBhvr additive="base">
                                            <p:cTn id="40" dur="2000" fill="hold"/>
                                            <p:tgtEl>
                                              <p:spTgt spid="26"/>
                                            </p:tgtEl>
                                            <p:attrNameLst>
                                              <p:attrName>ppt_y</p:attrName>
                                            </p:attrNameLst>
                                          </p:cBhvr>
                                          <p:tavLst>
                                            <p:tav tm="0">
                                              <p:val>
                                                <p:strVal val="0-#ppt_h/2"/>
                                              </p:val>
                                            </p:tav>
                                            <p:tav tm="100000">
                                              <p:val>
                                                <p:strVal val="#ppt_y"/>
                                              </p:val>
                                            </p:tav>
                                          </p:tavLst>
                                        </p:anim>
                                      </p:childTnLst>
                                    </p:cTn>
                                  </p:par>
                                  <p:par>
                                    <p:cTn id="41" presetID="2" presetClass="entr" presetSubtype="1" fill="hold" nodeType="withEffect">
                                      <p:stCondLst>
                                        <p:cond delay="250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2000" fill="hold"/>
                                            <p:tgtEl>
                                              <p:spTgt spid="14"/>
                                            </p:tgtEl>
                                            <p:attrNameLst>
                                              <p:attrName>ppt_x</p:attrName>
                                            </p:attrNameLst>
                                          </p:cBhvr>
                                          <p:tavLst>
                                            <p:tav tm="0">
                                              <p:val>
                                                <p:strVal val="#ppt_x"/>
                                              </p:val>
                                            </p:tav>
                                            <p:tav tm="100000">
                                              <p:val>
                                                <p:strVal val="#ppt_x"/>
                                              </p:val>
                                            </p:tav>
                                          </p:tavLst>
                                        </p:anim>
                                        <p:anim calcmode="lin" valueType="num">
                                          <p:cBhvr additive="base">
                                            <p:cTn id="44" dur="2000" fill="hold"/>
                                            <p:tgtEl>
                                              <p:spTgt spid="14"/>
                                            </p:tgtEl>
                                            <p:attrNameLst>
                                              <p:attrName>ppt_y</p:attrName>
                                            </p:attrNameLst>
                                          </p:cBhvr>
                                          <p:tavLst>
                                            <p:tav tm="0">
                                              <p:val>
                                                <p:strVal val="0-#ppt_h/2"/>
                                              </p:val>
                                            </p:tav>
                                            <p:tav tm="100000">
                                              <p:val>
                                                <p:strVal val="#ppt_y"/>
                                              </p:val>
                                            </p:tav>
                                          </p:tavLst>
                                        </p:anim>
                                      </p:childTnLst>
                                    </p:cTn>
                                  </p:par>
                                  <p:par>
                                    <p:cTn id="45" presetID="26" presetClass="entr" presetSubtype="0" fill="hold" nodeType="withEffect">
                                      <p:stCondLst>
                                        <p:cond delay="2700"/>
                                      </p:stCondLst>
                                      <p:childTnLst>
                                        <p:set>
                                          <p:cBhvr>
                                            <p:cTn id="46" dur="1" fill="hold">
                                              <p:stCondLst>
                                                <p:cond delay="0"/>
                                              </p:stCondLst>
                                            </p:cTn>
                                            <p:tgtEl>
                                              <p:spTgt spid="34"/>
                                            </p:tgtEl>
                                            <p:attrNameLst>
                                              <p:attrName>style.visibility</p:attrName>
                                            </p:attrNameLst>
                                          </p:cBhvr>
                                          <p:to>
                                            <p:strVal val="visible"/>
                                          </p:to>
                                        </p:set>
                                        <p:animEffect transition="in" filter="wipe(down)">
                                          <p:cBhvr>
                                            <p:cTn id="47" dur="580">
                                              <p:stCondLst>
                                                <p:cond delay="0"/>
                                              </p:stCondLst>
                                            </p:cTn>
                                            <p:tgtEl>
                                              <p:spTgt spid="34"/>
                                            </p:tgtEl>
                                          </p:cBhvr>
                                        </p:animEffect>
                                        <p:anim calcmode="lin" valueType="num">
                                          <p:cBhvr>
                                            <p:cTn id="48"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53" dur="26">
                                              <p:stCondLst>
                                                <p:cond delay="650"/>
                                              </p:stCondLst>
                                            </p:cTn>
                                            <p:tgtEl>
                                              <p:spTgt spid="34"/>
                                            </p:tgtEl>
                                          </p:cBhvr>
                                          <p:to x="100000" y="60000"/>
                                        </p:animScale>
                                        <p:animScale>
                                          <p:cBhvr>
                                            <p:cTn id="54" dur="166" decel="50000">
                                              <p:stCondLst>
                                                <p:cond delay="676"/>
                                              </p:stCondLst>
                                            </p:cTn>
                                            <p:tgtEl>
                                              <p:spTgt spid="34"/>
                                            </p:tgtEl>
                                          </p:cBhvr>
                                          <p:to x="100000" y="100000"/>
                                        </p:animScale>
                                        <p:animScale>
                                          <p:cBhvr>
                                            <p:cTn id="55" dur="26">
                                              <p:stCondLst>
                                                <p:cond delay="1312"/>
                                              </p:stCondLst>
                                            </p:cTn>
                                            <p:tgtEl>
                                              <p:spTgt spid="34"/>
                                            </p:tgtEl>
                                          </p:cBhvr>
                                          <p:to x="100000" y="80000"/>
                                        </p:animScale>
                                        <p:animScale>
                                          <p:cBhvr>
                                            <p:cTn id="56" dur="166" decel="50000">
                                              <p:stCondLst>
                                                <p:cond delay="1338"/>
                                              </p:stCondLst>
                                            </p:cTn>
                                            <p:tgtEl>
                                              <p:spTgt spid="34"/>
                                            </p:tgtEl>
                                          </p:cBhvr>
                                          <p:to x="100000" y="100000"/>
                                        </p:animScale>
                                        <p:animScale>
                                          <p:cBhvr>
                                            <p:cTn id="57" dur="26">
                                              <p:stCondLst>
                                                <p:cond delay="1642"/>
                                              </p:stCondLst>
                                            </p:cTn>
                                            <p:tgtEl>
                                              <p:spTgt spid="34"/>
                                            </p:tgtEl>
                                          </p:cBhvr>
                                          <p:to x="100000" y="90000"/>
                                        </p:animScale>
                                        <p:animScale>
                                          <p:cBhvr>
                                            <p:cTn id="58" dur="166" decel="50000">
                                              <p:stCondLst>
                                                <p:cond delay="1668"/>
                                              </p:stCondLst>
                                            </p:cTn>
                                            <p:tgtEl>
                                              <p:spTgt spid="34"/>
                                            </p:tgtEl>
                                          </p:cBhvr>
                                          <p:to x="100000" y="100000"/>
                                        </p:animScale>
                                        <p:animScale>
                                          <p:cBhvr>
                                            <p:cTn id="59" dur="26">
                                              <p:stCondLst>
                                                <p:cond delay="1808"/>
                                              </p:stCondLst>
                                            </p:cTn>
                                            <p:tgtEl>
                                              <p:spTgt spid="34"/>
                                            </p:tgtEl>
                                          </p:cBhvr>
                                          <p:to x="100000" y="95000"/>
                                        </p:animScale>
                                        <p:animScale>
                                          <p:cBhvr>
                                            <p:cTn id="60" dur="166" decel="50000">
                                              <p:stCondLst>
                                                <p:cond delay="1834"/>
                                              </p:stCondLst>
                                            </p:cTn>
                                            <p:tgtEl>
                                              <p:spTgt spid="34"/>
                                            </p:tgtEl>
                                          </p:cBhvr>
                                          <p:to x="100000" y="100000"/>
                                        </p:animScale>
                                      </p:childTnLst>
                                    </p:cTn>
                                  </p:par>
                                  <p:par>
                                    <p:cTn id="61" presetID="26" presetClass="entr" presetSubtype="0" fill="hold" nodeType="withEffect">
                                      <p:stCondLst>
                                        <p:cond delay="2700"/>
                                      </p:stCondLst>
                                      <p:childTnLst>
                                        <p:set>
                                          <p:cBhvr>
                                            <p:cTn id="62" dur="1" fill="hold">
                                              <p:stCondLst>
                                                <p:cond delay="0"/>
                                              </p:stCondLst>
                                            </p:cTn>
                                            <p:tgtEl>
                                              <p:spTgt spid="37"/>
                                            </p:tgtEl>
                                            <p:attrNameLst>
                                              <p:attrName>style.visibility</p:attrName>
                                            </p:attrNameLst>
                                          </p:cBhvr>
                                          <p:to>
                                            <p:strVal val="visible"/>
                                          </p:to>
                                        </p:set>
                                        <p:animEffect transition="in" filter="wipe(down)">
                                          <p:cBhvr>
                                            <p:cTn id="63" dur="580">
                                              <p:stCondLst>
                                                <p:cond delay="0"/>
                                              </p:stCondLst>
                                            </p:cTn>
                                            <p:tgtEl>
                                              <p:spTgt spid="37"/>
                                            </p:tgtEl>
                                          </p:cBhvr>
                                        </p:animEffect>
                                        <p:anim calcmode="lin" valueType="num">
                                          <p:cBhvr>
                                            <p:cTn id="64" dur="1822" tmFilter="0,0; 0.14,0.36; 0.43,0.73; 0.71,0.91; 1.0,1.0">
                                              <p:stCondLst>
                                                <p:cond delay="0"/>
                                              </p:stCondLst>
                                            </p:cTn>
                                            <p:tgtEl>
                                              <p:spTgt spid="37"/>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37"/>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37"/>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37"/>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37"/>
                                            </p:tgtEl>
                                            <p:attrNameLst>
                                              <p:attrName>ppt_y</p:attrName>
                                            </p:attrNameLst>
                                          </p:cBhvr>
                                          <p:tavLst>
                                            <p:tav tm="0" fmla="#ppt_y-sin(pi*$)/81">
                                              <p:val>
                                                <p:fltVal val="0"/>
                                              </p:val>
                                            </p:tav>
                                            <p:tav tm="100000">
                                              <p:val>
                                                <p:fltVal val="1"/>
                                              </p:val>
                                            </p:tav>
                                          </p:tavLst>
                                        </p:anim>
                                        <p:animScale>
                                          <p:cBhvr>
                                            <p:cTn id="69" dur="26">
                                              <p:stCondLst>
                                                <p:cond delay="650"/>
                                              </p:stCondLst>
                                            </p:cTn>
                                            <p:tgtEl>
                                              <p:spTgt spid="37"/>
                                            </p:tgtEl>
                                          </p:cBhvr>
                                          <p:to x="100000" y="60000"/>
                                        </p:animScale>
                                        <p:animScale>
                                          <p:cBhvr>
                                            <p:cTn id="70" dur="166" decel="50000">
                                              <p:stCondLst>
                                                <p:cond delay="676"/>
                                              </p:stCondLst>
                                            </p:cTn>
                                            <p:tgtEl>
                                              <p:spTgt spid="37"/>
                                            </p:tgtEl>
                                          </p:cBhvr>
                                          <p:to x="100000" y="100000"/>
                                        </p:animScale>
                                        <p:animScale>
                                          <p:cBhvr>
                                            <p:cTn id="71" dur="26">
                                              <p:stCondLst>
                                                <p:cond delay="1312"/>
                                              </p:stCondLst>
                                            </p:cTn>
                                            <p:tgtEl>
                                              <p:spTgt spid="37"/>
                                            </p:tgtEl>
                                          </p:cBhvr>
                                          <p:to x="100000" y="80000"/>
                                        </p:animScale>
                                        <p:animScale>
                                          <p:cBhvr>
                                            <p:cTn id="72" dur="166" decel="50000">
                                              <p:stCondLst>
                                                <p:cond delay="1338"/>
                                              </p:stCondLst>
                                            </p:cTn>
                                            <p:tgtEl>
                                              <p:spTgt spid="37"/>
                                            </p:tgtEl>
                                          </p:cBhvr>
                                          <p:to x="100000" y="100000"/>
                                        </p:animScale>
                                        <p:animScale>
                                          <p:cBhvr>
                                            <p:cTn id="73" dur="26">
                                              <p:stCondLst>
                                                <p:cond delay="1642"/>
                                              </p:stCondLst>
                                            </p:cTn>
                                            <p:tgtEl>
                                              <p:spTgt spid="37"/>
                                            </p:tgtEl>
                                          </p:cBhvr>
                                          <p:to x="100000" y="90000"/>
                                        </p:animScale>
                                        <p:animScale>
                                          <p:cBhvr>
                                            <p:cTn id="74" dur="166" decel="50000">
                                              <p:stCondLst>
                                                <p:cond delay="1668"/>
                                              </p:stCondLst>
                                            </p:cTn>
                                            <p:tgtEl>
                                              <p:spTgt spid="37"/>
                                            </p:tgtEl>
                                          </p:cBhvr>
                                          <p:to x="100000" y="100000"/>
                                        </p:animScale>
                                        <p:animScale>
                                          <p:cBhvr>
                                            <p:cTn id="75" dur="26">
                                              <p:stCondLst>
                                                <p:cond delay="1808"/>
                                              </p:stCondLst>
                                            </p:cTn>
                                            <p:tgtEl>
                                              <p:spTgt spid="37"/>
                                            </p:tgtEl>
                                          </p:cBhvr>
                                          <p:to x="100000" y="95000"/>
                                        </p:animScale>
                                        <p:animScale>
                                          <p:cBhvr>
                                            <p:cTn id="76" dur="166" decel="50000">
                                              <p:stCondLst>
                                                <p:cond delay="1834"/>
                                              </p:stCondLst>
                                            </p:cTn>
                                            <p:tgtEl>
                                              <p:spTgt spid="37"/>
                                            </p:tgtEl>
                                          </p:cBhvr>
                                          <p:to x="100000" y="100000"/>
                                        </p:animScale>
                                      </p:childTnLst>
                                    </p:cTn>
                                  </p:par>
                                  <p:par>
                                    <p:cTn id="77" presetID="26" presetClass="entr" presetSubtype="0" fill="hold" nodeType="withEffect">
                                      <p:stCondLst>
                                        <p:cond delay="3100"/>
                                      </p:stCondLst>
                                      <p:childTnLst>
                                        <p:set>
                                          <p:cBhvr>
                                            <p:cTn id="78" dur="1" fill="hold">
                                              <p:stCondLst>
                                                <p:cond delay="0"/>
                                              </p:stCondLst>
                                            </p:cTn>
                                            <p:tgtEl>
                                              <p:spTgt spid="40"/>
                                            </p:tgtEl>
                                            <p:attrNameLst>
                                              <p:attrName>style.visibility</p:attrName>
                                            </p:attrNameLst>
                                          </p:cBhvr>
                                          <p:to>
                                            <p:strVal val="visible"/>
                                          </p:to>
                                        </p:set>
                                        <p:animEffect transition="in" filter="wipe(down)">
                                          <p:cBhvr>
                                            <p:cTn id="79" dur="580">
                                              <p:stCondLst>
                                                <p:cond delay="0"/>
                                              </p:stCondLst>
                                            </p:cTn>
                                            <p:tgtEl>
                                              <p:spTgt spid="40"/>
                                            </p:tgtEl>
                                          </p:cBhvr>
                                        </p:animEffect>
                                        <p:anim calcmode="lin" valueType="num">
                                          <p:cBhvr>
                                            <p:cTn id="80" dur="1822" tmFilter="0,0; 0.14,0.36; 0.43,0.73; 0.71,0.91; 1.0,1.0">
                                              <p:stCondLst>
                                                <p:cond delay="0"/>
                                              </p:stCondLst>
                                            </p:cTn>
                                            <p:tgtEl>
                                              <p:spTgt spid="40"/>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40"/>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40"/>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40"/>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40"/>
                                            </p:tgtEl>
                                            <p:attrNameLst>
                                              <p:attrName>ppt_y</p:attrName>
                                            </p:attrNameLst>
                                          </p:cBhvr>
                                          <p:tavLst>
                                            <p:tav tm="0" fmla="#ppt_y-sin(pi*$)/81">
                                              <p:val>
                                                <p:fltVal val="0"/>
                                              </p:val>
                                            </p:tav>
                                            <p:tav tm="100000">
                                              <p:val>
                                                <p:fltVal val="1"/>
                                              </p:val>
                                            </p:tav>
                                          </p:tavLst>
                                        </p:anim>
                                        <p:animScale>
                                          <p:cBhvr>
                                            <p:cTn id="85" dur="26">
                                              <p:stCondLst>
                                                <p:cond delay="650"/>
                                              </p:stCondLst>
                                            </p:cTn>
                                            <p:tgtEl>
                                              <p:spTgt spid="40"/>
                                            </p:tgtEl>
                                          </p:cBhvr>
                                          <p:to x="100000" y="60000"/>
                                        </p:animScale>
                                        <p:animScale>
                                          <p:cBhvr>
                                            <p:cTn id="86" dur="166" decel="50000">
                                              <p:stCondLst>
                                                <p:cond delay="676"/>
                                              </p:stCondLst>
                                            </p:cTn>
                                            <p:tgtEl>
                                              <p:spTgt spid="40"/>
                                            </p:tgtEl>
                                          </p:cBhvr>
                                          <p:to x="100000" y="100000"/>
                                        </p:animScale>
                                        <p:animScale>
                                          <p:cBhvr>
                                            <p:cTn id="87" dur="26">
                                              <p:stCondLst>
                                                <p:cond delay="1312"/>
                                              </p:stCondLst>
                                            </p:cTn>
                                            <p:tgtEl>
                                              <p:spTgt spid="40"/>
                                            </p:tgtEl>
                                          </p:cBhvr>
                                          <p:to x="100000" y="80000"/>
                                        </p:animScale>
                                        <p:animScale>
                                          <p:cBhvr>
                                            <p:cTn id="88" dur="166" decel="50000">
                                              <p:stCondLst>
                                                <p:cond delay="1338"/>
                                              </p:stCondLst>
                                            </p:cTn>
                                            <p:tgtEl>
                                              <p:spTgt spid="40"/>
                                            </p:tgtEl>
                                          </p:cBhvr>
                                          <p:to x="100000" y="100000"/>
                                        </p:animScale>
                                        <p:animScale>
                                          <p:cBhvr>
                                            <p:cTn id="89" dur="26">
                                              <p:stCondLst>
                                                <p:cond delay="1642"/>
                                              </p:stCondLst>
                                            </p:cTn>
                                            <p:tgtEl>
                                              <p:spTgt spid="40"/>
                                            </p:tgtEl>
                                          </p:cBhvr>
                                          <p:to x="100000" y="90000"/>
                                        </p:animScale>
                                        <p:animScale>
                                          <p:cBhvr>
                                            <p:cTn id="90" dur="166" decel="50000">
                                              <p:stCondLst>
                                                <p:cond delay="1668"/>
                                              </p:stCondLst>
                                            </p:cTn>
                                            <p:tgtEl>
                                              <p:spTgt spid="40"/>
                                            </p:tgtEl>
                                          </p:cBhvr>
                                          <p:to x="100000" y="100000"/>
                                        </p:animScale>
                                        <p:animScale>
                                          <p:cBhvr>
                                            <p:cTn id="91" dur="26">
                                              <p:stCondLst>
                                                <p:cond delay="1808"/>
                                              </p:stCondLst>
                                            </p:cTn>
                                            <p:tgtEl>
                                              <p:spTgt spid="40"/>
                                            </p:tgtEl>
                                          </p:cBhvr>
                                          <p:to x="100000" y="95000"/>
                                        </p:animScale>
                                        <p:animScale>
                                          <p:cBhvr>
                                            <p:cTn id="92" dur="166" decel="50000">
                                              <p:stCondLst>
                                                <p:cond delay="1834"/>
                                              </p:stCondLst>
                                            </p:cTn>
                                            <p:tgtEl>
                                              <p:spTgt spid="40"/>
                                            </p:tgtEl>
                                          </p:cBhvr>
                                          <p:to x="100000" y="100000"/>
                                        </p:animScale>
                                      </p:childTnLst>
                                    </p:cTn>
                                  </p:par>
                                  <p:par>
                                    <p:cTn id="93" presetID="26" presetClass="entr" presetSubtype="0" fill="hold" nodeType="withEffect">
                                      <p:stCondLst>
                                        <p:cond delay="3300"/>
                                      </p:stCondLst>
                                      <p:childTnLst>
                                        <p:set>
                                          <p:cBhvr>
                                            <p:cTn id="94" dur="1" fill="hold">
                                              <p:stCondLst>
                                                <p:cond delay="0"/>
                                              </p:stCondLst>
                                            </p:cTn>
                                            <p:tgtEl>
                                              <p:spTgt spid="44"/>
                                            </p:tgtEl>
                                            <p:attrNameLst>
                                              <p:attrName>style.visibility</p:attrName>
                                            </p:attrNameLst>
                                          </p:cBhvr>
                                          <p:to>
                                            <p:strVal val="visible"/>
                                          </p:to>
                                        </p:set>
                                        <p:animEffect transition="in" filter="wipe(down)">
                                          <p:cBhvr>
                                            <p:cTn id="95" dur="580">
                                              <p:stCondLst>
                                                <p:cond delay="0"/>
                                              </p:stCondLst>
                                            </p:cTn>
                                            <p:tgtEl>
                                              <p:spTgt spid="44"/>
                                            </p:tgtEl>
                                          </p:cBhvr>
                                        </p:animEffect>
                                        <p:anim calcmode="lin" valueType="num">
                                          <p:cBhvr>
                                            <p:cTn id="96" dur="1822" tmFilter="0,0; 0.14,0.36; 0.43,0.73; 0.71,0.91; 1.0,1.0">
                                              <p:stCondLst>
                                                <p:cond delay="0"/>
                                              </p:stCondLst>
                                            </p:cTn>
                                            <p:tgtEl>
                                              <p:spTgt spid="44"/>
                                            </p:tgtEl>
                                            <p:attrNameLst>
                                              <p:attrName>ppt_x</p:attrName>
                                            </p:attrNameLst>
                                          </p:cBhvr>
                                          <p:tavLst>
                                            <p:tav tm="0">
                                              <p:val>
                                                <p:strVal val="#ppt_x-0.25"/>
                                              </p:val>
                                            </p:tav>
                                            <p:tav tm="100000">
                                              <p:val>
                                                <p:strVal val="#ppt_x"/>
                                              </p:val>
                                            </p:tav>
                                          </p:tavLst>
                                        </p:anim>
                                        <p:anim calcmode="lin" valueType="num">
                                          <p:cBhvr>
                                            <p:cTn id="97" dur="664" tmFilter="0.0,0.0; 0.25,0.07; 0.50,0.2; 0.75,0.467; 1.0,1.0">
                                              <p:stCondLst>
                                                <p:cond delay="0"/>
                                              </p:stCondLst>
                                            </p:cTn>
                                            <p:tgtEl>
                                              <p:spTgt spid="44"/>
                                            </p:tgtEl>
                                            <p:attrNameLst>
                                              <p:attrName>ppt_y</p:attrName>
                                            </p:attrNameLst>
                                          </p:cBhvr>
                                          <p:tavLst>
                                            <p:tav tm="0" fmla="#ppt_y-sin(pi*$)/3">
                                              <p:val>
                                                <p:fltVal val="0.5"/>
                                              </p:val>
                                            </p:tav>
                                            <p:tav tm="100000">
                                              <p:val>
                                                <p:fltVal val="1"/>
                                              </p:val>
                                            </p:tav>
                                          </p:tavLst>
                                        </p:anim>
                                        <p:anim calcmode="lin" valueType="num">
                                          <p:cBhvr>
                                            <p:cTn id="98" dur="664" tmFilter="0, 0; 0.125,0.2665; 0.25,0.4; 0.375,0.465; 0.5,0.5;  0.625,0.535; 0.75,0.6; 0.875,0.7335; 1,1">
                                              <p:stCondLst>
                                                <p:cond delay="664"/>
                                              </p:stCondLst>
                                            </p:cTn>
                                            <p:tgtEl>
                                              <p:spTgt spid="44"/>
                                            </p:tgtEl>
                                            <p:attrNameLst>
                                              <p:attrName>ppt_y</p:attrName>
                                            </p:attrNameLst>
                                          </p:cBhvr>
                                          <p:tavLst>
                                            <p:tav tm="0" fmla="#ppt_y-sin(pi*$)/9">
                                              <p:val>
                                                <p:fltVal val="0"/>
                                              </p:val>
                                            </p:tav>
                                            <p:tav tm="100000">
                                              <p:val>
                                                <p:fltVal val="1"/>
                                              </p:val>
                                            </p:tav>
                                          </p:tavLst>
                                        </p:anim>
                                        <p:anim calcmode="lin" valueType="num">
                                          <p:cBhvr>
                                            <p:cTn id="99" dur="332" tmFilter="0, 0; 0.125,0.2665; 0.25,0.4; 0.375,0.465; 0.5,0.5;  0.625,0.535; 0.75,0.6; 0.875,0.7335; 1,1">
                                              <p:stCondLst>
                                                <p:cond delay="1324"/>
                                              </p:stCondLst>
                                            </p:cTn>
                                            <p:tgtEl>
                                              <p:spTgt spid="44"/>
                                            </p:tgtEl>
                                            <p:attrNameLst>
                                              <p:attrName>ppt_y</p:attrName>
                                            </p:attrNameLst>
                                          </p:cBhvr>
                                          <p:tavLst>
                                            <p:tav tm="0" fmla="#ppt_y-sin(pi*$)/27">
                                              <p:val>
                                                <p:fltVal val="0"/>
                                              </p:val>
                                            </p:tav>
                                            <p:tav tm="100000">
                                              <p:val>
                                                <p:fltVal val="1"/>
                                              </p:val>
                                            </p:tav>
                                          </p:tavLst>
                                        </p:anim>
                                        <p:anim calcmode="lin" valueType="num">
                                          <p:cBhvr>
                                            <p:cTn id="100" dur="164" tmFilter="0, 0; 0.125,0.2665; 0.25,0.4; 0.375,0.465; 0.5,0.5;  0.625,0.535; 0.75,0.6; 0.875,0.7335; 1,1">
                                              <p:stCondLst>
                                                <p:cond delay="1656"/>
                                              </p:stCondLst>
                                            </p:cTn>
                                            <p:tgtEl>
                                              <p:spTgt spid="44"/>
                                            </p:tgtEl>
                                            <p:attrNameLst>
                                              <p:attrName>ppt_y</p:attrName>
                                            </p:attrNameLst>
                                          </p:cBhvr>
                                          <p:tavLst>
                                            <p:tav tm="0" fmla="#ppt_y-sin(pi*$)/81">
                                              <p:val>
                                                <p:fltVal val="0"/>
                                              </p:val>
                                            </p:tav>
                                            <p:tav tm="100000">
                                              <p:val>
                                                <p:fltVal val="1"/>
                                              </p:val>
                                            </p:tav>
                                          </p:tavLst>
                                        </p:anim>
                                        <p:animScale>
                                          <p:cBhvr>
                                            <p:cTn id="101" dur="26">
                                              <p:stCondLst>
                                                <p:cond delay="650"/>
                                              </p:stCondLst>
                                            </p:cTn>
                                            <p:tgtEl>
                                              <p:spTgt spid="44"/>
                                            </p:tgtEl>
                                          </p:cBhvr>
                                          <p:to x="100000" y="60000"/>
                                        </p:animScale>
                                        <p:animScale>
                                          <p:cBhvr>
                                            <p:cTn id="102" dur="166" decel="50000">
                                              <p:stCondLst>
                                                <p:cond delay="676"/>
                                              </p:stCondLst>
                                            </p:cTn>
                                            <p:tgtEl>
                                              <p:spTgt spid="44"/>
                                            </p:tgtEl>
                                          </p:cBhvr>
                                          <p:to x="100000" y="100000"/>
                                        </p:animScale>
                                        <p:animScale>
                                          <p:cBhvr>
                                            <p:cTn id="103" dur="26">
                                              <p:stCondLst>
                                                <p:cond delay="1312"/>
                                              </p:stCondLst>
                                            </p:cTn>
                                            <p:tgtEl>
                                              <p:spTgt spid="44"/>
                                            </p:tgtEl>
                                          </p:cBhvr>
                                          <p:to x="100000" y="80000"/>
                                        </p:animScale>
                                        <p:animScale>
                                          <p:cBhvr>
                                            <p:cTn id="104" dur="166" decel="50000">
                                              <p:stCondLst>
                                                <p:cond delay="1338"/>
                                              </p:stCondLst>
                                            </p:cTn>
                                            <p:tgtEl>
                                              <p:spTgt spid="44"/>
                                            </p:tgtEl>
                                          </p:cBhvr>
                                          <p:to x="100000" y="100000"/>
                                        </p:animScale>
                                        <p:animScale>
                                          <p:cBhvr>
                                            <p:cTn id="105" dur="26">
                                              <p:stCondLst>
                                                <p:cond delay="1642"/>
                                              </p:stCondLst>
                                            </p:cTn>
                                            <p:tgtEl>
                                              <p:spTgt spid="44"/>
                                            </p:tgtEl>
                                          </p:cBhvr>
                                          <p:to x="100000" y="90000"/>
                                        </p:animScale>
                                        <p:animScale>
                                          <p:cBhvr>
                                            <p:cTn id="106" dur="166" decel="50000">
                                              <p:stCondLst>
                                                <p:cond delay="1668"/>
                                              </p:stCondLst>
                                            </p:cTn>
                                            <p:tgtEl>
                                              <p:spTgt spid="44"/>
                                            </p:tgtEl>
                                          </p:cBhvr>
                                          <p:to x="100000" y="100000"/>
                                        </p:animScale>
                                        <p:animScale>
                                          <p:cBhvr>
                                            <p:cTn id="107" dur="26">
                                              <p:stCondLst>
                                                <p:cond delay="1808"/>
                                              </p:stCondLst>
                                            </p:cTn>
                                            <p:tgtEl>
                                              <p:spTgt spid="44"/>
                                            </p:tgtEl>
                                          </p:cBhvr>
                                          <p:to x="100000" y="95000"/>
                                        </p:animScale>
                                        <p:animScale>
                                          <p:cBhvr>
                                            <p:cTn id="108" dur="166" decel="50000">
                                              <p:stCondLst>
                                                <p:cond delay="1834"/>
                                              </p:stCondLst>
                                            </p:cTn>
                                            <p:tgtEl>
                                              <p:spTgt spid="44"/>
                                            </p:tgtEl>
                                          </p:cBhvr>
                                          <p:to x="100000" y="100000"/>
                                        </p:animScale>
                                      </p:childTnLst>
                                    </p:cTn>
                                  </p:par>
                                  <p:par>
                                    <p:cTn id="109" presetID="26" presetClass="entr" presetSubtype="0" fill="hold" nodeType="withEffect">
                                      <p:stCondLst>
                                        <p:cond delay="3500"/>
                                      </p:stCondLst>
                                      <p:childTnLst>
                                        <p:set>
                                          <p:cBhvr>
                                            <p:cTn id="110" dur="1" fill="hold">
                                              <p:stCondLst>
                                                <p:cond delay="0"/>
                                              </p:stCondLst>
                                            </p:cTn>
                                            <p:tgtEl>
                                              <p:spTgt spid="51"/>
                                            </p:tgtEl>
                                            <p:attrNameLst>
                                              <p:attrName>style.visibility</p:attrName>
                                            </p:attrNameLst>
                                          </p:cBhvr>
                                          <p:to>
                                            <p:strVal val="visible"/>
                                          </p:to>
                                        </p:set>
                                        <p:animEffect transition="in" filter="wipe(down)">
                                          <p:cBhvr>
                                            <p:cTn id="111" dur="580">
                                              <p:stCondLst>
                                                <p:cond delay="0"/>
                                              </p:stCondLst>
                                            </p:cTn>
                                            <p:tgtEl>
                                              <p:spTgt spid="51"/>
                                            </p:tgtEl>
                                          </p:cBhvr>
                                        </p:animEffect>
                                        <p:anim calcmode="lin" valueType="num">
                                          <p:cBhvr>
                                            <p:cTn id="112" dur="1822" tmFilter="0,0; 0.14,0.36; 0.43,0.73; 0.71,0.91; 1.0,1.0">
                                              <p:stCondLst>
                                                <p:cond delay="0"/>
                                              </p:stCondLst>
                                            </p:cTn>
                                            <p:tgtEl>
                                              <p:spTgt spid="51"/>
                                            </p:tgtEl>
                                            <p:attrNameLst>
                                              <p:attrName>ppt_x</p:attrName>
                                            </p:attrNameLst>
                                          </p:cBhvr>
                                          <p:tavLst>
                                            <p:tav tm="0">
                                              <p:val>
                                                <p:strVal val="#ppt_x-0.25"/>
                                              </p:val>
                                            </p:tav>
                                            <p:tav tm="100000">
                                              <p:val>
                                                <p:strVal val="#ppt_x"/>
                                              </p:val>
                                            </p:tav>
                                          </p:tavLst>
                                        </p:anim>
                                        <p:anim calcmode="lin" valueType="num">
                                          <p:cBhvr>
                                            <p:cTn id="113" dur="664" tmFilter="0.0,0.0; 0.25,0.07; 0.50,0.2; 0.75,0.467; 1.0,1.0">
                                              <p:stCondLst>
                                                <p:cond delay="0"/>
                                              </p:stCondLst>
                                            </p:cTn>
                                            <p:tgtEl>
                                              <p:spTgt spid="51"/>
                                            </p:tgtEl>
                                            <p:attrNameLst>
                                              <p:attrName>ppt_y</p:attrName>
                                            </p:attrNameLst>
                                          </p:cBhvr>
                                          <p:tavLst>
                                            <p:tav tm="0" fmla="#ppt_y-sin(pi*$)/3">
                                              <p:val>
                                                <p:fltVal val="0.5"/>
                                              </p:val>
                                            </p:tav>
                                            <p:tav tm="100000">
                                              <p:val>
                                                <p:fltVal val="1"/>
                                              </p:val>
                                            </p:tav>
                                          </p:tavLst>
                                        </p:anim>
                                        <p:anim calcmode="lin" valueType="num">
                                          <p:cBhvr>
                                            <p:cTn id="114" dur="664" tmFilter="0, 0; 0.125,0.2665; 0.25,0.4; 0.375,0.465; 0.5,0.5;  0.625,0.535; 0.75,0.6; 0.875,0.7335; 1,1">
                                              <p:stCondLst>
                                                <p:cond delay="664"/>
                                              </p:stCondLst>
                                            </p:cTn>
                                            <p:tgtEl>
                                              <p:spTgt spid="51"/>
                                            </p:tgtEl>
                                            <p:attrNameLst>
                                              <p:attrName>ppt_y</p:attrName>
                                            </p:attrNameLst>
                                          </p:cBhvr>
                                          <p:tavLst>
                                            <p:tav tm="0" fmla="#ppt_y-sin(pi*$)/9">
                                              <p:val>
                                                <p:fltVal val="0"/>
                                              </p:val>
                                            </p:tav>
                                            <p:tav tm="100000">
                                              <p:val>
                                                <p:fltVal val="1"/>
                                              </p:val>
                                            </p:tav>
                                          </p:tavLst>
                                        </p:anim>
                                        <p:anim calcmode="lin" valueType="num">
                                          <p:cBhvr>
                                            <p:cTn id="115" dur="332" tmFilter="0, 0; 0.125,0.2665; 0.25,0.4; 0.375,0.465; 0.5,0.5;  0.625,0.535; 0.75,0.6; 0.875,0.7335; 1,1">
                                              <p:stCondLst>
                                                <p:cond delay="1324"/>
                                              </p:stCondLst>
                                            </p:cTn>
                                            <p:tgtEl>
                                              <p:spTgt spid="51"/>
                                            </p:tgtEl>
                                            <p:attrNameLst>
                                              <p:attrName>ppt_y</p:attrName>
                                            </p:attrNameLst>
                                          </p:cBhvr>
                                          <p:tavLst>
                                            <p:tav tm="0" fmla="#ppt_y-sin(pi*$)/27">
                                              <p:val>
                                                <p:fltVal val="0"/>
                                              </p:val>
                                            </p:tav>
                                            <p:tav tm="100000">
                                              <p:val>
                                                <p:fltVal val="1"/>
                                              </p:val>
                                            </p:tav>
                                          </p:tavLst>
                                        </p:anim>
                                        <p:anim calcmode="lin" valueType="num">
                                          <p:cBhvr>
                                            <p:cTn id="116" dur="164" tmFilter="0, 0; 0.125,0.2665; 0.25,0.4; 0.375,0.465; 0.5,0.5;  0.625,0.535; 0.75,0.6; 0.875,0.7335; 1,1">
                                              <p:stCondLst>
                                                <p:cond delay="1656"/>
                                              </p:stCondLst>
                                            </p:cTn>
                                            <p:tgtEl>
                                              <p:spTgt spid="51"/>
                                            </p:tgtEl>
                                            <p:attrNameLst>
                                              <p:attrName>ppt_y</p:attrName>
                                            </p:attrNameLst>
                                          </p:cBhvr>
                                          <p:tavLst>
                                            <p:tav tm="0" fmla="#ppt_y-sin(pi*$)/81">
                                              <p:val>
                                                <p:fltVal val="0"/>
                                              </p:val>
                                            </p:tav>
                                            <p:tav tm="100000">
                                              <p:val>
                                                <p:fltVal val="1"/>
                                              </p:val>
                                            </p:tav>
                                          </p:tavLst>
                                        </p:anim>
                                        <p:animScale>
                                          <p:cBhvr>
                                            <p:cTn id="117" dur="26">
                                              <p:stCondLst>
                                                <p:cond delay="650"/>
                                              </p:stCondLst>
                                            </p:cTn>
                                            <p:tgtEl>
                                              <p:spTgt spid="51"/>
                                            </p:tgtEl>
                                          </p:cBhvr>
                                          <p:to x="100000" y="60000"/>
                                        </p:animScale>
                                        <p:animScale>
                                          <p:cBhvr>
                                            <p:cTn id="118" dur="166" decel="50000">
                                              <p:stCondLst>
                                                <p:cond delay="676"/>
                                              </p:stCondLst>
                                            </p:cTn>
                                            <p:tgtEl>
                                              <p:spTgt spid="51"/>
                                            </p:tgtEl>
                                          </p:cBhvr>
                                          <p:to x="100000" y="100000"/>
                                        </p:animScale>
                                        <p:animScale>
                                          <p:cBhvr>
                                            <p:cTn id="119" dur="26">
                                              <p:stCondLst>
                                                <p:cond delay="1312"/>
                                              </p:stCondLst>
                                            </p:cTn>
                                            <p:tgtEl>
                                              <p:spTgt spid="51"/>
                                            </p:tgtEl>
                                          </p:cBhvr>
                                          <p:to x="100000" y="80000"/>
                                        </p:animScale>
                                        <p:animScale>
                                          <p:cBhvr>
                                            <p:cTn id="120" dur="166" decel="50000">
                                              <p:stCondLst>
                                                <p:cond delay="1338"/>
                                              </p:stCondLst>
                                            </p:cTn>
                                            <p:tgtEl>
                                              <p:spTgt spid="51"/>
                                            </p:tgtEl>
                                          </p:cBhvr>
                                          <p:to x="100000" y="100000"/>
                                        </p:animScale>
                                        <p:animScale>
                                          <p:cBhvr>
                                            <p:cTn id="121" dur="26">
                                              <p:stCondLst>
                                                <p:cond delay="1642"/>
                                              </p:stCondLst>
                                            </p:cTn>
                                            <p:tgtEl>
                                              <p:spTgt spid="51"/>
                                            </p:tgtEl>
                                          </p:cBhvr>
                                          <p:to x="100000" y="90000"/>
                                        </p:animScale>
                                        <p:animScale>
                                          <p:cBhvr>
                                            <p:cTn id="122" dur="166" decel="50000">
                                              <p:stCondLst>
                                                <p:cond delay="1668"/>
                                              </p:stCondLst>
                                            </p:cTn>
                                            <p:tgtEl>
                                              <p:spTgt spid="51"/>
                                            </p:tgtEl>
                                          </p:cBhvr>
                                          <p:to x="100000" y="100000"/>
                                        </p:animScale>
                                        <p:animScale>
                                          <p:cBhvr>
                                            <p:cTn id="123" dur="26">
                                              <p:stCondLst>
                                                <p:cond delay="1808"/>
                                              </p:stCondLst>
                                            </p:cTn>
                                            <p:tgtEl>
                                              <p:spTgt spid="51"/>
                                            </p:tgtEl>
                                          </p:cBhvr>
                                          <p:to x="100000" y="95000"/>
                                        </p:animScale>
                                        <p:animScale>
                                          <p:cBhvr>
                                            <p:cTn id="124" dur="166" decel="50000">
                                              <p:stCondLst>
                                                <p:cond delay="1834"/>
                                              </p:stCondLst>
                                            </p:cTn>
                                            <p:tgtEl>
                                              <p:spTgt spid="51"/>
                                            </p:tgtEl>
                                          </p:cBhvr>
                                          <p:to x="100000" y="100000"/>
                                        </p:animScale>
                                      </p:childTnLst>
                                    </p:cTn>
                                  </p:par>
                                  <p:par>
                                    <p:cTn id="125" presetID="26" presetClass="entr" presetSubtype="0" fill="hold" nodeType="withEffect">
                                      <p:stCondLst>
                                        <p:cond delay="3700"/>
                                      </p:stCondLst>
                                      <p:childTnLst>
                                        <p:set>
                                          <p:cBhvr>
                                            <p:cTn id="126" dur="1" fill="hold">
                                              <p:stCondLst>
                                                <p:cond delay="0"/>
                                              </p:stCondLst>
                                            </p:cTn>
                                            <p:tgtEl>
                                              <p:spTgt spid="54"/>
                                            </p:tgtEl>
                                            <p:attrNameLst>
                                              <p:attrName>style.visibility</p:attrName>
                                            </p:attrNameLst>
                                          </p:cBhvr>
                                          <p:to>
                                            <p:strVal val="visible"/>
                                          </p:to>
                                        </p:set>
                                        <p:animEffect transition="in" filter="wipe(down)">
                                          <p:cBhvr>
                                            <p:cTn id="127" dur="580">
                                              <p:stCondLst>
                                                <p:cond delay="0"/>
                                              </p:stCondLst>
                                            </p:cTn>
                                            <p:tgtEl>
                                              <p:spTgt spid="54"/>
                                            </p:tgtEl>
                                          </p:cBhvr>
                                        </p:animEffect>
                                        <p:anim calcmode="lin" valueType="num">
                                          <p:cBhvr>
                                            <p:cTn id="128" dur="1822" tmFilter="0,0; 0.14,0.36; 0.43,0.73; 0.71,0.91; 1.0,1.0">
                                              <p:stCondLst>
                                                <p:cond delay="0"/>
                                              </p:stCondLst>
                                            </p:cTn>
                                            <p:tgtEl>
                                              <p:spTgt spid="54"/>
                                            </p:tgtEl>
                                            <p:attrNameLst>
                                              <p:attrName>ppt_x</p:attrName>
                                            </p:attrNameLst>
                                          </p:cBhvr>
                                          <p:tavLst>
                                            <p:tav tm="0">
                                              <p:val>
                                                <p:strVal val="#ppt_x-0.25"/>
                                              </p:val>
                                            </p:tav>
                                            <p:tav tm="100000">
                                              <p:val>
                                                <p:strVal val="#ppt_x"/>
                                              </p:val>
                                            </p:tav>
                                          </p:tavLst>
                                        </p:anim>
                                        <p:anim calcmode="lin" valueType="num">
                                          <p:cBhvr>
                                            <p:cTn id="129" dur="664" tmFilter="0.0,0.0; 0.25,0.07; 0.50,0.2; 0.75,0.467; 1.0,1.0">
                                              <p:stCondLst>
                                                <p:cond delay="0"/>
                                              </p:stCondLst>
                                            </p:cTn>
                                            <p:tgtEl>
                                              <p:spTgt spid="54"/>
                                            </p:tgtEl>
                                            <p:attrNameLst>
                                              <p:attrName>ppt_y</p:attrName>
                                            </p:attrNameLst>
                                          </p:cBhvr>
                                          <p:tavLst>
                                            <p:tav tm="0" fmla="#ppt_y-sin(pi*$)/3">
                                              <p:val>
                                                <p:fltVal val="0.5"/>
                                              </p:val>
                                            </p:tav>
                                            <p:tav tm="100000">
                                              <p:val>
                                                <p:fltVal val="1"/>
                                              </p:val>
                                            </p:tav>
                                          </p:tavLst>
                                        </p:anim>
                                        <p:anim calcmode="lin" valueType="num">
                                          <p:cBhvr>
                                            <p:cTn id="130" dur="664" tmFilter="0, 0; 0.125,0.2665; 0.25,0.4; 0.375,0.465; 0.5,0.5;  0.625,0.535; 0.75,0.6; 0.875,0.7335; 1,1">
                                              <p:stCondLst>
                                                <p:cond delay="664"/>
                                              </p:stCondLst>
                                            </p:cTn>
                                            <p:tgtEl>
                                              <p:spTgt spid="54"/>
                                            </p:tgtEl>
                                            <p:attrNameLst>
                                              <p:attrName>ppt_y</p:attrName>
                                            </p:attrNameLst>
                                          </p:cBhvr>
                                          <p:tavLst>
                                            <p:tav tm="0" fmla="#ppt_y-sin(pi*$)/9">
                                              <p:val>
                                                <p:fltVal val="0"/>
                                              </p:val>
                                            </p:tav>
                                            <p:tav tm="100000">
                                              <p:val>
                                                <p:fltVal val="1"/>
                                              </p:val>
                                            </p:tav>
                                          </p:tavLst>
                                        </p:anim>
                                        <p:anim calcmode="lin" valueType="num">
                                          <p:cBhvr>
                                            <p:cTn id="131" dur="332" tmFilter="0, 0; 0.125,0.2665; 0.25,0.4; 0.375,0.465; 0.5,0.5;  0.625,0.535; 0.75,0.6; 0.875,0.7335; 1,1">
                                              <p:stCondLst>
                                                <p:cond delay="1324"/>
                                              </p:stCondLst>
                                            </p:cTn>
                                            <p:tgtEl>
                                              <p:spTgt spid="54"/>
                                            </p:tgtEl>
                                            <p:attrNameLst>
                                              <p:attrName>ppt_y</p:attrName>
                                            </p:attrNameLst>
                                          </p:cBhvr>
                                          <p:tavLst>
                                            <p:tav tm="0" fmla="#ppt_y-sin(pi*$)/27">
                                              <p:val>
                                                <p:fltVal val="0"/>
                                              </p:val>
                                            </p:tav>
                                            <p:tav tm="100000">
                                              <p:val>
                                                <p:fltVal val="1"/>
                                              </p:val>
                                            </p:tav>
                                          </p:tavLst>
                                        </p:anim>
                                        <p:anim calcmode="lin" valueType="num">
                                          <p:cBhvr>
                                            <p:cTn id="132" dur="164" tmFilter="0, 0; 0.125,0.2665; 0.25,0.4; 0.375,0.465; 0.5,0.5;  0.625,0.535; 0.75,0.6; 0.875,0.7335; 1,1">
                                              <p:stCondLst>
                                                <p:cond delay="1656"/>
                                              </p:stCondLst>
                                            </p:cTn>
                                            <p:tgtEl>
                                              <p:spTgt spid="54"/>
                                            </p:tgtEl>
                                            <p:attrNameLst>
                                              <p:attrName>ppt_y</p:attrName>
                                            </p:attrNameLst>
                                          </p:cBhvr>
                                          <p:tavLst>
                                            <p:tav tm="0" fmla="#ppt_y-sin(pi*$)/81">
                                              <p:val>
                                                <p:fltVal val="0"/>
                                              </p:val>
                                            </p:tav>
                                            <p:tav tm="100000">
                                              <p:val>
                                                <p:fltVal val="1"/>
                                              </p:val>
                                            </p:tav>
                                          </p:tavLst>
                                        </p:anim>
                                        <p:animScale>
                                          <p:cBhvr>
                                            <p:cTn id="133" dur="26">
                                              <p:stCondLst>
                                                <p:cond delay="650"/>
                                              </p:stCondLst>
                                            </p:cTn>
                                            <p:tgtEl>
                                              <p:spTgt spid="54"/>
                                            </p:tgtEl>
                                          </p:cBhvr>
                                          <p:to x="100000" y="60000"/>
                                        </p:animScale>
                                        <p:animScale>
                                          <p:cBhvr>
                                            <p:cTn id="134" dur="166" decel="50000">
                                              <p:stCondLst>
                                                <p:cond delay="676"/>
                                              </p:stCondLst>
                                            </p:cTn>
                                            <p:tgtEl>
                                              <p:spTgt spid="54"/>
                                            </p:tgtEl>
                                          </p:cBhvr>
                                          <p:to x="100000" y="100000"/>
                                        </p:animScale>
                                        <p:animScale>
                                          <p:cBhvr>
                                            <p:cTn id="135" dur="26">
                                              <p:stCondLst>
                                                <p:cond delay="1312"/>
                                              </p:stCondLst>
                                            </p:cTn>
                                            <p:tgtEl>
                                              <p:spTgt spid="54"/>
                                            </p:tgtEl>
                                          </p:cBhvr>
                                          <p:to x="100000" y="80000"/>
                                        </p:animScale>
                                        <p:animScale>
                                          <p:cBhvr>
                                            <p:cTn id="136" dur="166" decel="50000">
                                              <p:stCondLst>
                                                <p:cond delay="1338"/>
                                              </p:stCondLst>
                                            </p:cTn>
                                            <p:tgtEl>
                                              <p:spTgt spid="54"/>
                                            </p:tgtEl>
                                          </p:cBhvr>
                                          <p:to x="100000" y="100000"/>
                                        </p:animScale>
                                        <p:animScale>
                                          <p:cBhvr>
                                            <p:cTn id="137" dur="26">
                                              <p:stCondLst>
                                                <p:cond delay="1642"/>
                                              </p:stCondLst>
                                            </p:cTn>
                                            <p:tgtEl>
                                              <p:spTgt spid="54"/>
                                            </p:tgtEl>
                                          </p:cBhvr>
                                          <p:to x="100000" y="90000"/>
                                        </p:animScale>
                                        <p:animScale>
                                          <p:cBhvr>
                                            <p:cTn id="138" dur="166" decel="50000">
                                              <p:stCondLst>
                                                <p:cond delay="1668"/>
                                              </p:stCondLst>
                                            </p:cTn>
                                            <p:tgtEl>
                                              <p:spTgt spid="54"/>
                                            </p:tgtEl>
                                          </p:cBhvr>
                                          <p:to x="100000" y="100000"/>
                                        </p:animScale>
                                        <p:animScale>
                                          <p:cBhvr>
                                            <p:cTn id="139" dur="26">
                                              <p:stCondLst>
                                                <p:cond delay="1808"/>
                                              </p:stCondLst>
                                            </p:cTn>
                                            <p:tgtEl>
                                              <p:spTgt spid="54"/>
                                            </p:tgtEl>
                                          </p:cBhvr>
                                          <p:to x="100000" y="95000"/>
                                        </p:animScale>
                                        <p:animScale>
                                          <p:cBhvr>
                                            <p:cTn id="140" dur="166" decel="50000">
                                              <p:stCondLst>
                                                <p:cond delay="1834"/>
                                              </p:stCondLst>
                                            </p:cTn>
                                            <p:tgtEl>
                                              <p:spTgt spid="54"/>
                                            </p:tgtEl>
                                          </p:cBhvr>
                                          <p:to x="100000" y="100000"/>
                                        </p:animScale>
                                      </p:childTnLst>
                                    </p:cTn>
                                  </p:par>
                                  <p:par>
                                    <p:cTn id="141" presetID="26" presetClass="entr" presetSubtype="0" fill="hold" nodeType="withEffect">
                                      <p:stCondLst>
                                        <p:cond delay="3900"/>
                                      </p:stCondLst>
                                      <p:childTnLst>
                                        <p:set>
                                          <p:cBhvr>
                                            <p:cTn id="142" dur="1" fill="hold">
                                              <p:stCondLst>
                                                <p:cond delay="0"/>
                                              </p:stCondLst>
                                            </p:cTn>
                                            <p:tgtEl>
                                              <p:spTgt spid="57"/>
                                            </p:tgtEl>
                                            <p:attrNameLst>
                                              <p:attrName>style.visibility</p:attrName>
                                            </p:attrNameLst>
                                          </p:cBhvr>
                                          <p:to>
                                            <p:strVal val="visible"/>
                                          </p:to>
                                        </p:set>
                                        <p:animEffect transition="in" filter="wipe(down)">
                                          <p:cBhvr>
                                            <p:cTn id="143" dur="580">
                                              <p:stCondLst>
                                                <p:cond delay="0"/>
                                              </p:stCondLst>
                                            </p:cTn>
                                            <p:tgtEl>
                                              <p:spTgt spid="57"/>
                                            </p:tgtEl>
                                          </p:cBhvr>
                                        </p:animEffect>
                                        <p:anim calcmode="lin" valueType="num">
                                          <p:cBhvr>
                                            <p:cTn id="144" dur="1822" tmFilter="0,0; 0.14,0.36; 0.43,0.73; 0.71,0.91; 1.0,1.0">
                                              <p:stCondLst>
                                                <p:cond delay="0"/>
                                              </p:stCondLst>
                                            </p:cTn>
                                            <p:tgtEl>
                                              <p:spTgt spid="57"/>
                                            </p:tgtEl>
                                            <p:attrNameLst>
                                              <p:attrName>ppt_x</p:attrName>
                                            </p:attrNameLst>
                                          </p:cBhvr>
                                          <p:tavLst>
                                            <p:tav tm="0">
                                              <p:val>
                                                <p:strVal val="#ppt_x-0.25"/>
                                              </p:val>
                                            </p:tav>
                                            <p:tav tm="100000">
                                              <p:val>
                                                <p:strVal val="#ppt_x"/>
                                              </p:val>
                                            </p:tav>
                                          </p:tavLst>
                                        </p:anim>
                                        <p:anim calcmode="lin" valueType="num">
                                          <p:cBhvr>
                                            <p:cTn id="145" dur="664" tmFilter="0.0,0.0; 0.25,0.07; 0.50,0.2; 0.75,0.467; 1.0,1.0">
                                              <p:stCondLst>
                                                <p:cond delay="0"/>
                                              </p:stCondLst>
                                            </p:cTn>
                                            <p:tgtEl>
                                              <p:spTgt spid="57"/>
                                            </p:tgtEl>
                                            <p:attrNameLst>
                                              <p:attrName>ppt_y</p:attrName>
                                            </p:attrNameLst>
                                          </p:cBhvr>
                                          <p:tavLst>
                                            <p:tav tm="0" fmla="#ppt_y-sin(pi*$)/3">
                                              <p:val>
                                                <p:fltVal val="0.5"/>
                                              </p:val>
                                            </p:tav>
                                            <p:tav tm="100000">
                                              <p:val>
                                                <p:fltVal val="1"/>
                                              </p:val>
                                            </p:tav>
                                          </p:tavLst>
                                        </p:anim>
                                        <p:anim calcmode="lin" valueType="num">
                                          <p:cBhvr>
                                            <p:cTn id="146" dur="664" tmFilter="0, 0; 0.125,0.2665; 0.25,0.4; 0.375,0.465; 0.5,0.5;  0.625,0.535; 0.75,0.6; 0.875,0.7335; 1,1">
                                              <p:stCondLst>
                                                <p:cond delay="664"/>
                                              </p:stCondLst>
                                            </p:cTn>
                                            <p:tgtEl>
                                              <p:spTgt spid="57"/>
                                            </p:tgtEl>
                                            <p:attrNameLst>
                                              <p:attrName>ppt_y</p:attrName>
                                            </p:attrNameLst>
                                          </p:cBhvr>
                                          <p:tavLst>
                                            <p:tav tm="0" fmla="#ppt_y-sin(pi*$)/9">
                                              <p:val>
                                                <p:fltVal val="0"/>
                                              </p:val>
                                            </p:tav>
                                            <p:tav tm="100000">
                                              <p:val>
                                                <p:fltVal val="1"/>
                                              </p:val>
                                            </p:tav>
                                          </p:tavLst>
                                        </p:anim>
                                        <p:anim calcmode="lin" valueType="num">
                                          <p:cBhvr>
                                            <p:cTn id="147" dur="332" tmFilter="0, 0; 0.125,0.2665; 0.25,0.4; 0.375,0.465; 0.5,0.5;  0.625,0.535; 0.75,0.6; 0.875,0.7335; 1,1">
                                              <p:stCondLst>
                                                <p:cond delay="1324"/>
                                              </p:stCondLst>
                                            </p:cTn>
                                            <p:tgtEl>
                                              <p:spTgt spid="57"/>
                                            </p:tgtEl>
                                            <p:attrNameLst>
                                              <p:attrName>ppt_y</p:attrName>
                                            </p:attrNameLst>
                                          </p:cBhvr>
                                          <p:tavLst>
                                            <p:tav tm="0" fmla="#ppt_y-sin(pi*$)/27">
                                              <p:val>
                                                <p:fltVal val="0"/>
                                              </p:val>
                                            </p:tav>
                                            <p:tav tm="100000">
                                              <p:val>
                                                <p:fltVal val="1"/>
                                              </p:val>
                                            </p:tav>
                                          </p:tavLst>
                                        </p:anim>
                                        <p:anim calcmode="lin" valueType="num">
                                          <p:cBhvr>
                                            <p:cTn id="148" dur="164" tmFilter="0, 0; 0.125,0.2665; 0.25,0.4; 0.375,0.465; 0.5,0.5;  0.625,0.535; 0.75,0.6; 0.875,0.7335; 1,1">
                                              <p:stCondLst>
                                                <p:cond delay="1656"/>
                                              </p:stCondLst>
                                            </p:cTn>
                                            <p:tgtEl>
                                              <p:spTgt spid="57"/>
                                            </p:tgtEl>
                                            <p:attrNameLst>
                                              <p:attrName>ppt_y</p:attrName>
                                            </p:attrNameLst>
                                          </p:cBhvr>
                                          <p:tavLst>
                                            <p:tav tm="0" fmla="#ppt_y-sin(pi*$)/81">
                                              <p:val>
                                                <p:fltVal val="0"/>
                                              </p:val>
                                            </p:tav>
                                            <p:tav tm="100000">
                                              <p:val>
                                                <p:fltVal val="1"/>
                                              </p:val>
                                            </p:tav>
                                          </p:tavLst>
                                        </p:anim>
                                        <p:animScale>
                                          <p:cBhvr>
                                            <p:cTn id="149" dur="26">
                                              <p:stCondLst>
                                                <p:cond delay="650"/>
                                              </p:stCondLst>
                                            </p:cTn>
                                            <p:tgtEl>
                                              <p:spTgt spid="57"/>
                                            </p:tgtEl>
                                          </p:cBhvr>
                                          <p:to x="100000" y="60000"/>
                                        </p:animScale>
                                        <p:animScale>
                                          <p:cBhvr>
                                            <p:cTn id="150" dur="166" decel="50000">
                                              <p:stCondLst>
                                                <p:cond delay="676"/>
                                              </p:stCondLst>
                                            </p:cTn>
                                            <p:tgtEl>
                                              <p:spTgt spid="57"/>
                                            </p:tgtEl>
                                          </p:cBhvr>
                                          <p:to x="100000" y="100000"/>
                                        </p:animScale>
                                        <p:animScale>
                                          <p:cBhvr>
                                            <p:cTn id="151" dur="26">
                                              <p:stCondLst>
                                                <p:cond delay="1312"/>
                                              </p:stCondLst>
                                            </p:cTn>
                                            <p:tgtEl>
                                              <p:spTgt spid="57"/>
                                            </p:tgtEl>
                                          </p:cBhvr>
                                          <p:to x="100000" y="80000"/>
                                        </p:animScale>
                                        <p:animScale>
                                          <p:cBhvr>
                                            <p:cTn id="152" dur="166" decel="50000">
                                              <p:stCondLst>
                                                <p:cond delay="1338"/>
                                              </p:stCondLst>
                                            </p:cTn>
                                            <p:tgtEl>
                                              <p:spTgt spid="57"/>
                                            </p:tgtEl>
                                          </p:cBhvr>
                                          <p:to x="100000" y="100000"/>
                                        </p:animScale>
                                        <p:animScale>
                                          <p:cBhvr>
                                            <p:cTn id="153" dur="26">
                                              <p:stCondLst>
                                                <p:cond delay="1642"/>
                                              </p:stCondLst>
                                            </p:cTn>
                                            <p:tgtEl>
                                              <p:spTgt spid="57"/>
                                            </p:tgtEl>
                                          </p:cBhvr>
                                          <p:to x="100000" y="90000"/>
                                        </p:animScale>
                                        <p:animScale>
                                          <p:cBhvr>
                                            <p:cTn id="154" dur="166" decel="50000">
                                              <p:stCondLst>
                                                <p:cond delay="1668"/>
                                              </p:stCondLst>
                                            </p:cTn>
                                            <p:tgtEl>
                                              <p:spTgt spid="57"/>
                                            </p:tgtEl>
                                          </p:cBhvr>
                                          <p:to x="100000" y="100000"/>
                                        </p:animScale>
                                        <p:animScale>
                                          <p:cBhvr>
                                            <p:cTn id="155" dur="26">
                                              <p:stCondLst>
                                                <p:cond delay="1808"/>
                                              </p:stCondLst>
                                            </p:cTn>
                                            <p:tgtEl>
                                              <p:spTgt spid="57"/>
                                            </p:tgtEl>
                                          </p:cBhvr>
                                          <p:to x="100000" y="95000"/>
                                        </p:animScale>
                                        <p:animScale>
                                          <p:cBhvr>
                                            <p:cTn id="156" dur="166" decel="50000">
                                              <p:stCondLst>
                                                <p:cond delay="1834"/>
                                              </p:stCondLst>
                                            </p:cTn>
                                            <p:tgtEl>
                                              <p:spTgt spid="57"/>
                                            </p:tgtEl>
                                          </p:cBhvr>
                                          <p:to x="100000" y="100000"/>
                                        </p:animScale>
                                      </p:childTnLst>
                                    </p:cTn>
                                  </p:par>
                                  <p:par>
                                    <p:cTn id="157" presetID="26" presetClass="entr" presetSubtype="0" fill="hold" nodeType="withEffect">
                                      <p:stCondLst>
                                        <p:cond delay="4100"/>
                                      </p:stCondLst>
                                      <p:childTnLst>
                                        <p:set>
                                          <p:cBhvr>
                                            <p:cTn id="158" dur="1" fill="hold">
                                              <p:stCondLst>
                                                <p:cond delay="0"/>
                                              </p:stCondLst>
                                            </p:cTn>
                                            <p:tgtEl>
                                              <p:spTgt spid="61"/>
                                            </p:tgtEl>
                                            <p:attrNameLst>
                                              <p:attrName>style.visibility</p:attrName>
                                            </p:attrNameLst>
                                          </p:cBhvr>
                                          <p:to>
                                            <p:strVal val="visible"/>
                                          </p:to>
                                        </p:set>
                                        <p:animEffect transition="in" filter="wipe(down)">
                                          <p:cBhvr>
                                            <p:cTn id="159" dur="580">
                                              <p:stCondLst>
                                                <p:cond delay="0"/>
                                              </p:stCondLst>
                                            </p:cTn>
                                            <p:tgtEl>
                                              <p:spTgt spid="61"/>
                                            </p:tgtEl>
                                          </p:cBhvr>
                                        </p:animEffect>
                                        <p:anim calcmode="lin" valueType="num">
                                          <p:cBhvr>
                                            <p:cTn id="160" dur="1822" tmFilter="0,0; 0.14,0.36; 0.43,0.73; 0.71,0.91; 1.0,1.0">
                                              <p:stCondLst>
                                                <p:cond delay="0"/>
                                              </p:stCondLst>
                                            </p:cTn>
                                            <p:tgtEl>
                                              <p:spTgt spid="61"/>
                                            </p:tgtEl>
                                            <p:attrNameLst>
                                              <p:attrName>ppt_x</p:attrName>
                                            </p:attrNameLst>
                                          </p:cBhvr>
                                          <p:tavLst>
                                            <p:tav tm="0">
                                              <p:val>
                                                <p:strVal val="#ppt_x-0.25"/>
                                              </p:val>
                                            </p:tav>
                                            <p:tav tm="100000">
                                              <p:val>
                                                <p:strVal val="#ppt_x"/>
                                              </p:val>
                                            </p:tav>
                                          </p:tavLst>
                                        </p:anim>
                                        <p:anim calcmode="lin" valueType="num">
                                          <p:cBhvr>
                                            <p:cTn id="161" dur="664" tmFilter="0.0,0.0; 0.25,0.07; 0.50,0.2; 0.75,0.467; 1.0,1.0">
                                              <p:stCondLst>
                                                <p:cond delay="0"/>
                                              </p:stCondLst>
                                            </p:cTn>
                                            <p:tgtEl>
                                              <p:spTgt spid="61"/>
                                            </p:tgtEl>
                                            <p:attrNameLst>
                                              <p:attrName>ppt_y</p:attrName>
                                            </p:attrNameLst>
                                          </p:cBhvr>
                                          <p:tavLst>
                                            <p:tav tm="0" fmla="#ppt_y-sin(pi*$)/3">
                                              <p:val>
                                                <p:fltVal val="0.5"/>
                                              </p:val>
                                            </p:tav>
                                            <p:tav tm="100000">
                                              <p:val>
                                                <p:fltVal val="1"/>
                                              </p:val>
                                            </p:tav>
                                          </p:tavLst>
                                        </p:anim>
                                        <p:anim calcmode="lin" valueType="num">
                                          <p:cBhvr>
                                            <p:cTn id="162" dur="664" tmFilter="0, 0; 0.125,0.2665; 0.25,0.4; 0.375,0.465; 0.5,0.5;  0.625,0.535; 0.75,0.6; 0.875,0.7335; 1,1">
                                              <p:stCondLst>
                                                <p:cond delay="664"/>
                                              </p:stCondLst>
                                            </p:cTn>
                                            <p:tgtEl>
                                              <p:spTgt spid="61"/>
                                            </p:tgtEl>
                                            <p:attrNameLst>
                                              <p:attrName>ppt_y</p:attrName>
                                            </p:attrNameLst>
                                          </p:cBhvr>
                                          <p:tavLst>
                                            <p:tav tm="0" fmla="#ppt_y-sin(pi*$)/9">
                                              <p:val>
                                                <p:fltVal val="0"/>
                                              </p:val>
                                            </p:tav>
                                            <p:tav tm="100000">
                                              <p:val>
                                                <p:fltVal val="1"/>
                                              </p:val>
                                            </p:tav>
                                          </p:tavLst>
                                        </p:anim>
                                        <p:anim calcmode="lin" valueType="num">
                                          <p:cBhvr>
                                            <p:cTn id="163" dur="332" tmFilter="0, 0; 0.125,0.2665; 0.25,0.4; 0.375,0.465; 0.5,0.5;  0.625,0.535; 0.75,0.6; 0.875,0.7335; 1,1">
                                              <p:stCondLst>
                                                <p:cond delay="1324"/>
                                              </p:stCondLst>
                                            </p:cTn>
                                            <p:tgtEl>
                                              <p:spTgt spid="61"/>
                                            </p:tgtEl>
                                            <p:attrNameLst>
                                              <p:attrName>ppt_y</p:attrName>
                                            </p:attrNameLst>
                                          </p:cBhvr>
                                          <p:tavLst>
                                            <p:tav tm="0" fmla="#ppt_y-sin(pi*$)/27">
                                              <p:val>
                                                <p:fltVal val="0"/>
                                              </p:val>
                                            </p:tav>
                                            <p:tav tm="100000">
                                              <p:val>
                                                <p:fltVal val="1"/>
                                              </p:val>
                                            </p:tav>
                                          </p:tavLst>
                                        </p:anim>
                                        <p:anim calcmode="lin" valueType="num">
                                          <p:cBhvr>
                                            <p:cTn id="164" dur="164" tmFilter="0, 0; 0.125,0.2665; 0.25,0.4; 0.375,0.465; 0.5,0.5;  0.625,0.535; 0.75,0.6; 0.875,0.7335; 1,1">
                                              <p:stCondLst>
                                                <p:cond delay="1656"/>
                                              </p:stCondLst>
                                            </p:cTn>
                                            <p:tgtEl>
                                              <p:spTgt spid="61"/>
                                            </p:tgtEl>
                                            <p:attrNameLst>
                                              <p:attrName>ppt_y</p:attrName>
                                            </p:attrNameLst>
                                          </p:cBhvr>
                                          <p:tavLst>
                                            <p:tav tm="0" fmla="#ppt_y-sin(pi*$)/81">
                                              <p:val>
                                                <p:fltVal val="0"/>
                                              </p:val>
                                            </p:tav>
                                            <p:tav tm="100000">
                                              <p:val>
                                                <p:fltVal val="1"/>
                                              </p:val>
                                            </p:tav>
                                          </p:tavLst>
                                        </p:anim>
                                        <p:animScale>
                                          <p:cBhvr>
                                            <p:cTn id="165" dur="26">
                                              <p:stCondLst>
                                                <p:cond delay="650"/>
                                              </p:stCondLst>
                                            </p:cTn>
                                            <p:tgtEl>
                                              <p:spTgt spid="61"/>
                                            </p:tgtEl>
                                          </p:cBhvr>
                                          <p:to x="100000" y="60000"/>
                                        </p:animScale>
                                        <p:animScale>
                                          <p:cBhvr>
                                            <p:cTn id="166" dur="166" decel="50000">
                                              <p:stCondLst>
                                                <p:cond delay="676"/>
                                              </p:stCondLst>
                                            </p:cTn>
                                            <p:tgtEl>
                                              <p:spTgt spid="61"/>
                                            </p:tgtEl>
                                          </p:cBhvr>
                                          <p:to x="100000" y="100000"/>
                                        </p:animScale>
                                        <p:animScale>
                                          <p:cBhvr>
                                            <p:cTn id="167" dur="26">
                                              <p:stCondLst>
                                                <p:cond delay="1312"/>
                                              </p:stCondLst>
                                            </p:cTn>
                                            <p:tgtEl>
                                              <p:spTgt spid="61"/>
                                            </p:tgtEl>
                                          </p:cBhvr>
                                          <p:to x="100000" y="80000"/>
                                        </p:animScale>
                                        <p:animScale>
                                          <p:cBhvr>
                                            <p:cTn id="168" dur="166" decel="50000">
                                              <p:stCondLst>
                                                <p:cond delay="1338"/>
                                              </p:stCondLst>
                                            </p:cTn>
                                            <p:tgtEl>
                                              <p:spTgt spid="61"/>
                                            </p:tgtEl>
                                          </p:cBhvr>
                                          <p:to x="100000" y="100000"/>
                                        </p:animScale>
                                        <p:animScale>
                                          <p:cBhvr>
                                            <p:cTn id="169" dur="26">
                                              <p:stCondLst>
                                                <p:cond delay="1642"/>
                                              </p:stCondLst>
                                            </p:cTn>
                                            <p:tgtEl>
                                              <p:spTgt spid="61"/>
                                            </p:tgtEl>
                                          </p:cBhvr>
                                          <p:to x="100000" y="90000"/>
                                        </p:animScale>
                                        <p:animScale>
                                          <p:cBhvr>
                                            <p:cTn id="170" dur="166" decel="50000">
                                              <p:stCondLst>
                                                <p:cond delay="1668"/>
                                              </p:stCondLst>
                                            </p:cTn>
                                            <p:tgtEl>
                                              <p:spTgt spid="61"/>
                                            </p:tgtEl>
                                          </p:cBhvr>
                                          <p:to x="100000" y="100000"/>
                                        </p:animScale>
                                        <p:animScale>
                                          <p:cBhvr>
                                            <p:cTn id="171" dur="26">
                                              <p:stCondLst>
                                                <p:cond delay="1808"/>
                                              </p:stCondLst>
                                            </p:cTn>
                                            <p:tgtEl>
                                              <p:spTgt spid="61"/>
                                            </p:tgtEl>
                                          </p:cBhvr>
                                          <p:to x="100000" y="95000"/>
                                        </p:animScale>
                                        <p:animScale>
                                          <p:cBhvr>
                                            <p:cTn id="172" dur="166" decel="50000">
                                              <p:stCondLst>
                                                <p:cond delay="1834"/>
                                              </p:stCondLst>
                                            </p:cTn>
                                            <p:tgtEl>
                                              <p:spTgt spid="61"/>
                                            </p:tgtEl>
                                          </p:cBhvr>
                                          <p:to x="100000" y="100000"/>
                                        </p:animScale>
                                      </p:childTnLst>
                                    </p:cTn>
                                  </p:par>
                                  <p:par>
                                    <p:cTn id="173" presetID="26" presetClass="entr" presetSubtype="0" fill="hold" nodeType="withEffect">
                                      <p:stCondLst>
                                        <p:cond delay="4300"/>
                                      </p:stCondLst>
                                      <p:childTnLst>
                                        <p:set>
                                          <p:cBhvr>
                                            <p:cTn id="174" dur="1" fill="hold">
                                              <p:stCondLst>
                                                <p:cond delay="0"/>
                                              </p:stCondLst>
                                            </p:cTn>
                                            <p:tgtEl>
                                              <p:spTgt spid="65"/>
                                            </p:tgtEl>
                                            <p:attrNameLst>
                                              <p:attrName>style.visibility</p:attrName>
                                            </p:attrNameLst>
                                          </p:cBhvr>
                                          <p:to>
                                            <p:strVal val="visible"/>
                                          </p:to>
                                        </p:set>
                                        <p:animEffect transition="in" filter="wipe(down)">
                                          <p:cBhvr>
                                            <p:cTn id="175" dur="580">
                                              <p:stCondLst>
                                                <p:cond delay="0"/>
                                              </p:stCondLst>
                                            </p:cTn>
                                            <p:tgtEl>
                                              <p:spTgt spid="65"/>
                                            </p:tgtEl>
                                          </p:cBhvr>
                                        </p:animEffect>
                                        <p:anim calcmode="lin" valueType="num">
                                          <p:cBhvr>
                                            <p:cTn id="176" dur="1822" tmFilter="0,0; 0.14,0.36; 0.43,0.73; 0.71,0.91; 1.0,1.0">
                                              <p:stCondLst>
                                                <p:cond delay="0"/>
                                              </p:stCondLst>
                                            </p:cTn>
                                            <p:tgtEl>
                                              <p:spTgt spid="65"/>
                                            </p:tgtEl>
                                            <p:attrNameLst>
                                              <p:attrName>ppt_x</p:attrName>
                                            </p:attrNameLst>
                                          </p:cBhvr>
                                          <p:tavLst>
                                            <p:tav tm="0">
                                              <p:val>
                                                <p:strVal val="#ppt_x-0.25"/>
                                              </p:val>
                                            </p:tav>
                                            <p:tav tm="100000">
                                              <p:val>
                                                <p:strVal val="#ppt_x"/>
                                              </p:val>
                                            </p:tav>
                                          </p:tavLst>
                                        </p:anim>
                                        <p:anim calcmode="lin" valueType="num">
                                          <p:cBhvr>
                                            <p:cTn id="177" dur="664" tmFilter="0.0,0.0; 0.25,0.07; 0.50,0.2; 0.75,0.467; 1.0,1.0">
                                              <p:stCondLst>
                                                <p:cond delay="0"/>
                                              </p:stCondLst>
                                            </p:cTn>
                                            <p:tgtEl>
                                              <p:spTgt spid="65"/>
                                            </p:tgtEl>
                                            <p:attrNameLst>
                                              <p:attrName>ppt_y</p:attrName>
                                            </p:attrNameLst>
                                          </p:cBhvr>
                                          <p:tavLst>
                                            <p:tav tm="0" fmla="#ppt_y-sin(pi*$)/3">
                                              <p:val>
                                                <p:fltVal val="0.5"/>
                                              </p:val>
                                            </p:tav>
                                            <p:tav tm="100000">
                                              <p:val>
                                                <p:fltVal val="1"/>
                                              </p:val>
                                            </p:tav>
                                          </p:tavLst>
                                        </p:anim>
                                        <p:anim calcmode="lin" valueType="num">
                                          <p:cBhvr>
                                            <p:cTn id="178" dur="664" tmFilter="0, 0; 0.125,0.2665; 0.25,0.4; 0.375,0.465; 0.5,0.5;  0.625,0.535; 0.75,0.6; 0.875,0.7335; 1,1">
                                              <p:stCondLst>
                                                <p:cond delay="664"/>
                                              </p:stCondLst>
                                            </p:cTn>
                                            <p:tgtEl>
                                              <p:spTgt spid="65"/>
                                            </p:tgtEl>
                                            <p:attrNameLst>
                                              <p:attrName>ppt_y</p:attrName>
                                            </p:attrNameLst>
                                          </p:cBhvr>
                                          <p:tavLst>
                                            <p:tav tm="0" fmla="#ppt_y-sin(pi*$)/9">
                                              <p:val>
                                                <p:fltVal val="0"/>
                                              </p:val>
                                            </p:tav>
                                            <p:tav tm="100000">
                                              <p:val>
                                                <p:fltVal val="1"/>
                                              </p:val>
                                            </p:tav>
                                          </p:tavLst>
                                        </p:anim>
                                        <p:anim calcmode="lin" valueType="num">
                                          <p:cBhvr>
                                            <p:cTn id="179" dur="332" tmFilter="0, 0; 0.125,0.2665; 0.25,0.4; 0.375,0.465; 0.5,0.5;  0.625,0.535; 0.75,0.6; 0.875,0.7335; 1,1">
                                              <p:stCondLst>
                                                <p:cond delay="1324"/>
                                              </p:stCondLst>
                                            </p:cTn>
                                            <p:tgtEl>
                                              <p:spTgt spid="65"/>
                                            </p:tgtEl>
                                            <p:attrNameLst>
                                              <p:attrName>ppt_y</p:attrName>
                                            </p:attrNameLst>
                                          </p:cBhvr>
                                          <p:tavLst>
                                            <p:tav tm="0" fmla="#ppt_y-sin(pi*$)/27">
                                              <p:val>
                                                <p:fltVal val="0"/>
                                              </p:val>
                                            </p:tav>
                                            <p:tav tm="100000">
                                              <p:val>
                                                <p:fltVal val="1"/>
                                              </p:val>
                                            </p:tav>
                                          </p:tavLst>
                                        </p:anim>
                                        <p:anim calcmode="lin" valueType="num">
                                          <p:cBhvr>
                                            <p:cTn id="180" dur="164" tmFilter="0, 0; 0.125,0.2665; 0.25,0.4; 0.375,0.465; 0.5,0.5;  0.625,0.535; 0.75,0.6; 0.875,0.7335; 1,1">
                                              <p:stCondLst>
                                                <p:cond delay="1656"/>
                                              </p:stCondLst>
                                            </p:cTn>
                                            <p:tgtEl>
                                              <p:spTgt spid="65"/>
                                            </p:tgtEl>
                                            <p:attrNameLst>
                                              <p:attrName>ppt_y</p:attrName>
                                            </p:attrNameLst>
                                          </p:cBhvr>
                                          <p:tavLst>
                                            <p:tav tm="0" fmla="#ppt_y-sin(pi*$)/81">
                                              <p:val>
                                                <p:fltVal val="0"/>
                                              </p:val>
                                            </p:tav>
                                            <p:tav tm="100000">
                                              <p:val>
                                                <p:fltVal val="1"/>
                                              </p:val>
                                            </p:tav>
                                          </p:tavLst>
                                        </p:anim>
                                        <p:animScale>
                                          <p:cBhvr>
                                            <p:cTn id="181" dur="26">
                                              <p:stCondLst>
                                                <p:cond delay="650"/>
                                              </p:stCondLst>
                                            </p:cTn>
                                            <p:tgtEl>
                                              <p:spTgt spid="65"/>
                                            </p:tgtEl>
                                          </p:cBhvr>
                                          <p:to x="100000" y="60000"/>
                                        </p:animScale>
                                        <p:animScale>
                                          <p:cBhvr>
                                            <p:cTn id="182" dur="166" decel="50000">
                                              <p:stCondLst>
                                                <p:cond delay="676"/>
                                              </p:stCondLst>
                                            </p:cTn>
                                            <p:tgtEl>
                                              <p:spTgt spid="65"/>
                                            </p:tgtEl>
                                          </p:cBhvr>
                                          <p:to x="100000" y="100000"/>
                                        </p:animScale>
                                        <p:animScale>
                                          <p:cBhvr>
                                            <p:cTn id="183" dur="26">
                                              <p:stCondLst>
                                                <p:cond delay="1312"/>
                                              </p:stCondLst>
                                            </p:cTn>
                                            <p:tgtEl>
                                              <p:spTgt spid="65"/>
                                            </p:tgtEl>
                                          </p:cBhvr>
                                          <p:to x="100000" y="80000"/>
                                        </p:animScale>
                                        <p:animScale>
                                          <p:cBhvr>
                                            <p:cTn id="184" dur="166" decel="50000">
                                              <p:stCondLst>
                                                <p:cond delay="1338"/>
                                              </p:stCondLst>
                                            </p:cTn>
                                            <p:tgtEl>
                                              <p:spTgt spid="65"/>
                                            </p:tgtEl>
                                          </p:cBhvr>
                                          <p:to x="100000" y="100000"/>
                                        </p:animScale>
                                        <p:animScale>
                                          <p:cBhvr>
                                            <p:cTn id="185" dur="26">
                                              <p:stCondLst>
                                                <p:cond delay="1642"/>
                                              </p:stCondLst>
                                            </p:cTn>
                                            <p:tgtEl>
                                              <p:spTgt spid="65"/>
                                            </p:tgtEl>
                                          </p:cBhvr>
                                          <p:to x="100000" y="90000"/>
                                        </p:animScale>
                                        <p:animScale>
                                          <p:cBhvr>
                                            <p:cTn id="186" dur="166" decel="50000">
                                              <p:stCondLst>
                                                <p:cond delay="1668"/>
                                              </p:stCondLst>
                                            </p:cTn>
                                            <p:tgtEl>
                                              <p:spTgt spid="65"/>
                                            </p:tgtEl>
                                          </p:cBhvr>
                                          <p:to x="100000" y="100000"/>
                                        </p:animScale>
                                        <p:animScale>
                                          <p:cBhvr>
                                            <p:cTn id="187" dur="26">
                                              <p:stCondLst>
                                                <p:cond delay="1808"/>
                                              </p:stCondLst>
                                            </p:cTn>
                                            <p:tgtEl>
                                              <p:spTgt spid="65"/>
                                            </p:tgtEl>
                                          </p:cBhvr>
                                          <p:to x="100000" y="95000"/>
                                        </p:animScale>
                                        <p:animScale>
                                          <p:cBhvr>
                                            <p:cTn id="188" dur="166" decel="50000">
                                              <p:stCondLst>
                                                <p:cond delay="1834"/>
                                              </p:stCondLst>
                                            </p:cTn>
                                            <p:tgtEl>
                                              <p:spTgt spid="65"/>
                                            </p:tgtEl>
                                          </p:cBhvr>
                                          <p:to x="100000" y="100000"/>
                                        </p:animScale>
                                      </p:childTnLst>
                                    </p:cTn>
                                  </p:par>
                                  <p:par>
                                    <p:cTn id="189" presetID="26" presetClass="entr" presetSubtype="0" fill="hold" nodeType="withEffect">
                                      <p:stCondLst>
                                        <p:cond delay="4500"/>
                                      </p:stCondLst>
                                      <p:childTnLst>
                                        <p:set>
                                          <p:cBhvr>
                                            <p:cTn id="190" dur="1" fill="hold">
                                              <p:stCondLst>
                                                <p:cond delay="0"/>
                                              </p:stCondLst>
                                            </p:cTn>
                                            <p:tgtEl>
                                              <p:spTgt spid="72"/>
                                            </p:tgtEl>
                                            <p:attrNameLst>
                                              <p:attrName>style.visibility</p:attrName>
                                            </p:attrNameLst>
                                          </p:cBhvr>
                                          <p:to>
                                            <p:strVal val="visible"/>
                                          </p:to>
                                        </p:set>
                                        <p:animEffect transition="in" filter="wipe(down)">
                                          <p:cBhvr>
                                            <p:cTn id="191" dur="580">
                                              <p:stCondLst>
                                                <p:cond delay="0"/>
                                              </p:stCondLst>
                                            </p:cTn>
                                            <p:tgtEl>
                                              <p:spTgt spid="72"/>
                                            </p:tgtEl>
                                          </p:cBhvr>
                                        </p:animEffect>
                                        <p:anim calcmode="lin" valueType="num">
                                          <p:cBhvr>
                                            <p:cTn id="192" dur="1822" tmFilter="0,0; 0.14,0.36; 0.43,0.73; 0.71,0.91; 1.0,1.0">
                                              <p:stCondLst>
                                                <p:cond delay="0"/>
                                              </p:stCondLst>
                                            </p:cTn>
                                            <p:tgtEl>
                                              <p:spTgt spid="72"/>
                                            </p:tgtEl>
                                            <p:attrNameLst>
                                              <p:attrName>ppt_x</p:attrName>
                                            </p:attrNameLst>
                                          </p:cBhvr>
                                          <p:tavLst>
                                            <p:tav tm="0">
                                              <p:val>
                                                <p:strVal val="#ppt_x-0.25"/>
                                              </p:val>
                                            </p:tav>
                                            <p:tav tm="100000">
                                              <p:val>
                                                <p:strVal val="#ppt_x"/>
                                              </p:val>
                                            </p:tav>
                                          </p:tavLst>
                                        </p:anim>
                                        <p:anim calcmode="lin" valueType="num">
                                          <p:cBhvr>
                                            <p:cTn id="193" dur="664" tmFilter="0.0,0.0; 0.25,0.07; 0.50,0.2; 0.75,0.467; 1.0,1.0">
                                              <p:stCondLst>
                                                <p:cond delay="0"/>
                                              </p:stCondLst>
                                            </p:cTn>
                                            <p:tgtEl>
                                              <p:spTgt spid="72"/>
                                            </p:tgtEl>
                                            <p:attrNameLst>
                                              <p:attrName>ppt_y</p:attrName>
                                            </p:attrNameLst>
                                          </p:cBhvr>
                                          <p:tavLst>
                                            <p:tav tm="0" fmla="#ppt_y-sin(pi*$)/3">
                                              <p:val>
                                                <p:fltVal val="0.5"/>
                                              </p:val>
                                            </p:tav>
                                            <p:tav tm="100000">
                                              <p:val>
                                                <p:fltVal val="1"/>
                                              </p:val>
                                            </p:tav>
                                          </p:tavLst>
                                        </p:anim>
                                        <p:anim calcmode="lin" valueType="num">
                                          <p:cBhvr>
                                            <p:cTn id="194" dur="664" tmFilter="0, 0; 0.125,0.2665; 0.25,0.4; 0.375,0.465; 0.5,0.5;  0.625,0.535; 0.75,0.6; 0.875,0.7335; 1,1">
                                              <p:stCondLst>
                                                <p:cond delay="664"/>
                                              </p:stCondLst>
                                            </p:cTn>
                                            <p:tgtEl>
                                              <p:spTgt spid="72"/>
                                            </p:tgtEl>
                                            <p:attrNameLst>
                                              <p:attrName>ppt_y</p:attrName>
                                            </p:attrNameLst>
                                          </p:cBhvr>
                                          <p:tavLst>
                                            <p:tav tm="0" fmla="#ppt_y-sin(pi*$)/9">
                                              <p:val>
                                                <p:fltVal val="0"/>
                                              </p:val>
                                            </p:tav>
                                            <p:tav tm="100000">
                                              <p:val>
                                                <p:fltVal val="1"/>
                                              </p:val>
                                            </p:tav>
                                          </p:tavLst>
                                        </p:anim>
                                        <p:anim calcmode="lin" valueType="num">
                                          <p:cBhvr>
                                            <p:cTn id="195" dur="332" tmFilter="0, 0; 0.125,0.2665; 0.25,0.4; 0.375,0.465; 0.5,0.5;  0.625,0.535; 0.75,0.6; 0.875,0.7335; 1,1">
                                              <p:stCondLst>
                                                <p:cond delay="1324"/>
                                              </p:stCondLst>
                                            </p:cTn>
                                            <p:tgtEl>
                                              <p:spTgt spid="72"/>
                                            </p:tgtEl>
                                            <p:attrNameLst>
                                              <p:attrName>ppt_y</p:attrName>
                                            </p:attrNameLst>
                                          </p:cBhvr>
                                          <p:tavLst>
                                            <p:tav tm="0" fmla="#ppt_y-sin(pi*$)/27">
                                              <p:val>
                                                <p:fltVal val="0"/>
                                              </p:val>
                                            </p:tav>
                                            <p:tav tm="100000">
                                              <p:val>
                                                <p:fltVal val="1"/>
                                              </p:val>
                                            </p:tav>
                                          </p:tavLst>
                                        </p:anim>
                                        <p:anim calcmode="lin" valueType="num">
                                          <p:cBhvr>
                                            <p:cTn id="196" dur="164" tmFilter="0, 0; 0.125,0.2665; 0.25,0.4; 0.375,0.465; 0.5,0.5;  0.625,0.535; 0.75,0.6; 0.875,0.7335; 1,1">
                                              <p:stCondLst>
                                                <p:cond delay="1656"/>
                                              </p:stCondLst>
                                            </p:cTn>
                                            <p:tgtEl>
                                              <p:spTgt spid="72"/>
                                            </p:tgtEl>
                                            <p:attrNameLst>
                                              <p:attrName>ppt_y</p:attrName>
                                            </p:attrNameLst>
                                          </p:cBhvr>
                                          <p:tavLst>
                                            <p:tav tm="0" fmla="#ppt_y-sin(pi*$)/81">
                                              <p:val>
                                                <p:fltVal val="0"/>
                                              </p:val>
                                            </p:tav>
                                            <p:tav tm="100000">
                                              <p:val>
                                                <p:fltVal val="1"/>
                                              </p:val>
                                            </p:tav>
                                          </p:tavLst>
                                        </p:anim>
                                        <p:animScale>
                                          <p:cBhvr>
                                            <p:cTn id="197" dur="26">
                                              <p:stCondLst>
                                                <p:cond delay="650"/>
                                              </p:stCondLst>
                                            </p:cTn>
                                            <p:tgtEl>
                                              <p:spTgt spid="72"/>
                                            </p:tgtEl>
                                          </p:cBhvr>
                                          <p:to x="100000" y="60000"/>
                                        </p:animScale>
                                        <p:animScale>
                                          <p:cBhvr>
                                            <p:cTn id="198" dur="166" decel="50000">
                                              <p:stCondLst>
                                                <p:cond delay="676"/>
                                              </p:stCondLst>
                                            </p:cTn>
                                            <p:tgtEl>
                                              <p:spTgt spid="72"/>
                                            </p:tgtEl>
                                          </p:cBhvr>
                                          <p:to x="100000" y="100000"/>
                                        </p:animScale>
                                        <p:animScale>
                                          <p:cBhvr>
                                            <p:cTn id="199" dur="26">
                                              <p:stCondLst>
                                                <p:cond delay="1312"/>
                                              </p:stCondLst>
                                            </p:cTn>
                                            <p:tgtEl>
                                              <p:spTgt spid="72"/>
                                            </p:tgtEl>
                                          </p:cBhvr>
                                          <p:to x="100000" y="80000"/>
                                        </p:animScale>
                                        <p:animScale>
                                          <p:cBhvr>
                                            <p:cTn id="200" dur="166" decel="50000">
                                              <p:stCondLst>
                                                <p:cond delay="1338"/>
                                              </p:stCondLst>
                                            </p:cTn>
                                            <p:tgtEl>
                                              <p:spTgt spid="72"/>
                                            </p:tgtEl>
                                          </p:cBhvr>
                                          <p:to x="100000" y="100000"/>
                                        </p:animScale>
                                        <p:animScale>
                                          <p:cBhvr>
                                            <p:cTn id="201" dur="26">
                                              <p:stCondLst>
                                                <p:cond delay="1642"/>
                                              </p:stCondLst>
                                            </p:cTn>
                                            <p:tgtEl>
                                              <p:spTgt spid="72"/>
                                            </p:tgtEl>
                                          </p:cBhvr>
                                          <p:to x="100000" y="90000"/>
                                        </p:animScale>
                                        <p:animScale>
                                          <p:cBhvr>
                                            <p:cTn id="202" dur="166" decel="50000">
                                              <p:stCondLst>
                                                <p:cond delay="1668"/>
                                              </p:stCondLst>
                                            </p:cTn>
                                            <p:tgtEl>
                                              <p:spTgt spid="72"/>
                                            </p:tgtEl>
                                          </p:cBhvr>
                                          <p:to x="100000" y="100000"/>
                                        </p:animScale>
                                        <p:animScale>
                                          <p:cBhvr>
                                            <p:cTn id="203" dur="26">
                                              <p:stCondLst>
                                                <p:cond delay="1808"/>
                                              </p:stCondLst>
                                            </p:cTn>
                                            <p:tgtEl>
                                              <p:spTgt spid="72"/>
                                            </p:tgtEl>
                                          </p:cBhvr>
                                          <p:to x="100000" y="95000"/>
                                        </p:animScale>
                                        <p:animScale>
                                          <p:cBhvr>
                                            <p:cTn id="204" dur="166" decel="50000">
                                              <p:stCondLst>
                                                <p:cond delay="1834"/>
                                              </p:stCondLst>
                                            </p:cTn>
                                            <p:tgtEl>
                                              <p:spTgt spid="72"/>
                                            </p:tgtEl>
                                          </p:cBhvr>
                                          <p:to x="100000" y="100000"/>
                                        </p:animScale>
                                      </p:childTnLst>
                                    </p:cTn>
                                  </p:par>
                                  <p:par>
                                    <p:cTn id="205" presetID="2" presetClass="entr" presetSubtype="1" fill="hold" nodeType="withEffect">
                                      <p:stCondLst>
                                        <p:cond delay="2500"/>
                                      </p:stCondLst>
                                      <p:childTnLst>
                                        <p:set>
                                          <p:cBhvr>
                                            <p:cTn id="206" dur="1" fill="hold">
                                              <p:stCondLst>
                                                <p:cond delay="0"/>
                                              </p:stCondLst>
                                            </p:cTn>
                                            <p:tgtEl>
                                              <p:spTgt spid="17"/>
                                            </p:tgtEl>
                                            <p:attrNameLst>
                                              <p:attrName>style.visibility</p:attrName>
                                            </p:attrNameLst>
                                          </p:cBhvr>
                                          <p:to>
                                            <p:strVal val="visible"/>
                                          </p:to>
                                        </p:set>
                                        <p:anim calcmode="lin" valueType="num">
                                          <p:cBhvr additive="base">
                                            <p:cTn id="207" dur="2000" fill="hold"/>
                                            <p:tgtEl>
                                              <p:spTgt spid="17"/>
                                            </p:tgtEl>
                                            <p:attrNameLst>
                                              <p:attrName>ppt_x</p:attrName>
                                            </p:attrNameLst>
                                          </p:cBhvr>
                                          <p:tavLst>
                                            <p:tav tm="0">
                                              <p:val>
                                                <p:strVal val="#ppt_x"/>
                                              </p:val>
                                            </p:tav>
                                            <p:tav tm="100000">
                                              <p:val>
                                                <p:strVal val="#ppt_x"/>
                                              </p:val>
                                            </p:tav>
                                          </p:tavLst>
                                        </p:anim>
                                        <p:anim calcmode="lin" valueType="num">
                                          <p:cBhvr additive="base">
                                            <p:cTn id="208" dur="2000" fill="hold"/>
                                            <p:tgtEl>
                                              <p:spTgt spid="17"/>
                                            </p:tgtEl>
                                            <p:attrNameLst>
                                              <p:attrName>ppt_y</p:attrName>
                                            </p:attrNameLst>
                                          </p:cBhvr>
                                          <p:tavLst>
                                            <p:tav tm="0">
                                              <p:val>
                                                <p:strVal val="0-#ppt_h/2"/>
                                              </p:val>
                                            </p:tav>
                                            <p:tav tm="100000">
                                              <p:val>
                                                <p:strVal val="#ppt_y"/>
                                              </p:val>
                                            </p:tav>
                                          </p:tavLst>
                                        </p:anim>
                                      </p:childTnLst>
                                    </p:cTn>
                                  </p:par>
                                  <p:par>
                                    <p:cTn id="209" presetID="2" presetClass="entr" presetSubtype="1" fill="hold" nodeType="withEffect">
                                      <p:stCondLst>
                                        <p:cond delay="2500"/>
                                      </p:stCondLst>
                                      <p:childTnLst>
                                        <p:set>
                                          <p:cBhvr>
                                            <p:cTn id="210" dur="1" fill="hold">
                                              <p:stCondLst>
                                                <p:cond delay="0"/>
                                              </p:stCondLst>
                                            </p:cTn>
                                            <p:tgtEl>
                                              <p:spTgt spid="24"/>
                                            </p:tgtEl>
                                            <p:attrNameLst>
                                              <p:attrName>style.visibility</p:attrName>
                                            </p:attrNameLst>
                                          </p:cBhvr>
                                          <p:to>
                                            <p:strVal val="visible"/>
                                          </p:to>
                                        </p:set>
                                        <p:anim calcmode="lin" valueType="num">
                                          <p:cBhvr additive="base">
                                            <p:cTn id="211" dur="2000" fill="hold"/>
                                            <p:tgtEl>
                                              <p:spTgt spid="24"/>
                                            </p:tgtEl>
                                            <p:attrNameLst>
                                              <p:attrName>ppt_x</p:attrName>
                                            </p:attrNameLst>
                                          </p:cBhvr>
                                          <p:tavLst>
                                            <p:tav tm="0">
                                              <p:val>
                                                <p:strVal val="#ppt_x"/>
                                              </p:val>
                                            </p:tav>
                                            <p:tav tm="100000">
                                              <p:val>
                                                <p:strVal val="#ppt_x"/>
                                              </p:val>
                                            </p:tav>
                                          </p:tavLst>
                                        </p:anim>
                                        <p:anim calcmode="lin" valueType="num">
                                          <p:cBhvr additive="base">
                                            <p:cTn id="212" dur="2000" fill="hold"/>
                                            <p:tgtEl>
                                              <p:spTgt spid="24"/>
                                            </p:tgtEl>
                                            <p:attrNameLst>
                                              <p:attrName>ppt_y</p:attrName>
                                            </p:attrNameLst>
                                          </p:cBhvr>
                                          <p:tavLst>
                                            <p:tav tm="0">
                                              <p:val>
                                                <p:strVal val="0-#ppt_h/2"/>
                                              </p:val>
                                            </p:tav>
                                            <p:tav tm="100000">
                                              <p:val>
                                                <p:strVal val="#ppt_y"/>
                                              </p:val>
                                            </p:tav>
                                          </p:tavLst>
                                        </p:anim>
                                      </p:childTnLst>
                                    </p:cTn>
                                  </p:par>
                                  <p:par>
                                    <p:cTn id="213" presetID="2" presetClass="entr" presetSubtype="2" fill="hold" grpId="0" nodeType="withEffect">
                                      <p:stCondLst>
                                        <p:cond delay="5000"/>
                                      </p:stCondLst>
                                      <p:childTnLst>
                                        <p:set>
                                          <p:cBhvr>
                                            <p:cTn id="214" dur="1" fill="hold">
                                              <p:stCondLst>
                                                <p:cond delay="0"/>
                                              </p:stCondLst>
                                            </p:cTn>
                                            <p:tgtEl>
                                              <p:spTgt spid="152"/>
                                            </p:tgtEl>
                                            <p:attrNameLst>
                                              <p:attrName>style.visibility</p:attrName>
                                            </p:attrNameLst>
                                          </p:cBhvr>
                                          <p:to>
                                            <p:strVal val="visible"/>
                                          </p:to>
                                        </p:set>
                                        <p:anim calcmode="lin" valueType="num">
                                          <p:cBhvr additive="base">
                                            <p:cTn id="215" dur="2000" fill="hold"/>
                                            <p:tgtEl>
                                              <p:spTgt spid="152"/>
                                            </p:tgtEl>
                                            <p:attrNameLst>
                                              <p:attrName>ppt_x</p:attrName>
                                            </p:attrNameLst>
                                          </p:cBhvr>
                                          <p:tavLst>
                                            <p:tav tm="0">
                                              <p:val>
                                                <p:strVal val="1+#ppt_w/2"/>
                                              </p:val>
                                            </p:tav>
                                            <p:tav tm="100000">
                                              <p:val>
                                                <p:strVal val="#ppt_x"/>
                                              </p:val>
                                            </p:tav>
                                          </p:tavLst>
                                        </p:anim>
                                        <p:anim calcmode="lin" valueType="num">
                                          <p:cBhvr additive="base">
                                            <p:cTn id="216" dur="2000" fill="hold"/>
                                            <p:tgtEl>
                                              <p:spTgt spid="152"/>
                                            </p:tgtEl>
                                            <p:attrNameLst>
                                              <p:attrName>ppt_y</p:attrName>
                                            </p:attrNameLst>
                                          </p:cBhvr>
                                          <p:tavLst>
                                            <p:tav tm="0">
                                              <p:val>
                                                <p:strVal val="#ppt_y"/>
                                              </p:val>
                                            </p:tav>
                                            <p:tav tm="100000">
                                              <p:val>
                                                <p:strVal val="#ppt_y"/>
                                              </p:val>
                                            </p:tav>
                                          </p:tavLst>
                                        </p:anim>
                                      </p:childTnLst>
                                    </p:cTn>
                                  </p:par>
                                  <p:par>
                                    <p:cTn id="217" presetID="2" presetClass="entr" presetSubtype="2" fill="hold" nodeType="withEffect">
                                      <p:stCondLst>
                                        <p:cond delay="5200"/>
                                      </p:stCondLst>
                                      <p:childTnLst>
                                        <p:set>
                                          <p:cBhvr>
                                            <p:cTn id="218" dur="1" fill="hold">
                                              <p:stCondLst>
                                                <p:cond delay="0"/>
                                              </p:stCondLst>
                                            </p:cTn>
                                            <p:tgtEl>
                                              <p:spTgt spid="168"/>
                                            </p:tgtEl>
                                            <p:attrNameLst>
                                              <p:attrName>style.visibility</p:attrName>
                                            </p:attrNameLst>
                                          </p:cBhvr>
                                          <p:to>
                                            <p:strVal val="visible"/>
                                          </p:to>
                                        </p:set>
                                        <p:anim calcmode="lin" valueType="num">
                                          <p:cBhvr additive="base">
                                            <p:cTn id="219" dur="2000" fill="hold"/>
                                            <p:tgtEl>
                                              <p:spTgt spid="168"/>
                                            </p:tgtEl>
                                            <p:attrNameLst>
                                              <p:attrName>ppt_x</p:attrName>
                                            </p:attrNameLst>
                                          </p:cBhvr>
                                          <p:tavLst>
                                            <p:tav tm="0">
                                              <p:val>
                                                <p:strVal val="1+#ppt_w/2"/>
                                              </p:val>
                                            </p:tav>
                                            <p:tav tm="100000">
                                              <p:val>
                                                <p:strVal val="#ppt_x"/>
                                              </p:val>
                                            </p:tav>
                                          </p:tavLst>
                                        </p:anim>
                                        <p:anim calcmode="lin" valueType="num">
                                          <p:cBhvr additive="base">
                                            <p:cTn id="220" dur="2000" fill="hold"/>
                                            <p:tgtEl>
                                              <p:spTgt spid="168"/>
                                            </p:tgtEl>
                                            <p:attrNameLst>
                                              <p:attrName>ppt_y</p:attrName>
                                            </p:attrNameLst>
                                          </p:cBhvr>
                                          <p:tavLst>
                                            <p:tav tm="0">
                                              <p:val>
                                                <p:strVal val="#ppt_y"/>
                                              </p:val>
                                            </p:tav>
                                            <p:tav tm="100000">
                                              <p:val>
                                                <p:strVal val="#ppt_y"/>
                                              </p:val>
                                            </p:tav>
                                          </p:tavLst>
                                        </p:anim>
                                      </p:childTnLst>
                                    </p:cTn>
                                  </p:par>
                                  <p:par>
                                    <p:cTn id="221" presetID="2" presetClass="entr" presetSubtype="1" fill="hold" nodeType="withEffect">
                                      <p:stCondLst>
                                        <p:cond delay="5400"/>
                                      </p:stCondLst>
                                      <p:childTnLst>
                                        <p:set>
                                          <p:cBhvr>
                                            <p:cTn id="222" dur="1" fill="hold">
                                              <p:stCondLst>
                                                <p:cond delay="0"/>
                                              </p:stCondLst>
                                            </p:cTn>
                                            <p:tgtEl>
                                              <p:spTgt spid="110"/>
                                            </p:tgtEl>
                                            <p:attrNameLst>
                                              <p:attrName>style.visibility</p:attrName>
                                            </p:attrNameLst>
                                          </p:cBhvr>
                                          <p:to>
                                            <p:strVal val="visible"/>
                                          </p:to>
                                        </p:set>
                                        <p:anim calcmode="lin" valueType="num">
                                          <p:cBhvr additive="base">
                                            <p:cTn id="223" dur="2000" fill="hold"/>
                                            <p:tgtEl>
                                              <p:spTgt spid="110"/>
                                            </p:tgtEl>
                                            <p:attrNameLst>
                                              <p:attrName>ppt_x</p:attrName>
                                            </p:attrNameLst>
                                          </p:cBhvr>
                                          <p:tavLst>
                                            <p:tav tm="0">
                                              <p:val>
                                                <p:strVal val="#ppt_x"/>
                                              </p:val>
                                            </p:tav>
                                            <p:tav tm="100000">
                                              <p:val>
                                                <p:strVal val="#ppt_x"/>
                                              </p:val>
                                            </p:tav>
                                          </p:tavLst>
                                        </p:anim>
                                        <p:anim calcmode="lin" valueType="num">
                                          <p:cBhvr additive="base">
                                            <p:cTn id="224" dur="2000" fill="hold"/>
                                            <p:tgtEl>
                                              <p:spTgt spid="110"/>
                                            </p:tgtEl>
                                            <p:attrNameLst>
                                              <p:attrName>ppt_y</p:attrName>
                                            </p:attrNameLst>
                                          </p:cBhvr>
                                          <p:tavLst>
                                            <p:tav tm="0">
                                              <p:val>
                                                <p:strVal val="0-#ppt_h/2"/>
                                              </p:val>
                                            </p:tav>
                                            <p:tav tm="100000">
                                              <p:val>
                                                <p:strVal val="#ppt_y"/>
                                              </p:val>
                                            </p:tav>
                                          </p:tavLst>
                                        </p:anim>
                                      </p:childTnLst>
                                    </p:cTn>
                                  </p:par>
                                  <p:par>
                                    <p:cTn id="225" presetID="2" presetClass="entr" presetSubtype="1" fill="hold" nodeType="withEffect">
                                      <p:stCondLst>
                                        <p:cond delay="5600"/>
                                      </p:stCondLst>
                                      <p:childTnLst>
                                        <p:set>
                                          <p:cBhvr>
                                            <p:cTn id="226" dur="1" fill="hold">
                                              <p:stCondLst>
                                                <p:cond delay="0"/>
                                              </p:stCondLst>
                                            </p:cTn>
                                            <p:tgtEl>
                                              <p:spTgt spid="114"/>
                                            </p:tgtEl>
                                            <p:attrNameLst>
                                              <p:attrName>style.visibility</p:attrName>
                                            </p:attrNameLst>
                                          </p:cBhvr>
                                          <p:to>
                                            <p:strVal val="visible"/>
                                          </p:to>
                                        </p:set>
                                        <p:anim calcmode="lin" valueType="num">
                                          <p:cBhvr additive="base">
                                            <p:cTn id="227" dur="2000" fill="hold"/>
                                            <p:tgtEl>
                                              <p:spTgt spid="114"/>
                                            </p:tgtEl>
                                            <p:attrNameLst>
                                              <p:attrName>ppt_x</p:attrName>
                                            </p:attrNameLst>
                                          </p:cBhvr>
                                          <p:tavLst>
                                            <p:tav tm="0">
                                              <p:val>
                                                <p:strVal val="#ppt_x"/>
                                              </p:val>
                                            </p:tav>
                                            <p:tav tm="100000">
                                              <p:val>
                                                <p:strVal val="#ppt_x"/>
                                              </p:val>
                                            </p:tav>
                                          </p:tavLst>
                                        </p:anim>
                                        <p:anim calcmode="lin" valueType="num">
                                          <p:cBhvr additive="base">
                                            <p:cTn id="228" dur="2000" fill="hold"/>
                                            <p:tgtEl>
                                              <p:spTgt spid="114"/>
                                            </p:tgtEl>
                                            <p:attrNameLst>
                                              <p:attrName>ppt_y</p:attrName>
                                            </p:attrNameLst>
                                          </p:cBhvr>
                                          <p:tavLst>
                                            <p:tav tm="0">
                                              <p:val>
                                                <p:strVal val="0-#ppt_h/2"/>
                                              </p:val>
                                            </p:tav>
                                            <p:tav tm="100000">
                                              <p:val>
                                                <p:strVal val="#ppt_y"/>
                                              </p:val>
                                            </p:tav>
                                          </p:tavLst>
                                        </p:anim>
                                      </p:childTnLst>
                                    </p:cTn>
                                  </p:par>
                                  <p:par>
                                    <p:cTn id="229" presetID="2" presetClass="entr" presetSubtype="1" fill="hold" nodeType="withEffect">
                                      <p:stCondLst>
                                        <p:cond delay="5800"/>
                                      </p:stCondLst>
                                      <p:childTnLst>
                                        <p:set>
                                          <p:cBhvr>
                                            <p:cTn id="230" dur="1" fill="hold">
                                              <p:stCondLst>
                                                <p:cond delay="0"/>
                                              </p:stCondLst>
                                            </p:cTn>
                                            <p:tgtEl>
                                              <p:spTgt spid="118"/>
                                            </p:tgtEl>
                                            <p:attrNameLst>
                                              <p:attrName>style.visibility</p:attrName>
                                            </p:attrNameLst>
                                          </p:cBhvr>
                                          <p:to>
                                            <p:strVal val="visible"/>
                                          </p:to>
                                        </p:set>
                                        <p:anim calcmode="lin" valueType="num">
                                          <p:cBhvr additive="base">
                                            <p:cTn id="231" dur="2000" fill="hold"/>
                                            <p:tgtEl>
                                              <p:spTgt spid="118"/>
                                            </p:tgtEl>
                                            <p:attrNameLst>
                                              <p:attrName>ppt_x</p:attrName>
                                            </p:attrNameLst>
                                          </p:cBhvr>
                                          <p:tavLst>
                                            <p:tav tm="0">
                                              <p:val>
                                                <p:strVal val="#ppt_x"/>
                                              </p:val>
                                            </p:tav>
                                            <p:tav tm="100000">
                                              <p:val>
                                                <p:strVal val="#ppt_x"/>
                                              </p:val>
                                            </p:tav>
                                          </p:tavLst>
                                        </p:anim>
                                        <p:anim calcmode="lin" valueType="num">
                                          <p:cBhvr additive="base">
                                            <p:cTn id="232" dur="2000" fill="hold"/>
                                            <p:tgtEl>
                                              <p:spTgt spid="118"/>
                                            </p:tgtEl>
                                            <p:attrNameLst>
                                              <p:attrName>ppt_y</p:attrName>
                                            </p:attrNameLst>
                                          </p:cBhvr>
                                          <p:tavLst>
                                            <p:tav tm="0">
                                              <p:val>
                                                <p:strVal val="0-#ppt_h/2"/>
                                              </p:val>
                                            </p:tav>
                                            <p:tav tm="100000">
                                              <p:val>
                                                <p:strVal val="#ppt_y"/>
                                              </p:val>
                                            </p:tav>
                                          </p:tavLst>
                                        </p:anim>
                                      </p:childTnLst>
                                    </p:cTn>
                                  </p:par>
                                  <p:par>
                                    <p:cTn id="233" presetID="2" presetClass="entr" presetSubtype="1" fill="hold" nodeType="withEffect">
                                      <p:stCondLst>
                                        <p:cond delay="6000"/>
                                      </p:stCondLst>
                                      <p:childTnLst>
                                        <p:set>
                                          <p:cBhvr>
                                            <p:cTn id="234" dur="1" fill="hold">
                                              <p:stCondLst>
                                                <p:cond delay="0"/>
                                              </p:stCondLst>
                                            </p:cTn>
                                            <p:tgtEl>
                                              <p:spTgt spid="122"/>
                                            </p:tgtEl>
                                            <p:attrNameLst>
                                              <p:attrName>style.visibility</p:attrName>
                                            </p:attrNameLst>
                                          </p:cBhvr>
                                          <p:to>
                                            <p:strVal val="visible"/>
                                          </p:to>
                                        </p:set>
                                        <p:anim calcmode="lin" valueType="num">
                                          <p:cBhvr additive="base">
                                            <p:cTn id="235" dur="2000" fill="hold"/>
                                            <p:tgtEl>
                                              <p:spTgt spid="122"/>
                                            </p:tgtEl>
                                            <p:attrNameLst>
                                              <p:attrName>ppt_x</p:attrName>
                                            </p:attrNameLst>
                                          </p:cBhvr>
                                          <p:tavLst>
                                            <p:tav tm="0">
                                              <p:val>
                                                <p:strVal val="#ppt_x"/>
                                              </p:val>
                                            </p:tav>
                                            <p:tav tm="100000">
                                              <p:val>
                                                <p:strVal val="#ppt_x"/>
                                              </p:val>
                                            </p:tav>
                                          </p:tavLst>
                                        </p:anim>
                                        <p:anim calcmode="lin" valueType="num">
                                          <p:cBhvr additive="base">
                                            <p:cTn id="236" dur="2000" fill="hold"/>
                                            <p:tgtEl>
                                              <p:spTgt spid="122"/>
                                            </p:tgtEl>
                                            <p:attrNameLst>
                                              <p:attrName>ppt_y</p:attrName>
                                            </p:attrNameLst>
                                          </p:cBhvr>
                                          <p:tavLst>
                                            <p:tav tm="0">
                                              <p:val>
                                                <p:strVal val="0-#ppt_h/2"/>
                                              </p:val>
                                            </p:tav>
                                            <p:tav tm="100000">
                                              <p:val>
                                                <p:strVal val="#ppt_y"/>
                                              </p:val>
                                            </p:tav>
                                          </p:tavLst>
                                        </p:anim>
                                      </p:childTnLst>
                                    </p:cTn>
                                  </p:par>
                                  <p:par>
                                    <p:cTn id="237" presetID="2" presetClass="entr" presetSubtype="1" fill="hold" nodeType="withEffect">
                                      <p:stCondLst>
                                        <p:cond delay="6200"/>
                                      </p:stCondLst>
                                      <p:childTnLst>
                                        <p:set>
                                          <p:cBhvr>
                                            <p:cTn id="238" dur="1" fill="hold">
                                              <p:stCondLst>
                                                <p:cond delay="0"/>
                                              </p:stCondLst>
                                            </p:cTn>
                                            <p:tgtEl>
                                              <p:spTgt spid="126"/>
                                            </p:tgtEl>
                                            <p:attrNameLst>
                                              <p:attrName>style.visibility</p:attrName>
                                            </p:attrNameLst>
                                          </p:cBhvr>
                                          <p:to>
                                            <p:strVal val="visible"/>
                                          </p:to>
                                        </p:set>
                                        <p:anim calcmode="lin" valueType="num">
                                          <p:cBhvr additive="base">
                                            <p:cTn id="239" dur="2000" fill="hold"/>
                                            <p:tgtEl>
                                              <p:spTgt spid="126"/>
                                            </p:tgtEl>
                                            <p:attrNameLst>
                                              <p:attrName>ppt_x</p:attrName>
                                            </p:attrNameLst>
                                          </p:cBhvr>
                                          <p:tavLst>
                                            <p:tav tm="0">
                                              <p:val>
                                                <p:strVal val="#ppt_x"/>
                                              </p:val>
                                            </p:tav>
                                            <p:tav tm="100000">
                                              <p:val>
                                                <p:strVal val="#ppt_x"/>
                                              </p:val>
                                            </p:tav>
                                          </p:tavLst>
                                        </p:anim>
                                        <p:anim calcmode="lin" valueType="num">
                                          <p:cBhvr additive="base">
                                            <p:cTn id="240" dur="2000" fill="hold"/>
                                            <p:tgtEl>
                                              <p:spTgt spid="126"/>
                                            </p:tgtEl>
                                            <p:attrNameLst>
                                              <p:attrName>ppt_y</p:attrName>
                                            </p:attrNameLst>
                                          </p:cBhvr>
                                          <p:tavLst>
                                            <p:tav tm="0">
                                              <p:val>
                                                <p:strVal val="0-#ppt_h/2"/>
                                              </p:val>
                                            </p:tav>
                                            <p:tav tm="100000">
                                              <p:val>
                                                <p:strVal val="#ppt_y"/>
                                              </p:val>
                                            </p:tav>
                                          </p:tavLst>
                                        </p:anim>
                                      </p:childTnLst>
                                    </p:cTn>
                                  </p:par>
                                  <p:par>
                                    <p:cTn id="241" presetID="2" presetClass="entr" presetSubtype="1" fill="hold" nodeType="withEffect">
                                      <p:stCondLst>
                                        <p:cond delay="6400"/>
                                      </p:stCondLst>
                                      <p:childTnLst>
                                        <p:set>
                                          <p:cBhvr>
                                            <p:cTn id="242" dur="1" fill="hold">
                                              <p:stCondLst>
                                                <p:cond delay="0"/>
                                              </p:stCondLst>
                                            </p:cTn>
                                            <p:tgtEl>
                                              <p:spTgt spid="130"/>
                                            </p:tgtEl>
                                            <p:attrNameLst>
                                              <p:attrName>style.visibility</p:attrName>
                                            </p:attrNameLst>
                                          </p:cBhvr>
                                          <p:to>
                                            <p:strVal val="visible"/>
                                          </p:to>
                                        </p:set>
                                        <p:anim calcmode="lin" valueType="num">
                                          <p:cBhvr additive="base">
                                            <p:cTn id="243" dur="2000" fill="hold"/>
                                            <p:tgtEl>
                                              <p:spTgt spid="130"/>
                                            </p:tgtEl>
                                            <p:attrNameLst>
                                              <p:attrName>ppt_x</p:attrName>
                                            </p:attrNameLst>
                                          </p:cBhvr>
                                          <p:tavLst>
                                            <p:tav tm="0">
                                              <p:val>
                                                <p:strVal val="#ppt_x"/>
                                              </p:val>
                                            </p:tav>
                                            <p:tav tm="100000">
                                              <p:val>
                                                <p:strVal val="#ppt_x"/>
                                              </p:val>
                                            </p:tav>
                                          </p:tavLst>
                                        </p:anim>
                                        <p:anim calcmode="lin" valueType="num">
                                          <p:cBhvr additive="base">
                                            <p:cTn id="244" dur="2000" fill="hold"/>
                                            <p:tgtEl>
                                              <p:spTgt spid="130"/>
                                            </p:tgtEl>
                                            <p:attrNameLst>
                                              <p:attrName>ppt_y</p:attrName>
                                            </p:attrNameLst>
                                          </p:cBhvr>
                                          <p:tavLst>
                                            <p:tav tm="0">
                                              <p:val>
                                                <p:strVal val="0-#ppt_h/2"/>
                                              </p:val>
                                            </p:tav>
                                            <p:tav tm="100000">
                                              <p:val>
                                                <p:strVal val="#ppt_y"/>
                                              </p:val>
                                            </p:tav>
                                          </p:tavLst>
                                        </p:anim>
                                      </p:childTnLst>
                                    </p:cTn>
                                  </p:par>
                                  <p:par>
                                    <p:cTn id="245" presetID="2" presetClass="entr" presetSubtype="1" fill="hold" nodeType="withEffect">
                                      <p:stCondLst>
                                        <p:cond delay="6600"/>
                                      </p:stCondLst>
                                      <p:childTnLst>
                                        <p:set>
                                          <p:cBhvr>
                                            <p:cTn id="246" dur="1" fill="hold">
                                              <p:stCondLst>
                                                <p:cond delay="0"/>
                                              </p:stCondLst>
                                            </p:cTn>
                                            <p:tgtEl>
                                              <p:spTgt spid="134"/>
                                            </p:tgtEl>
                                            <p:attrNameLst>
                                              <p:attrName>style.visibility</p:attrName>
                                            </p:attrNameLst>
                                          </p:cBhvr>
                                          <p:to>
                                            <p:strVal val="visible"/>
                                          </p:to>
                                        </p:set>
                                        <p:anim calcmode="lin" valueType="num">
                                          <p:cBhvr additive="base">
                                            <p:cTn id="247" dur="2000" fill="hold"/>
                                            <p:tgtEl>
                                              <p:spTgt spid="134"/>
                                            </p:tgtEl>
                                            <p:attrNameLst>
                                              <p:attrName>ppt_x</p:attrName>
                                            </p:attrNameLst>
                                          </p:cBhvr>
                                          <p:tavLst>
                                            <p:tav tm="0">
                                              <p:val>
                                                <p:strVal val="#ppt_x"/>
                                              </p:val>
                                            </p:tav>
                                            <p:tav tm="100000">
                                              <p:val>
                                                <p:strVal val="#ppt_x"/>
                                              </p:val>
                                            </p:tav>
                                          </p:tavLst>
                                        </p:anim>
                                        <p:anim calcmode="lin" valueType="num">
                                          <p:cBhvr additive="base">
                                            <p:cTn id="248" dur="2000" fill="hold"/>
                                            <p:tgtEl>
                                              <p:spTgt spid="134"/>
                                            </p:tgtEl>
                                            <p:attrNameLst>
                                              <p:attrName>ppt_y</p:attrName>
                                            </p:attrNameLst>
                                          </p:cBhvr>
                                          <p:tavLst>
                                            <p:tav tm="0">
                                              <p:val>
                                                <p:strVal val="0-#ppt_h/2"/>
                                              </p:val>
                                            </p:tav>
                                            <p:tav tm="100000">
                                              <p:val>
                                                <p:strVal val="#ppt_y"/>
                                              </p:val>
                                            </p:tav>
                                          </p:tavLst>
                                        </p:anim>
                                      </p:childTnLst>
                                    </p:cTn>
                                  </p:par>
                                  <p:par>
                                    <p:cTn id="249" presetID="2" presetClass="entr" presetSubtype="1" fill="hold" nodeType="withEffect">
                                      <p:stCondLst>
                                        <p:cond delay="6800"/>
                                      </p:stCondLst>
                                      <p:childTnLst>
                                        <p:set>
                                          <p:cBhvr>
                                            <p:cTn id="250" dur="1" fill="hold">
                                              <p:stCondLst>
                                                <p:cond delay="0"/>
                                              </p:stCondLst>
                                            </p:cTn>
                                            <p:tgtEl>
                                              <p:spTgt spid="105"/>
                                            </p:tgtEl>
                                            <p:attrNameLst>
                                              <p:attrName>style.visibility</p:attrName>
                                            </p:attrNameLst>
                                          </p:cBhvr>
                                          <p:to>
                                            <p:strVal val="visible"/>
                                          </p:to>
                                        </p:set>
                                        <p:anim calcmode="lin" valueType="num">
                                          <p:cBhvr additive="base">
                                            <p:cTn id="251" dur="2000" fill="hold"/>
                                            <p:tgtEl>
                                              <p:spTgt spid="105"/>
                                            </p:tgtEl>
                                            <p:attrNameLst>
                                              <p:attrName>ppt_x</p:attrName>
                                            </p:attrNameLst>
                                          </p:cBhvr>
                                          <p:tavLst>
                                            <p:tav tm="0">
                                              <p:val>
                                                <p:strVal val="#ppt_x"/>
                                              </p:val>
                                            </p:tav>
                                            <p:tav tm="100000">
                                              <p:val>
                                                <p:strVal val="#ppt_x"/>
                                              </p:val>
                                            </p:tav>
                                          </p:tavLst>
                                        </p:anim>
                                        <p:anim calcmode="lin" valueType="num">
                                          <p:cBhvr additive="base">
                                            <p:cTn id="252" dur="2000" fill="hold"/>
                                            <p:tgtEl>
                                              <p:spTgt spid="105"/>
                                            </p:tgtEl>
                                            <p:attrNameLst>
                                              <p:attrName>ppt_y</p:attrName>
                                            </p:attrNameLst>
                                          </p:cBhvr>
                                          <p:tavLst>
                                            <p:tav tm="0">
                                              <p:val>
                                                <p:strVal val="0-#ppt_h/2"/>
                                              </p:val>
                                            </p:tav>
                                            <p:tav tm="100000">
                                              <p:val>
                                                <p:strVal val="#ppt_y"/>
                                              </p:val>
                                            </p:tav>
                                          </p:tavLst>
                                        </p:anim>
                                      </p:childTnLst>
                                    </p:cTn>
                                  </p:par>
                                  <p:par>
                                    <p:cTn id="253" presetID="2" presetClass="entr" presetSubtype="1" fill="hold" nodeType="withEffect">
                                      <p:stCondLst>
                                        <p:cond delay="2500"/>
                                      </p:stCondLst>
                                      <p:childTnLst>
                                        <p:set>
                                          <p:cBhvr>
                                            <p:cTn id="254" dur="1" fill="hold">
                                              <p:stCondLst>
                                                <p:cond delay="0"/>
                                              </p:stCondLst>
                                            </p:cTn>
                                            <p:tgtEl>
                                              <p:spTgt spid="29"/>
                                            </p:tgtEl>
                                            <p:attrNameLst>
                                              <p:attrName>style.visibility</p:attrName>
                                            </p:attrNameLst>
                                          </p:cBhvr>
                                          <p:to>
                                            <p:strVal val="visible"/>
                                          </p:to>
                                        </p:set>
                                        <p:anim calcmode="lin" valueType="num">
                                          <p:cBhvr additive="base">
                                            <p:cTn id="255" dur="2000" fill="hold"/>
                                            <p:tgtEl>
                                              <p:spTgt spid="29"/>
                                            </p:tgtEl>
                                            <p:attrNameLst>
                                              <p:attrName>ppt_x</p:attrName>
                                            </p:attrNameLst>
                                          </p:cBhvr>
                                          <p:tavLst>
                                            <p:tav tm="0">
                                              <p:val>
                                                <p:strVal val="#ppt_x"/>
                                              </p:val>
                                            </p:tav>
                                            <p:tav tm="100000">
                                              <p:val>
                                                <p:strVal val="#ppt_x"/>
                                              </p:val>
                                            </p:tav>
                                          </p:tavLst>
                                        </p:anim>
                                        <p:anim calcmode="lin" valueType="num">
                                          <p:cBhvr additive="base">
                                            <p:cTn id="256" dur="2000" fill="hold"/>
                                            <p:tgtEl>
                                              <p:spTgt spid="29"/>
                                            </p:tgtEl>
                                            <p:attrNameLst>
                                              <p:attrName>ppt_y</p:attrName>
                                            </p:attrNameLst>
                                          </p:cBhvr>
                                          <p:tavLst>
                                            <p:tav tm="0">
                                              <p:val>
                                                <p:strVal val="0-#ppt_h/2"/>
                                              </p:val>
                                            </p:tav>
                                            <p:tav tm="100000">
                                              <p:val>
                                                <p:strVal val="#ppt_y"/>
                                              </p:val>
                                            </p:tav>
                                          </p:tavLst>
                                        </p:anim>
                                      </p:childTnLst>
                                    </p:cTn>
                                  </p:par>
                                  <p:par>
                                    <p:cTn id="257" presetID="2" presetClass="entr" presetSubtype="2" fill="hold" grpId="0" nodeType="withEffect">
                                      <p:stCondLst>
                                        <p:cond delay="7200"/>
                                      </p:stCondLst>
                                      <p:childTnLst>
                                        <p:set>
                                          <p:cBhvr>
                                            <p:cTn id="258" dur="1" fill="hold">
                                              <p:stCondLst>
                                                <p:cond delay="0"/>
                                              </p:stCondLst>
                                            </p:cTn>
                                            <p:tgtEl>
                                              <p:spTgt spid="154"/>
                                            </p:tgtEl>
                                            <p:attrNameLst>
                                              <p:attrName>style.visibility</p:attrName>
                                            </p:attrNameLst>
                                          </p:cBhvr>
                                          <p:to>
                                            <p:strVal val="visible"/>
                                          </p:to>
                                        </p:set>
                                        <p:anim calcmode="lin" valueType="num">
                                          <p:cBhvr additive="base">
                                            <p:cTn id="259" dur="2000" fill="hold"/>
                                            <p:tgtEl>
                                              <p:spTgt spid="154"/>
                                            </p:tgtEl>
                                            <p:attrNameLst>
                                              <p:attrName>ppt_x</p:attrName>
                                            </p:attrNameLst>
                                          </p:cBhvr>
                                          <p:tavLst>
                                            <p:tav tm="0">
                                              <p:val>
                                                <p:strVal val="1+#ppt_w/2"/>
                                              </p:val>
                                            </p:tav>
                                            <p:tav tm="100000">
                                              <p:val>
                                                <p:strVal val="#ppt_x"/>
                                              </p:val>
                                            </p:tav>
                                          </p:tavLst>
                                        </p:anim>
                                        <p:anim calcmode="lin" valueType="num">
                                          <p:cBhvr additive="base">
                                            <p:cTn id="260" dur="2000" fill="hold"/>
                                            <p:tgtEl>
                                              <p:spTgt spid="154"/>
                                            </p:tgtEl>
                                            <p:attrNameLst>
                                              <p:attrName>ppt_y</p:attrName>
                                            </p:attrNameLst>
                                          </p:cBhvr>
                                          <p:tavLst>
                                            <p:tav tm="0">
                                              <p:val>
                                                <p:strVal val="#ppt_y"/>
                                              </p:val>
                                            </p:tav>
                                            <p:tav tm="100000">
                                              <p:val>
                                                <p:strVal val="#ppt_y"/>
                                              </p:val>
                                            </p:tav>
                                          </p:tavLst>
                                        </p:anim>
                                      </p:childTnLst>
                                    </p:cTn>
                                  </p:par>
                                  <p:par>
                                    <p:cTn id="261" presetID="2" presetClass="entr" presetSubtype="2" fill="hold" nodeType="withEffect">
                                      <p:stCondLst>
                                        <p:cond delay="7400"/>
                                      </p:stCondLst>
                                      <p:childTnLst>
                                        <p:set>
                                          <p:cBhvr>
                                            <p:cTn id="262" dur="1" fill="hold">
                                              <p:stCondLst>
                                                <p:cond delay="0"/>
                                              </p:stCondLst>
                                            </p:cTn>
                                            <p:tgtEl>
                                              <p:spTgt spid="170"/>
                                            </p:tgtEl>
                                            <p:attrNameLst>
                                              <p:attrName>style.visibility</p:attrName>
                                            </p:attrNameLst>
                                          </p:cBhvr>
                                          <p:to>
                                            <p:strVal val="visible"/>
                                          </p:to>
                                        </p:set>
                                        <p:anim calcmode="lin" valueType="num">
                                          <p:cBhvr additive="base">
                                            <p:cTn id="263" dur="2000" fill="hold"/>
                                            <p:tgtEl>
                                              <p:spTgt spid="170"/>
                                            </p:tgtEl>
                                            <p:attrNameLst>
                                              <p:attrName>ppt_x</p:attrName>
                                            </p:attrNameLst>
                                          </p:cBhvr>
                                          <p:tavLst>
                                            <p:tav tm="0">
                                              <p:val>
                                                <p:strVal val="1+#ppt_w/2"/>
                                              </p:val>
                                            </p:tav>
                                            <p:tav tm="100000">
                                              <p:val>
                                                <p:strVal val="#ppt_x"/>
                                              </p:val>
                                            </p:tav>
                                          </p:tavLst>
                                        </p:anim>
                                        <p:anim calcmode="lin" valueType="num">
                                          <p:cBhvr additive="base">
                                            <p:cTn id="264" dur="2000" fill="hold"/>
                                            <p:tgtEl>
                                              <p:spTgt spid="170"/>
                                            </p:tgtEl>
                                            <p:attrNameLst>
                                              <p:attrName>ppt_y</p:attrName>
                                            </p:attrNameLst>
                                          </p:cBhvr>
                                          <p:tavLst>
                                            <p:tav tm="0">
                                              <p:val>
                                                <p:strVal val="#ppt_y"/>
                                              </p:val>
                                            </p:tav>
                                            <p:tav tm="100000">
                                              <p:val>
                                                <p:strVal val="#ppt_y"/>
                                              </p:val>
                                            </p:tav>
                                          </p:tavLst>
                                        </p:anim>
                                      </p:childTnLst>
                                    </p:cTn>
                                  </p:par>
                                  <p:par>
                                    <p:cTn id="265" presetID="2" presetClass="entr" presetSubtype="4" fill="hold" nodeType="withEffect">
                                      <p:stCondLst>
                                        <p:cond delay="7600"/>
                                      </p:stCondLst>
                                      <p:childTnLst>
                                        <p:set>
                                          <p:cBhvr>
                                            <p:cTn id="266" dur="1" fill="hold">
                                              <p:stCondLst>
                                                <p:cond delay="0"/>
                                              </p:stCondLst>
                                            </p:cTn>
                                            <p:tgtEl>
                                              <p:spTgt spid="92"/>
                                            </p:tgtEl>
                                            <p:attrNameLst>
                                              <p:attrName>style.visibility</p:attrName>
                                            </p:attrNameLst>
                                          </p:cBhvr>
                                          <p:to>
                                            <p:strVal val="visible"/>
                                          </p:to>
                                        </p:set>
                                        <p:anim calcmode="lin" valueType="num">
                                          <p:cBhvr additive="base">
                                            <p:cTn id="267" dur="2000" fill="hold"/>
                                            <p:tgtEl>
                                              <p:spTgt spid="92"/>
                                            </p:tgtEl>
                                            <p:attrNameLst>
                                              <p:attrName>ppt_x</p:attrName>
                                            </p:attrNameLst>
                                          </p:cBhvr>
                                          <p:tavLst>
                                            <p:tav tm="0">
                                              <p:val>
                                                <p:strVal val="#ppt_x"/>
                                              </p:val>
                                            </p:tav>
                                            <p:tav tm="100000">
                                              <p:val>
                                                <p:strVal val="#ppt_x"/>
                                              </p:val>
                                            </p:tav>
                                          </p:tavLst>
                                        </p:anim>
                                        <p:anim calcmode="lin" valueType="num">
                                          <p:cBhvr additive="base">
                                            <p:cTn id="268" dur="2000" fill="hold"/>
                                            <p:tgtEl>
                                              <p:spTgt spid="92"/>
                                            </p:tgtEl>
                                            <p:attrNameLst>
                                              <p:attrName>ppt_y</p:attrName>
                                            </p:attrNameLst>
                                          </p:cBhvr>
                                          <p:tavLst>
                                            <p:tav tm="0">
                                              <p:val>
                                                <p:strVal val="1+#ppt_h/2"/>
                                              </p:val>
                                            </p:tav>
                                            <p:tav tm="100000">
                                              <p:val>
                                                <p:strVal val="#ppt_y"/>
                                              </p:val>
                                            </p:tav>
                                          </p:tavLst>
                                        </p:anim>
                                      </p:childTnLst>
                                    </p:cTn>
                                  </p:par>
                                  <p:par>
                                    <p:cTn id="269" presetID="2" presetClass="entr" presetSubtype="4" fill="hold" nodeType="withEffect">
                                      <p:stCondLst>
                                        <p:cond delay="7800"/>
                                      </p:stCondLst>
                                      <p:childTnLst>
                                        <p:set>
                                          <p:cBhvr>
                                            <p:cTn id="270" dur="1" fill="hold">
                                              <p:stCondLst>
                                                <p:cond delay="0"/>
                                              </p:stCondLst>
                                            </p:cTn>
                                            <p:tgtEl>
                                              <p:spTgt spid="96"/>
                                            </p:tgtEl>
                                            <p:attrNameLst>
                                              <p:attrName>style.visibility</p:attrName>
                                            </p:attrNameLst>
                                          </p:cBhvr>
                                          <p:to>
                                            <p:strVal val="visible"/>
                                          </p:to>
                                        </p:set>
                                        <p:anim calcmode="lin" valueType="num">
                                          <p:cBhvr additive="base">
                                            <p:cTn id="271" dur="2000" fill="hold"/>
                                            <p:tgtEl>
                                              <p:spTgt spid="96"/>
                                            </p:tgtEl>
                                            <p:attrNameLst>
                                              <p:attrName>ppt_x</p:attrName>
                                            </p:attrNameLst>
                                          </p:cBhvr>
                                          <p:tavLst>
                                            <p:tav tm="0">
                                              <p:val>
                                                <p:strVal val="#ppt_x"/>
                                              </p:val>
                                            </p:tav>
                                            <p:tav tm="100000">
                                              <p:val>
                                                <p:strVal val="#ppt_x"/>
                                              </p:val>
                                            </p:tav>
                                          </p:tavLst>
                                        </p:anim>
                                        <p:anim calcmode="lin" valueType="num">
                                          <p:cBhvr additive="base">
                                            <p:cTn id="272" dur="2000" fill="hold"/>
                                            <p:tgtEl>
                                              <p:spTgt spid="96"/>
                                            </p:tgtEl>
                                            <p:attrNameLst>
                                              <p:attrName>ppt_y</p:attrName>
                                            </p:attrNameLst>
                                          </p:cBhvr>
                                          <p:tavLst>
                                            <p:tav tm="0">
                                              <p:val>
                                                <p:strVal val="1+#ppt_h/2"/>
                                              </p:val>
                                            </p:tav>
                                            <p:tav tm="100000">
                                              <p:val>
                                                <p:strVal val="#ppt_y"/>
                                              </p:val>
                                            </p:tav>
                                          </p:tavLst>
                                        </p:anim>
                                      </p:childTnLst>
                                    </p:cTn>
                                  </p:par>
                                  <p:par>
                                    <p:cTn id="273" presetID="2" presetClass="entr" presetSubtype="4" fill="hold" nodeType="withEffect">
                                      <p:stCondLst>
                                        <p:cond delay="8000"/>
                                      </p:stCondLst>
                                      <p:childTnLst>
                                        <p:set>
                                          <p:cBhvr>
                                            <p:cTn id="274" dur="1" fill="hold">
                                              <p:stCondLst>
                                                <p:cond delay="0"/>
                                              </p:stCondLst>
                                            </p:cTn>
                                            <p:tgtEl>
                                              <p:spTgt spid="100"/>
                                            </p:tgtEl>
                                            <p:attrNameLst>
                                              <p:attrName>style.visibility</p:attrName>
                                            </p:attrNameLst>
                                          </p:cBhvr>
                                          <p:to>
                                            <p:strVal val="visible"/>
                                          </p:to>
                                        </p:set>
                                        <p:anim calcmode="lin" valueType="num">
                                          <p:cBhvr additive="base">
                                            <p:cTn id="275" dur="2000" fill="hold"/>
                                            <p:tgtEl>
                                              <p:spTgt spid="100"/>
                                            </p:tgtEl>
                                            <p:attrNameLst>
                                              <p:attrName>ppt_x</p:attrName>
                                            </p:attrNameLst>
                                          </p:cBhvr>
                                          <p:tavLst>
                                            <p:tav tm="0">
                                              <p:val>
                                                <p:strVal val="#ppt_x"/>
                                              </p:val>
                                            </p:tav>
                                            <p:tav tm="100000">
                                              <p:val>
                                                <p:strVal val="#ppt_x"/>
                                              </p:val>
                                            </p:tav>
                                          </p:tavLst>
                                        </p:anim>
                                        <p:anim calcmode="lin" valueType="num">
                                          <p:cBhvr additive="base">
                                            <p:cTn id="276" dur="2000" fill="hold"/>
                                            <p:tgtEl>
                                              <p:spTgt spid="100"/>
                                            </p:tgtEl>
                                            <p:attrNameLst>
                                              <p:attrName>ppt_y</p:attrName>
                                            </p:attrNameLst>
                                          </p:cBhvr>
                                          <p:tavLst>
                                            <p:tav tm="0">
                                              <p:val>
                                                <p:strVal val="1+#ppt_h/2"/>
                                              </p:val>
                                            </p:tav>
                                            <p:tav tm="100000">
                                              <p:val>
                                                <p:strVal val="#ppt_y"/>
                                              </p:val>
                                            </p:tav>
                                          </p:tavLst>
                                        </p:anim>
                                      </p:childTnLst>
                                    </p:cTn>
                                  </p:par>
                                  <p:par>
                                    <p:cTn id="277" presetID="2" presetClass="entr" presetSubtype="4" fill="hold" nodeType="withEffect">
                                      <p:stCondLst>
                                        <p:cond delay="8000"/>
                                      </p:stCondLst>
                                      <p:childTnLst>
                                        <p:set>
                                          <p:cBhvr>
                                            <p:cTn id="278" dur="1" fill="hold">
                                              <p:stCondLst>
                                                <p:cond delay="0"/>
                                              </p:stCondLst>
                                            </p:cTn>
                                            <p:tgtEl>
                                              <p:spTgt spid="102"/>
                                            </p:tgtEl>
                                            <p:attrNameLst>
                                              <p:attrName>style.visibility</p:attrName>
                                            </p:attrNameLst>
                                          </p:cBhvr>
                                          <p:to>
                                            <p:strVal val="visible"/>
                                          </p:to>
                                        </p:set>
                                        <p:anim calcmode="lin" valueType="num">
                                          <p:cBhvr additive="base">
                                            <p:cTn id="279" dur="2000" fill="hold"/>
                                            <p:tgtEl>
                                              <p:spTgt spid="102"/>
                                            </p:tgtEl>
                                            <p:attrNameLst>
                                              <p:attrName>ppt_x</p:attrName>
                                            </p:attrNameLst>
                                          </p:cBhvr>
                                          <p:tavLst>
                                            <p:tav tm="0">
                                              <p:val>
                                                <p:strVal val="#ppt_x"/>
                                              </p:val>
                                            </p:tav>
                                            <p:tav tm="100000">
                                              <p:val>
                                                <p:strVal val="#ppt_x"/>
                                              </p:val>
                                            </p:tav>
                                          </p:tavLst>
                                        </p:anim>
                                        <p:anim calcmode="lin" valueType="num">
                                          <p:cBhvr additive="base">
                                            <p:cTn id="280" dur="2000" fill="hold"/>
                                            <p:tgtEl>
                                              <p:spTgt spid="102"/>
                                            </p:tgtEl>
                                            <p:attrNameLst>
                                              <p:attrName>ppt_y</p:attrName>
                                            </p:attrNameLst>
                                          </p:cBhvr>
                                          <p:tavLst>
                                            <p:tav tm="0">
                                              <p:val>
                                                <p:strVal val="1+#ppt_h/2"/>
                                              </p:val>
                                            </p:tav>
                                            <p:tav tm="100000">
                                              <p:val>
                                                <p:strVal val="#ppt_y"/>
                                              </p:val>
                                            </p:tav>
                                          </p:tavLst>
                                        </p:anim>
                                      </p:childTnLst>
                                    </p:cTn>
                                  </p:par>
                                  <p:par>
                                    <p:cTn id="281" presetID="2" presetClass="entr" presetSubtype="1" fill="hold" grpId="0" nodeType="withEffect">
                                      <p:stCondLst>
                                        <p:cond delay="2500"/>
                                      </p:stCondLst>
                                      <p:childTnLst>
                                        <p:set>
                                          <p:cBhvr>
                                            <p:cTn id="282" dur="1" fill="hold">
                                              <p:stCondLst>
                                                <p:cond delay="0"/>
                                              </p:stCondLst>
                                            </p:cTn>
                                            <p:tgtEl>
                                              <p:spTgt spid="140"/>
                                            </p:tgtEl>
                                            <p:attrNameLst>
                                              <p:attrName>style.visibility</p:attrName>
                                            </p:attrNameLst>
                                          </p:cBhvr>
                                          <p:to>
                                            <p:strVal val="visible"/>
                                          </p:to>
                                        </p:set>
                                        <p:anim calcmode="lin" valueType="num">
                                          <p:cBhvr additive="base">
                                            <p:cTn id="283" dur="2000" fill="hold"/>
                                            <p:tgtEl>
                                              <p:spTgt spid="140"/>
                                            </p:tgtEl>
                                            <p:attrNameLst>
                                              <p:attrName>ppt_x</p:attrName>
                                            </p:attrNameLst>
                                          </p:cBhvr>
                                          <p:tavLst>
                                            <p:tav tm="0">
                                              <p:val>
                                                <p:strVal val="#ppt_x"/>
                                              </p:val>
                                            </p:tav>
                                            <p:tav tm="100000">
                                              <p:val>
                                                <p:strVal val="#ppt_x"/>
                                              </p:val>
                                            </p:tav>
                                          </p:tavLst>
                                        </p:anim>
                                        <p:anim calcmode="lin" valueType="num">
                                          <p:cBhvr additive="base">
                                            <p:cTn id="284" dur="2000" fill="hold"/>
                                            <p:tgtEl>
                                              <p:spTgt spid="140"/>
                                            </p:tgtEl>
                                            <p:attrNameLst>
                                              <p:attrName>ppt_y</p:attrName>
                                            </p:attrNameLst>
                                          </p:cBhvr>
                                          <p:tavLst>
                                            <p:tav tm="0">
                                              <p:val>
                                                <p:strVal val="0-#ppt_h/2"/>
                                              </p:val>
                                            </p:tav>
                                            <p:tav tm="100000">
                                              <p:val>
                                                <p:strVal val="#ppt_y"/>
                                              </p:val>
                                            </p:tav>
                                          </p:tavLst>
                                        </p:anim>
                                      </p:childTnLst>
                                    </p:cTn>
                                  </p:par>
                                  <p:par>
                                    <p:cTn id="285" presetID="2" presetClass="entr" presetSubtype="4" fill="hold" grpId="0" nodeType="withEffect">
                                      <p:stCondLst>
                                        <p:cond delay="8000"/>
                                      </p:stCondLst>
                                      <p:childTnLst>
                                        <p:set>
                                          <p:cBhvr>
                                            <p:cTn id="286" dur="1" fill="hold">
                                              <p:stCondLst>
                                                <p:cond delay="0"/>
                                              </p:stCondLst>
                                            </p:cTn>
                                            <p:tgtEl>
                                              <p:spTgt spid="136"/>
                                            </p:tgtEl>
                                            <p:attrNameLst>
                                              <p:attrName>style.visibility</p:attrName>
                                            </p:attrNameLst>
                                          </p:cBhvr>
                                          <p:to>
                                            <p:strVal val="visible"/>
                                          </p:to>
                                        </p:set>
                                        <p:anim calcmode="lin" valueType="num">
                                          <p:cBhvr additive="base">
                                            <p:cTn id="287" dur="2000" fill="hold"/>
                                            <p:tgtEl>
                                              <p:spTgt spid="136"/>
                                            </p:tgtEl>
                                            <p:attrNameLst>
                                              <p:attrName>ppt_x</p:attrName>
                                            </p:attrNameLst>
                                          </p:cBhvr>
                                          <p:tavLst>
                                            <p:tav tm="0">
                                              <p:val>
                                                <p:strVal val="#ppt_x"/>
                                              </p:val>
                                            </p:tav>
                                            <p:tav tm="100000">
                                              <p:val>
                                                <p:strVal val="#ppt_x"/>
                                              </p:val>
                                            </p:tav>
                                          </p:tavLst>
                                        </p:anim>
                                        <p:anim calcmode="lin" valueType="num">
                                          <p:cBhvr additive="base">
                                            <p:cTn id="288" dur="2000" fill="hold"/>
                                            <p:tgtEl>
                                              <p:spTgt spid="136"/>
                                            </p:tgtEl>
                                            <p:attrNameLst>
                                              <p:attrName>ppt_y</p:attrName>
                                            </p:attrNameLst>
                                          </p:cBhvr>
                                          <p:tavLst>
                                            <p:tav tm="0">
                                              <p:val>
                                                <p:strVal val="1+#ppt_h/2"/>
                                              </p:val>
                                            </p:tav>
                                            <p:tav tm="100000">
                                              <p:val>
                                                <p:strVal val="#ppt_y"/>
                                              </p:val>
                                            </p:tav>
                                          </p:tavLst>
                                        </p:anim>
                                      </p:childTnLst>
                                    </p:cTn>
                                  </p:par>
                                  <p:par>
                                    <p:cTn id="289" presetID="2" presetClass="entr" presetSubtype="4" fill="hold" nodeType="withEffect">
                                      <p:stCondLst>
                                        <p:cond delay="0"/>
                                      </p:stCondLst>
                                      <p:childTnLst>
                                        <p:set>
                                          <p:cBhvr>
                                            <p:cTn id="290" dur="1" fill="hold">
                                              <p:stCondLst>
                                                <p:cond delay="0"/>
                                              </p:stCondLst>
                                            </p:cTn>
                                            <p:tgtEl>
                                              <p:spTgt spid="83"/>
                                            </p:tgtEl>
                                            <p:attrNameLst>
                                              <p:attrName>style.visibility</p:attrName>
                                            </p:attrNameLst>
                                          </p:cBhvr>
                                          <p:to>
                                            <p:strVal val="visible"/>
                                          </p:to>
                                        </p:set>
                                        <p:anim calcmode="lin" valueType="num">
                                          <p:cBhvr additive="base">
                                            <p:cTn id="291" dur="2000" fill="hold"/>
                                            <p:tgtEl>
                                              <p:spTgt spid="83"/>
                                            </p:tgtEl>
                                            <p:attrNameLst>
                                              <p:attrName>ppt_x</p:attrName>
                                            </p:attrNameLst>
                                          </p:cBhvr>
                                          <p:tavLst>
                                            <p:tav tm="0">
                                              <p:val>
                                                <p:strVal val="#ppt_x"/>
                                              </p:val>
                                            </p:tav>
                                            <p:tav tm="100000">
                                              <p:val>
                                                <p:strVal val="#ppt_x"/>
                                              </p:val>
                                            </p:tav>
                                          </p:tavLst>
                                        </p:anim>
                                        <p:anim calcmode="lin" valueType="num">
                                          <p:cBhvr additive="base">
                                            <p:cTn id="292" dur="2000" fill="hold"/>
                                            <p:tgtEl>
                                              <p:spTgt spid="83"/>
                                            </p:tgtEl>
                                            <p:attrNameLst>
                                              <p:attrName>ppt_y</p:attrName>
                                            </p:attrNameLst>
                                          </p:cBhvr>
                                          <p:tavLst>
                                            <p:tav tm="0">
                                              <p:val>
                                                <p:strVal val="1+#ppt_h/2"/>
                                              </p:val>
                                            </p:tav>
                                            <p:tav tm="100000">
                                              <p:val>
                                                <p:strVal val="#ppt_y"/>
                                              </p:val>
                                            </p:tav>
                                          </p:tavLst>
                                        </p:anim>
                                      </p:childTnLst>
                                    </p:cTn>
                                  </p:par>
                                  <p:par>
                                    <p:cTn id="293" presetID="2" presetClass="entr" presetSubtype="4" fill="hold" nodeType="withEffect">
                                      <p:stCondLst>
                                        <p:cond delay="0"/>
                                      </p:stCondLst>
                                      <p:childTnLst>
                                        <p:set>
                                          <p:cBhvr>
                                            <p:cTn id="294" dur="1" fill="hold">
                                              <p:stCondLst>
                                                <p:cond delay="0"/>
                                              </p:stCondLst>
                                            </p:cTn>
                                            <p:tgtEl>
                                              <p:spTgt spid="79"/>
                                            </p:tgtEl>
                                            <p:attrNameLst>
                                              <p:attrName>style.visibility</p:attrName>
                                            </p:attrNameLst>
                                          </p:cBhvr>
                                          <p:to>
                                            <p:strVal val="visible"/>
                                          </p:to>
                                        </p:set>
                                        <p:anim calcmode="lin" valueType="num">
                                          <p:cBhvr additive="base">
                                            <p:cTn id="295" dur="2000" fill="hold"/>
                                            <p:tgtEl>
                                              <p:spTgt spid="79"/>
                                            </p:tgtEl>
                                            <p:attrNameLst>
                                              <p:attrName>ppt_x</p:attrName>
                                            </p:attrNameLst>
                                          </p:cBhvr>
                                          <p:tavLst>
                                            <p:tav tm="0">
                                              <p:val>
                                                <p:strVal val="#ppt_x"/>
                                              </p:val>
                                            </p:tav>
                                            <p:tav tm="100000">
                                              <p:val>
                                                <p:strVal val="#ppt_x"/>
                                              </p:val>
                                            </p:tav>
                                          </p:tavLst>
                                        </p:anim>
                                        <p:anim calcmode="lin" valueType="num">
                                          <p:cBhvr additive="base">
                                            <p:cTn id="296" dur="2000" fill="hold"/>
                                            <p:tgtEl>
                                              <p:spTgt spid="79"/>
                                            </p:tgtEl>
                                            <p:attrNameLst>
                                              <p:attrName>ppt_y</p:attrName>
                                            </p:attrNameLst>
                                          </p:cBhvr>
                                          <p:tavLst>
                                            <p:tav tm="0">
                                              <p:val>
                                                <p:strVal val="1+#ppt_h/2"/>
                                              </p:val>
                                            </p:tav>
                                            <p:tav tm="100000">
                                              <p:val>
                                                <p:strVal val="#ppt_y"/>
                                              </p:val>
                                            </p:tav>
                                          </p:tavLst>
                                        </p:anim>
                                      </p:childTnLst>
                                    </p:cTn>
                                  </p:par>
                                  <p:par>
                                    <p:cTn id="297" presetID="2" presetClass="entr" presetSubtype="4" fill="hold" nodeType="withEffect">
                                      <p:stCondLst>
                                        <p:cond delay="0"/>
                                      </p:stCondLst>
                                      <p:childTnLst>
                                        <p:set>
                                          <p:cBhvr>
                                            <p:cTn id="298" dur="1" fill="hold">
                                              <p:stCondLst>
                                                <p:cond delay="0"/>
                                              </p:stCondLst>
                                            </p:cTn>
                                            <p:tgtEl>
                                              <p:spTgt spid="89"/>
                                            </p:tgtEl>
                                            <p:attrNameLst>
                                              <p:attrName>style.visibility</p:attrName>
                                            </p:attrNameLst>
                                          </p:cBhvr>
                                          <p:to>
                                            <p:strVal val="visible"/>
                                          </p:to>
                                        </p:set>
                                        <p:anim calcmode="lin" valueType="num">
                                          <p:cBhvr additive="base">
                                            <p:cTn id="299" dur="2000" fill="hold"/>
                                            <p:tgtEl>
                                              <p:spTgt spid="89"/>
                                            </p:tgtEl>
                                            <p:attrNameLst>
                                              <p:attrName>ppt_x</p:attrName>
                                            </p:attrNameLst>
                                          </p:cBhvr>
                                          <p:tavLst>
                                            <p:tav tm="0">
                                              <p:val>
                                                <p:strVal val="#ppt_x"/>
                                              </p:val>
                                            </p:tav>
                                            <p:tav tm="100000">
                                              <p:val>
                                                <p:strVal val="#ppt_x"/>
                                              </p:val>
                                            </p:tav>
                                          </p:tavLst>
                                        </p:anim>
                                        <p:anim calcmode="lin" valueType="num">
                                          <p:cBhvr additive="base">
                                            <p:cTn id="300" dur="2000" fill="hold"/>
                                            <p:tgtEl>
                                              <p:spTgt spid="89"/>
                                            </p:tgtEl>
                                            <p:attrNameLst>
                                              <p:attrName>ppt_y</p:attrName>
                                            </p:attrNameLst>
                                          </p:cBhvr>
                                          <p:tavLst>
                                            <p:tav tm="0">
                                              <p:val>
                                                <p:strVal val="1+#ppt_h/2"/>
                                              </p:val>
                                            </p:tav>
                                            <p:tav tm="100000">
                                              <p:val>
                                                <p:strVal val="#ppt_y"/>
                                              </p:val>
                                            </p:tav>
                                          </p:tavLst>
                                        </p:anim>
                                      </p:childTnLst>
                                    </p:cTn>
                                  </p:par>
                                  <p:par>
                                    <p:cTn id="301" presetID="2" presetClass="entr" presetSubtype="4" fill="hold" grpId="0" nodeType="withEffect">
                                      <p:stCondLst>
                                        <p:cond delay="0"/>
                                      </p:stCondLst>
                                      <p:childTnLst>
                                        <p:set>
                                          <p:cBhvr>
                                            <p:cTn id="302" dur="1" fill="hold">
                                              <p:stCondLst>
                                                <p:cond delay="0"/>
                                              </p:stCondLst>
                                            </p:cTn>
                                            <p:tgtEl>
                                              <p:spTgt spid="138"/>
                                            </p:tgtEl>
                                            <p:attrNameLst>
                                              <p:attrName>style.visibility</p:attrName>
                                            </p:attrNameLst>
                                          </p:cBhvr>
                                          <p:to>
                                            <p:strVal val="visible"/>
                                          </p:to>
                                        </p:set>
                                        <p:anim calcmode="lin" valueType="num">
                                          <p:cBhvr additive="base">
                                            <p:cTn id="303" dur="2000" fill="hold"/>
                                            <p:tgtEl>
                                              <p:spTgt spid="138"/>
                                            </p:tgtEl>
                                            <p:attrNameLst>
                                              <p:attrName>ppt_x</p:attrName>
                                            </p:attrNameLst>
                                          </p:cBhvr>
                                          <p:tavLst>
                                            <p:tav tm="0">
                                              <p:val>
                                                <p:strVal val="#ppt_x"/>
                                              </p:val>
                                            </p:tav>
                                            <p:tav tm="100000">
                                              <p:val>
                                                <p:strVal val="#ppt_x"/>
                                              </p:val>
                                            </p:tav>
                                          </p:tavLst>
                                        </p:anim>
                                        <p:anim calcmode="lin" valueType="num">
                                          <p:cBhvr additive="base">
                                            <p:cTn id="304" dur="2000" fill="hold"/>
                                            <p:tgtEl>
                                              <p:spTgt spid="138"/>
                                            </p:tgtEl>
                                            <p:attrNameLst>
                                              <p:attrName>ppt_y</p:attrName>
                                            </p:attrNameLst>
                                          </p:cBhvr>
                                          <p:tavLst>
                                            <p:tav tm="0">
                                              <p:val>
                                                <p:strVal val="1+#ppt_h/2"/>
                                              </p:val>
                                            </p:tav>
                                            <p:tav tm="100000">
                                              <p:val>
                                                <p:strVal val="#ppt_y"/>
                                              </p:val>
                                            </p:tav>
                                          </p:tavLst>
                                        </p:anim>
                                      </p:childTnLst>
                                    </p:cTn>
                                  </p:par>
                                  <p:par>
                                    <p:cTn id="305" presetID="2" presetClass="entr" presetSubtype="4" fill="hold" grpId="0" nodeType="withEffect">
                                      <p:stCondLst>
                                        <p:cond delay="7800"/>
                                      </p:stCondLst>
                                      <p:childTnLst>
                                        <p:set>
                                          <p:cBhvr>
                                            <p:cTn id="306" dur="1" fill="hold">
                                              <p:stCondLst>
                                                <p:cond delay="0"/>
                                              </p:stCondLst>
                                            </p:cTn>
                                            <p:tgtEl>
                                              <p:spTgt spid="142"/>
                                            </p:tgtEl>
                                            <p:attrNameLst>
                                              <p:attrName>style.visibility</p:attrName>
                                            </p:attrNameLst>
                                          </p:cBhvr>
                                          <p:to>
                                            <p:strVal val="visible"/>
                                          </p:to>
                                        </p:set>
                                        <p:anim calcmode="lin" valueType="num">
                                          <p:cBhvr additive="base">
                                            <p:cTn id="307" dur="2000" fill="hold"/>
                                            <p:tgtEl>
                                              <p:spTgt spid="142"/>
                                            </p:tgtEl>
                                            <p:attrNameLst>
                                              <p:attrName>ppt_x</p:attrName>
                                            </p:attrNameLst>
                                          </p:cBhvr>
                                          <p:tavLst>
                                            <p:tav tm="0">
                                              <p:val>
                                                <p:strVal val="#ppt_x"/>
                                              </p:val>
                                            </p:tav>
                                            <p:tav tm="100000">
                                              <p:val>
                                                <p:strVal val="#ppt_x"/>
                                              </p:val>
                                            </p:tav>
                                          </p:tavLst>
                                        </p:anim>
                                        <p:anim calcmode="lin" valueType="num">
                                          <p:cBhvr additive="base">
                                            <p:cTn id="308" dur="2000" fill="hold"/>
                                            <p:tgtEl>
                                              <p:spTgt spid="1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 grpId="0" animBg="1"/>
          <p:bldP spid="138" grpId="0" animBg="1"/>
          <p:bldP spid="140" grpId="0" animBg="1"/>
          <p:bldP spid="142" grpId="0" animBg="1"/>
          <p:bldP spid="146" grpId="0"/>
          <p:bldP spid="150" grpId="0"/>
          <p:bldP spid="152" grpId="0"/>
          <p:bldP spid="154" grpId="0"/>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3C3D8-B7DF-DAF1-687C-994E8DD5EAFD}"/>
            </a:ext>
          </a:extLst>
        </p:cNvPr>
        <p:cNvGrpSpPr/>
        <p:nvPr/>
      </p:nvGrpSpPr>
      <p:grpSpPr>
        <a:xfrm>
          <a:off x="0" y="0"/>
          <a:ext cx="0" cy="0"/>
          <a:chOff x="0" y="0"/>
          <a:chExt cx="0" cy="0"/>
        </a:xfrm>
      </p:grpSpPr>
      <p:pic>
        <p:nvPicPr>
          <p:cNvPr id="47" name="Picture 46" descr="A silhouette of a person&#10;&#10;AI-generated content may be incorrect.">
            <a:extLst>
              <a:ext uri="{FF2B5EF4-FFF2-40B4-BE49-F238E27FC236}">
                <a16:creationId xmlns:a16="http://schemas.microsoft.com/office/drawing/2014/main" id="{03941B96-60C0-F35D-425D-E982FF170F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16070" y="448200"/>
            <a:ext cx="1051412" cy="2462168"/>
          </a:xfrm>
          <a:prstGeom prst="rect">
            <a:avLst/>
          </a:prstGeom>
        </p:spPr>
      </p:pic>
      <p:sp>
        <p:nvSpPr>
          <p:cNvPr id="59" name="Rectangle 58">
            <a:extLst>
              <a:ext uri="{FF2B5EF4-FFF2-40B4-BE49-F238E27FC236}">
                <a16:creationId xmlns:a16="http://schemas.microsoft.com/office/drawing/2014/main" id="{6CDAC176-C105-8F2A-E498-806A299394A4}"/>
              </a:ext>
            </a:extLst>
          </p:cNvPr>
          <p:cNvSpPr/>
          <p:nvPr/>
        </p:nvSpPr>
        <p:spPr>
          <a:xfrm>
            <a:off x="0" y="5688609"/>
            <a:ext cx="12192000" cy="1169391"/>
          </a:xfrm>
          <a:prstGeom prst="rect">
            <a:avLst/>
          </a:prstGeom>
          <a:solidFill>
            <a:srgbClr val="6E02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pic>
        <p:nvPicPr>
          <p:cNvPr id="6" name="Picture 5" descr="A cartoon of a person wearing a hoodie&#10;&#10;AI-generated content may be incorrect.">
            <a:extLst>
              <a:ext uri="{FF2B5EF4-FFF2-40B4-BE49-F238E27FC236}">
                <a16:creationId xmlns:a16="http://schemas.microsoft.com/office/drawing/2014/main" id="{C05EE6CE-CC97-301D-931C-1F4E27A004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46528" y="536508"/>
            <a:ext cx="1065071" cy="2545564"/>
          </a:xfrm>
          <a:prstGeom prst="rect">
            <a:avLst/>
          </a:prstGeom>
        </p:spPr>
      </p:pic>
      <p:pic>
        <p:nvPicPr>
          <p:cNvPr id="11" name="Picture 10" descr="A close-up of a stick&#10;&#10;AI-generated content may be incorrect.">
            <a:extLst>
              <a:ext uri="{FF2B5EF4-FFF2-40B4-BE49-F238E27FC236}">
                <a16:creationId xmlns:a16="http://schemas.microsoft.com/office/drawing/2014/main" id="{E65AA17E-BAF5-16B0-A242-FB855AA150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011642" y="1115017"/>
            <a:ext cx="536177" cy="2056085"/>
          </a:xfrm>
          <a:prstGeom prst="rect">
            <a:avLst/>
          </a:prstGeom>
        </p:spPr>
      </p:pic>
      <p:pic>
        <p:nvPicPr>
          <p:cNvPr id="17" name="Picture 16" descr="A back of a person's head&#10;&#10;AI-generated content may be incorrect.">
            <a:extLst>
              <a:ext uri="{FF2B5EF4-FFF2-40B4-BE49-F238E27FC236}">
                <a16:creationId xmlns:a16="http://schemas.microsoft.com/office/drawing/2014/main" id="{8BB0531B-4186-65C8-A763-2C2FD35209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231675" y="2490856"/>
            <a:ext cx="758267" cy="943424"/>
          </a:xfrm>
          <a:prstGeom prst="rect">
            <a:avLst/>
          </a:prstGeom>
        </p:spPr>
      </p:pic>
      <p:pic>
        <p:nvPicPr>
          <p:cNvPr id="19" name="Picture 18" descr="A close up of a puzzle&#10;&#10;AI-generated content may be incorrect.">
            <a:extLst>
              <a:ext uri="{FF2B5EF4-FFF2-40B4-BE49-F238E27FC236}">
                <a16:creationId xmlns:a16="http://schemas.microsoft.com/office/drawing/2014/main" id="{3FA1A94C-BE7C-1445-067B-B701CFAA897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712015" y="2184844"/>
            <a:ext cx="253897" cy="1175942"/>
          </a:xfrm>
          <a:prstGeom prst="rect">
            <a:avLst/>
          </a:prstGeom>
        </p:spPr>
      </p:pic>
      <p:pic>
        <p:nvPicPr>
          <p:cNvPr id="24" name="Picture 23" descr="A back of a person's head&#10;&#10;AI-generated content may be incorrect.">
            <a:extLst>
              <a:ext uri="{FF2B5EF4-FFF2-40B4-BE49-F238E27FC236}">
                <a16:creationId xmlns:a16="http://schemas.microsoft.com/office/drawing/2014/main" id="{F49BEA76-ADD6-FA04-7E6C-35BE8B823E8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758046" y="2483793"/>
            <a:ext cx="691128" cy="933023"/>
          </a:xfrm>
          <a:prstGeom prst="rect">
            <a:avLst/>
          </a:prstGeom>
        </p:spPr>
      </p:pic>
      <p:pic>
        <p:nvPicPr>
          <p:cNvPr id="29" name="Picture 28" descr="A cartoon of a child&#10;&#10;AI-generated content may be incorrect.">
            <a:extLst>
              <a:ext uri="{FF2B5EF4-FFF2-40B4-BE49-F238E27FC236}">
                <a16:creationId xmlns:a16="http://schemas.microsoft.com/office/drawing/2014/main" id="{241238DD-B059-1CEA-A6C6-EFD342F2F4B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064584" y="2320969"/>
            <a:ext cx="448757" cy="1172263"/>
          </a:xfrm>
          <a:prstGeom prst="rect">
            <a:avLst/>
          </a:prstGeom>
        </p:spPr>
      </p:pic>
      <p:pic>
        <p:nvPicPr>
          <p:cNvPr id="26" name="Picture 25" descr="The back of a person's head&#10;&#10;AI-generated content may be incorrect.">
            <a:extLst>
              <a:ext uri="{FF2B5EF4-FFF2-40B4-BE49-F238E27FC236}">
                <a16:creationId xmlns:a16="http://schemas.microsoft.com/office/drawing/2014/main" id="{959FB1A2-72AA-7F26-C171-C13982A0C25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651768" y="2534948"/>
            <a:ext cx="492744" cy="774914"/>
          </a:xfrm>
          <a:prstGeom prst="rect">
            <a:avLst/>
          </a:prstGeom>
        </p:spPr>
      </p:pic>
      <p:pic>
        <p:nvPicPr>
          <p:cNvPr id="14" name="Picture 13">
            <a:extLst>
              <a:ext uri="{FF2B5EF4-FFF2-40B4-BE49-F238E27FC236}">
                <a16:creationId xmlns:a16="http://schemas.microsoft.com/office/drawing/2014/main" id="{508F8D19-5AD5-511B-CC73-C6BEAD34B35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7139607" y="2459375"/>
            <a:ext cx="762256" cy="919191"/>
          </a:xfrm>
          <a:prstGeom prst="rect">
            <a:avLst/>
          </a:prstGeom>
        </p:spPr>
      </p:pic>
      <p:pic>
        <p:nvPicPr>
          <p:cNvPr id="34" name="Picture 33">
            <a:extLst>
              <a:ext uri="{FF2B5EF4-FFF2-40B4-BE49-F238E27FC236}">
                <a16:creationId xmlns:a16="http://schemas.microsoft.com/office/drawing/2014/main" id="{9AAA7A7C-455D-ED01-11D2-94AFBA113CD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231675" y="1486247"/>
            <a:ext cx="184236" cy="570681"/>
          </a:xfrm>
          <a:prstGeom prst="rect">
            <a:avLst/>
          </a:prstGeom>
        </p:spPr>
      </p:pic>
      <p:pic>
        <p:nvPicPr>
          <p:cNvPr id="37" name="Picture 36">
            <a:extLst>
              <a:ext uri="{FF2B5EF4-FFF2-40B4-BE49-F238E27FC236}">
                <a16:creationId xmlns:a16="http://schemas.microsoft.com/office/drawing/2014/main" id="{51462D69-7AC6-C291-554E-8621F5CB415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7100156" y="1651625"/>
            <a:ext cx="161737" cy="268143"/>
          </a:xfrm>
          <a:prstGeom prst="rect">
            <a:avLst/>
          </a:prstGeom>
        </p:spPr>
      </p:pic>
      <p:pic>
        <p:nvPicPr>
          <p:cNvPr id="40" name="Picture 39">
            <a:extLst>
              <a:ext uri="{FF2B5EF4-FFF2-40B4-BE49-F238E27FC236}">
                <a16:creationId xmlns:a16="http://schemas.microsoft.com/office/drawing/2014/main" id="{E029EB63-DBFC-C1A2-86CB-3279C86B30C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6478812" y="2294281"/>
            <a:ext cx="178786" cy="332741"/>
          </a:xfrm>
          <a:prstGeom prst="rect">
            <a:avLst/>
          </a:prstGeom>
        </p:spPr>
      </p:pic>
      <p:pic>
        <p:nvPicPr>
          <p:cNvPr id="44" name="Picture 43">
            <a:extLst>
              <a:ext uri="{FF2B5EF4-FFF2-40B4-BE49-F238E27FC236}">
                <a16:creationId xmlns:a16="http://schemas.microsoft.com/office/drawing/2014/main" id="{915BBAF4-3797-21E8-FD78-76200E6A5981}"/>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7080962" y="2271261"/>
            <a:ext cx="149665" cy="459317"/>
          </a:xfrm>
          <a:prstGeom prst="rect">
            <a:avLst/>
          </a:prstGeom>
        </p:spPr>
      </p:pic>
      <p:pic>
        <p:nvPicPr>
          <p:cNvPr id="51" name="Picture 50">
            <a:extLst>
              <a:ext uri="{FF2B5EF4-FFF2-40B4-BE49-F238E27FC236}">
                <a16:creationId xmlns:a16="http://schemas.microsoft.com/office/drawing/2014/main" id="{24BA1D80-F87B-89D0-E547-7CE5063C1E5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7506407" y="865048"/>
            <a:ext cx="119281" cy="185092"/>
          </a:xfrm>
          <a:prstGeom prst="rect">
            <a:avLst/>
          </a:prstGeom>
        </p:spPr>
      </p:pic>
      <p:pic>
        <p:nvPicPr>
          <p:cNvPr id="54" name="Picture 53">
            <a:extLst>
              <a:ext uri="{FF2B5EF4-FFF2-40B4-BE49-F238E27FC236}">
                <a16:creationId xmlns:a16="http://schemas.microsoft.com/office/drawing/2014/main" id="{9AA0EBD3-3BDD-3D3E-5742-2FAA597515F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7472552" y="1186223"/>
            <a:ext cx="141188" cy="300024"/>
          </a:xfrm>
          <a:prstGeom prst="rect">
            <a:avLst/>
          </a:prstGeom>
        </p:spPr>
      </p:pic>
      <p:pic>
        <p:nvPicPr>
          <p:cNvPr id="57" name="Picture 56">
            <a:extLst>
              <a:ext uri="{FF2B5EF4-FFF2-40B4-BE49-F238E27FC236}">
                <a16:creationId xmlns:a16="http://schemas.microsoft.com/office/drawing/2014/main" id="{404EB044-71C3-5D3E-0D45-2673CF9CEBD6}"/>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8107331" y="808433"/>
            <a:ext cx="101634" cy="162615"/>
          </a:xfrm>
          <a:prstGeom prst="rect">
            <a:avLst/>
          </a:prstGeom>
        </p:spPr>
      </p:pic>
      <p:pic>
        <p:nvPicPr>
          <p:cNvPr id="61" name="Picture 60">
            <a:extLst>
              <a:ext uri="{FF2B5EF4-FFF2-40B4-BE49-F238E27FC236}">
                <a16:creationId xmlns:a16="http://schemas.microsoft.com/office/drawing/2014/main" id="{ADBA3AD0-0BF5-F679-11C3-08502913658D}"/>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8048497" y="2206026"/>
            <a:ext cx="109651" cy="223083"/>
          </a:xfrm>
          <a:prstGeom prst="rect">
            <a:avLst/>
          </a:prstGeom>
        </p:spPr>
      </p:pic>
      <p:pic>
        <p:nvPicPr>
          <p:cNvPr id="65" name="Picture 64">
            <a:extLst>
              <a:ext uri="{FF2B5EF4-FFF2-40B4-BE49-F238E27FC236}">
                <a16:creationId xmlns:a16="http://schemas.microsoft.com/office/drawing/2014/main" id="{1AA6DBB3-F42B-781A-8671-B8E8A26CAA9F}"/>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8231147" y="1201645"/>
            <a:ext cx="202561" cy="489110"/>
          </a:xfrm>
          <a:prstGeom prst="rect">
            <a:avLst/>
          </a:prstGeom>
        </p:spPr>
      </p:pic>
      <p:pic>
        <p:nvPicPr>
          <p:cNvPr id="72" name="Picture 71">
            <a:extLst>
              <a:ext uri="{FF2B5EF4-FFF2-40B4-BE49-F238E27FC236}">
                <a16:creationId xmlns:a16="http://schemas.microsoft.com/office/drawing/2014/main" id="{20C27DA2-C796-029A-746C-C9A08D93475B}"/>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7475225" y="2187209"/>
            <a:ext cx="109651" cy="303647"/>
          </a:xfrm>
          <a:prstGeom prst="rect">
            <a:avLst/>
          </a:prstGeom>
        </p:spPr>
      </p:pic>
      <p:pic>
        <p:nvPicPr>
          <p:cNvPr id="83" name="Picture 82" descr="A black and white object with a face&#10;&#10;AI-generated content may be incorrect.">
            <a:extLst>
              <a:ext uri="{FF2B5EF4-FFF2-40B4-BE49-F238E27FC236}">
                <a16:creationId xmlns:a16="http://schemas.microsoft.com/office/drawing/2014/main" id="{841A35BF-D374-922C-7FA1-AB00FC0B18C5}"/>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8874714" y="3652923"/>
            <a:ext cx="1490778" cy="2662103"/>
          </a:xfrm>
          <a:prstGeom prst="rect">
            <a:avLst/>
          </a:prstGeom>
        </p:spPr>
      </p:pic>
      <p:pic>
        <p:nvPicPr>
          <p:cNvPr id="79" name="Picture 78" descr="A cartoon of a person reading a paper&#10;&#10;AI-generated content may be incorrect.">
            <a:extLst>
              <a:ext uri="{FF2B5EF4-FFF2-40B4-BE49-F238E27FC236}">
                <a16:creationId xmlns:a16="http://schemas.microsoft.com/office/drawing/2014/main" id="{27892373-F337-2649-FD70-B6D8618BE728}"/>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19263866" y="4430408"/>
            <a:ext cx="2223493" cy="2334668"/>
          </a:xfrm>
          <a:prstGeom prst="rect">
            <a:avLst/>
          </a:prstGeom>
        </p:spPr>
      </p:pic>
      <p:pic>
        <p:nvPicPr>
          <p:cNvPr id="89" name="Picture 88" descr="A purple devil with wings and tail&#10;&#10;AI-generated content may be incorrect.">
            <a:extLst>
              <a:ext uri="{FF2B5EF4-FFF2-40B4-BE49-F238E27FC236}">
                <a16:creationId xmlns:a16="http://schemas.microsoft.com/office/drawing/2014/main" id="{0AD1C3CC-029E-82EE-C3CE-B0432622566A}"/>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20633739" y="4471538"/>
            <a:ext cx="843170" cy="1023527"/>
          </a:xfrm>
          <a:prstGeom prst="rect">
            <a:avLst/>
          </a:prstGeom>
        </p:spPr>
      </p:pic>
      <p:pic>
        <p:nvPicPr>
          <p:cNvPr id="92" name="Picture 91">
            <a:extLst>
              <a:ext uri="{FF2B5EF4-FFF2-40B4-BE49-F238E27FC236}">
                <a16:creationId xmlns:a16="http://schemas.microsoft.com/office/drawing/2014/main" id="{E0CF2A06-72A9-728E-CAB5-E20D7532E977}"/>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7275006" y="4246392"/>
            <a:ext cx="548115" cy="574722"/>
          </a:xfrm>
          <a:prstGeom prst="rect">
            <a:avLst/>
          </a:prstGeom>
        </p:spPr>
      </p:pic>
      <p:pic>
        <p:nvPicPr>
          <p:cNvPr id="96" name="Picture 95">
            <a:extLst>
              <a:ext uri="{FF2B5EF4-FFF2-40B4-BE49-F238E27FC236}">
                <a16:creationId xmlns:a16="http://schemas.microsoft.com/office/drawing/2014/main" id="{B12E3ED5-E85D-21F9-CE81-416AEDB5CEEA}"/>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7401214" y="4233881"/>
            <a:ext cx="1101499" cy="2425039"/>
          </a:xfrm>
          <a:prstGeom prst="rect">
            <a:avLst/>
          </a:prstGeom>
        </p:spPr>
      </p:pic>
      <p:pic>
        <p:nvPicPr>
          <p:cNvPr id="100" name="Picture 99" descr="A cartoon of a person holding his hand up&#10;&#10;AI-generated content may be incorrect.">
            <a:extLst>
              <a:ext uri="{FF2B5EF4-FFF2-40B4-BE49-F238E27FC236}">
                <a16:creationId xmlns:a16="http://schemas.microsoft.com/office/drawing/2014/main" id="{8517F891-A065-C087-EBF5-6759D35E703B}"/>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15750280" y="4233881"/>
            <a:ext cx="986625" cy="2522368"/>
          </a:xfrm>
          <a:prstGeom prst="rect">
            <a:avLst/>
          </a:prstGeom>
        </p:spPr>
      </p:pic>
      <p:pic>
        <p:nvPicPr>
          <p:cNvPr id="102" name="Picture 101" descr="A cartoon of a person wearing a brown hoodie&#10;&#10;AI-generated content may be incorrect.">
            <a:extLst>
              <a:ext uri="{FF2B5EF4-FFF2-40B4-BE49-F238E27FC236}">
                <a16:creationId xmlns:a16="http://schemas.microsoft.com/office/drawing/2014/main" id="{CCAEBD4F-0DA0-B72C-CC1E-A76D0DAE181B}"/>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16604655" y="3917225"/>
            <a:ext cx="991002" cy="2701138"/>
          </a:xfrm>
          <a:prstGeom prst="rect">
            <a:avLst/>
          </a:prstGeom>
        </p:spPr>
      </p:pic>
      <p:pic>
        <p:nvPicPr>
          <p:cNvPr id="105" name="Picture 104" descr="A purple silhouette of a person playing a piano&#10;&#10;AI-generated content may be incorrect.">
            <a:extLst>
              <a:ext uri="{FF2B5EF4-FFF2-40B4-BE49-F238E27FC236}">
                <a16:creationId xmlns:a16="http://schemas.microsoft.com/office/drawing/2014/main" id="{5A855FE5-7782-0B49-3636-A874655A4BA6}"/>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18640842" y="1553297"/>
            <a:ext cx="947526" cy="1535343"/>
          </a:xfrm>
          <a:prstGeom prst="rect">
            <a:avLst/>
          </a:prstGeom>
        </p:spPr>
      </p:pic>
      <p:pic>
        <p:nvPicPr>
          <p:cNvPr id="110" name="Picture 109" descr="A silhouette of a person sitting at a desk&#10;&#10;AI-generated content may be incorrect.">
            <a:extLst>
              <a:ext uri="{FF2B5EF4-FFF2-40B4-BE49-F238E27FC236}">
                <a16:creationId xmlns:a16="http://schemas.microsoft.com/office/drawing/2014/main" id="{2F451DD5-FA55-1A96-7FE4-01788C4D4490}"/>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20527897" y="1533720"/>
            <a:ext cx="1007413" cy="1554920"/>
          </a:xfrm>
          <a:prstGeom prst="rect">
            <a:avLst/>
          </a:prstGeom>
        </p:spPr>
      </p:pic>
      <p:pic>
        <p:nvPicPr>
          <p:cNvPr id="114" name="Picture 113" descr="A person sitting at a desk&#10;&#10;AI-generated content may be incorrect.">
            <a:extLst>
              <a:ext uri="{FF2B5EF4-FFF2-40B4-BE49-F238E27FC236}">
                <a16:creationId xmlns:a16="http://schemas.microsoft.com/office/drawing/2014/main" id="{E18C84EA-1A99-27E7-95C0-A5EC1EAD52D7}"/>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19051115" y="870583"/>
            <a:ext cx="2221685" cy="2534041"/>
          </a:xfrm>
          <a:prstGeom prst="rect">
            <a:avLst/>
          </a:prstGeom>
        </p:spPr>
      </p:pic>
      <p:pic>
        <p:nvPicPr>
          <p:cNvPr id="118" name="Picture 117" descr="A purple speech bubble on a black background&#10;&#10;AI-generated content may be incorrect.">
            <a:extLst>
              <a:ext uri="{FF2B5EF4-FFF2-40B4-BE49-F238E27FC236}">
                <a16:creationId xmlns:a16="http://schemas.microsoft.com/office/drawing/2014/main" id="{32110241-0F6E-0635-4549-B913C2C3142F}"/>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18695306" y="1107495"/>
            <a:ext cx="813040" cy="550912"/>
          </a:xfrm>
          <a:prstGeom prst="rect">
            <a:avLst/>
          </a:prstGeom>
        </p:spPr>
      </p:pic>
      <p:pic>
        <p:nvPicPr>
          <p:cNvPr id="122" name="Picture 121" descr="A yellow rectangular object with a black background&#10;&#10;AI-generated content may be incorrect.">
            <a:extLst>
              <a:ext uri="{FF2B5EF4-FFF2-40B4-BE49-F238E27FC236}">
                <a16:creationId xmlns:a16="http://schemas.microsoft.com/office/drawing/2014/main" id="{0A581F40-1A59-FE6F-B387-58D3ABAEEFF2}"/>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19858014" y="452618"/>
            <a:ext cx="684300" cy="607260"/>
          </a:xfrm>
          <a:prstGeom prst="rect">
            <a:avLst/>
          </a:prstGeom>
        </p:spPr>
      </p:pic>
      <p:pic>
        <p:nvPicPr>
          <p:cNvPr id="126" name="Picture 125" descr="A purple speech bubble on a black background&#10;&#10;AI-generated content may be incorrect.">
            <a:extLst>
              <a:ext uri="{FF2B5EF4-FFF2-40B4-BE49-F238E27FC236}">
                <a16:creationId xmlns:a16="http://schemas.microsoft.com/office/drawing/2014/main" id="{BDEE318E-592A-9A5A-F272-4A6077E6CB49}"/>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20410183" y="523211"/>
            <a:ext cx="875637" cy="841632"/>
          </a:xfrm>
          <a:prstGeom prst="rect">
            <a:avLst/>
          </a:prstGeom>
        </p:spPr>
      </p:pic>
      <p:pic>
        <p:nvPicPr>
          <p:cNvPr id="130" name="Picture 129" descr="A purple rectangular object with white border&#10;&#10;AI-generated content may be incorrect.">
            <a:extLst>
              <a:ext uri="{FF2B5EF4-FFF2-40B4-BE49-F238E27FC236}">
                <a16:creationId xmlns:a16="http://schemas.microsoft.com/office/drawing/2014/main" id="{883E4A42-2A9B-8526-06D5-03135E9F6D62}"/>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20682805" y="1159730"/>
            <a:ext cx="746562" cy="472223"/>
          </a:xfrm>
          <a:prstGeom prst="rect">
            <a:avLst/>
          </a:prstGeom>
        </p:spPr>
      </p:pic>
      <p:pic>
        <p:nvPicPr>
          <p:cNvPr id="134" name="Picture 133" descr="A purple speech bubble on a black background&#10;&#10;AI-generated content may be incorrect.">
            <a:extLst>
              <a:ext uri="{FF2B5EF4-FFF2-40B4-BE49-F238E27FC236}">
                <a16:creationId xmlns:a16="http://schemas.microsoft.com/office/drawing/2014/main" id="{401ADE02-391D-AE9D-BE91-5E040B65CB73}"/>
              </a:ext>
            </a:extLst>
          </p:cNvPr>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18940901" y="610772"/>
            <a:ext cx="1017780" cy="720551"/>
          </a:xfrm>
          <a:prstGeom prst="rect">
            <a:avLst/>
          </a:prstGeom>
        </p:spPr>
      </p:pic>
      <p:sp>
        <p:nvSpPr>
          <p:cNvPr id="136" name="Rectangle: Rounded Corners 135">
            <a:extLst>
              <a:ext uri="{FF2B5EF4-FFF2-40B4-BE49-F238E27FC236}">
                <a16:creationId xmlns:a16="http://schemas.microsoft.com/office/drawing/2014/main" id="{8D61D8B3-3835-7937-AC8B-B30A0DD9C48F}"/>
              </a:ext>
            </a:extLst>
          </p:cNvPr>
          <p:cNvSpPr/>
          <p:nvPr/>
        </p:nvSpPr>
        <p:spPr>
          <a:xfrm>
            <a:off x="15750280" y="3527635"/>
            <a:ext cx="2639549" cy="18288"/>
          </a:xfrm>
          <a:prstGeom prst="roundRect">
            <a:avLst>
              <a:gd name="adj" fmla="val 50000"/>
            </a:avLst>
          </a:prstGeom>
          <a:solidFill>
            <a:srgbClr val="C79C3E"/>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138" name="Rectangle: Rounded Corners 137">
            <a:extLst>
              <a:ext uri="{FF2B5EF4-FFF2-40B4-BE49-F238E27FC236}">
                <a16:creationId xmlns:a16="http://schemas.microsoft.com/office/drawing/2014/main" id="{B2845964-16E7-249D-C0FB-626B24768355}"/>
              </a:ext>
            </a:extLst>
          </p:cNvPr>
          <p:cNvSpPr/>
          <p:nvPr/>
        </p:nvSpPr>
        <p:spPr>
          <a:xfrm>
            <a:off x="18842677" y="3527635"/>
            <a:ext cx="2639549" cy="18288"/>
          </a:xfrm>
          <a:prstGeom prst="roundRect">
            <a:avLst>
              <a:gd name="adj" fmla="val 50000"/>
            </a:avLst>
          </a:prstGeom>
          <a:solidFill>
            <a:srgbClr val="C79C3E"/>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a:p>
        </p:txBody>
      </p:sp>
      <p:grpSp>
        <p:nvGrpSpPr>
          <p:cNvPr id="144" name="Group 143">
            <a:extLst>
              <a:ext uri="{FF2B5EF4-FFF2-40B4-BE49-F238E27FC236}">
                <a16:creationId xmlns:a16="http://schemas.microsoft.com/office/drawing/2014/main" id="{A2B083C4-DB90-B5BD-4F3D-E3D70294B4B2}"/>
              </a:ext>
            </a:extLst>
          </p:cNvPr>
          <p:cNvGrpSpPr/>
          <p:nvPr/>
        </p:nvGrpSpPr>
        <p:grpSpPr>
          <a:xfrm rot="5400000">
            <a:off x="15719635" y="3526111"/>
            <a:ext cx="5731946" cy="18288"/>
            <a:chOff x="1978006" y="3052917"/>
            <a:chExt cx="5731946" cy="18288"/>
          </a:xfrm>
        </p:grpSpPr>
        <p:sp>
          <p:nvSpPr>
            <p:cNvPr id="140" name="Rectangle: Rounded Corners 139">
              <a:extLst>
                <a:ext uri="{FF2B5EF4-FFF2-40B4-BE49-F238E27FC236}">
                  <a16:creationId xmlns:a16="http://schemas.microsoft.com/office/drawing/2014/main" id="{3EB1A393-BE19-8603-95C8-4AF7F2A9392C}"/>
                </a:ext>
              </a:extLst>
            </p:cNvPr>
            <p:cNvSpPr/>
            <p:nvPr/>
          </p:nvSpPr>
          <p:spPr>
            <a:xfrm>
              <a:off x="1978006" y="3052917"/>
              <a:ext cx="2639549" cy="18288"/>
            </a:xfrm>
            <a:prstGeom prst="roundRect">
              <a:avLst>
                <a:gd name="adj" fmla="val 50000"/>
              </a:avLst>
            </a:prstGeom>
            <a:solidFill>
              <a:srgbClr val="C79C3E"/>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142" name="Rectangle: Rounded Corners 141">
              <a:extLst>
                <a:ext uri="{FF2B5EF4-FFF2-40B4-BE49-F238E27FC236}">
                  <a16:creationId xmlns:a16="http://schemas.microsoft.com/office/drawing/2014/main" id="{99FE88ED-7BBB-9D50-D1C6-B2814E54935A}"/>
                </a:ext>
              </a:extLst>
            </p:cNvPr>
            <p:cNvSpPr/>
            <p:nvPr/>
          </p:nvSpPr>
          <p:spPr>
            <a:xfrm>
              <a:off x="5070403" y="3052917"/>
              <a:ext cx="2639549" cy="18288"/>
            </a:xfrm>
            <a:prstGeom prst="roundRect">
              <a:avLst>
                <a:gd name="adj" fmla="val 50000"/>
              </a:avLst>
            </a:prstGeom>
            <a:solidFill>
              <a:srgbClr val="C79C3E"/>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a:p>
          </p:txBody>
        </p:sp>
      </p:grpSp>
      <p:sp>
        <p:nvSpPr>
          <p:cNvPr id="146" name="TextBox 145">
            <a:extLst>
              <a:ext uri="{FF2B5EF4-FFF2-40B4-BE49-F238E27FC236}">
                <a16:creationId xmlns:a16="http://schemas.microsoft.com/office/drawing/2014/main" id="{79EF8D68-FF6C-257B-0119-E46B82E4E041}"/>
              </a:ext>
            </a:extLst>
          </p:cNvPr>
          <p:cNvSpPr txBox="1"/>
          <p:nvPr/>
        </p:nvSpPr>
        <p:spPr>
          <a:xfrm>
            <a:off x="21578941" y="1744027"/>
            <a:ext cx="4836425" cy="707886"/>
          </a:xfrm>
          <a:prstGeom prst="rect">
            <a:avLst/>
          </a:prstGeom>
          <a:noFill/>
        </p:spPr>
        <p:txBody>
          <a:bodyPr wrap="square" rtlCol="1">
            <a:spAutoFit/>
          </a:bodyPr>
          <a:lstStyle/>
          <a:p>
            <a:pPr algn="ctr" rtl="1"/>
            <a:r>
              <a:rPr lang="fa-IR" sz="4000" b="1" spc="-50" dirty="0">
                <a:solidFill>
                  <a:srgbClr val="6E026F"/>
                </a:solidFill>
                <a:latin typeface="Ravi Bold" panose="02000504000000020004" pitchFamily="2" charset="-78"/>
                <a:ea typeface="Ravi Bold" panose="02000504000000020004" pitchFamily="2" charset="-78"/>
                <a:cs typeface="Ravi Bold" panose="02000504000000020004" pitchFamily="2" charset="-78"/>
              </a:rPr>
              <a:t>نقطه‌ضعف‌های درونی ما</a:t>
            </a:r>
          </a:p>
        </p:txBody>
      </p:sp>
      <p:sp>
        <p:nvSpPr>
          <p:cNvPr id="150" name="TextBox 149">
            <a:extLst>
              <a:ext uri="{FF2B5EF4-FFF2-40B4-BE49-F238E27FC236}">
                <a16:creationId xmlns:a16="http://schemas.microsoft.com/office/drawing/2014/main" id="{56F2E23C-75C3-42FF-CEA5-502965E8CA09}"/>
              </a:ext>
            </a:extLst>
          </p:cNvPr>
          <p:cNvSpPr txBox="1"/>
          <p:nvPr/>
        </p:nvSpPr>
        <p:spPr>
          <a:xfrm>
            <a:off x="709354" y="2311180"/>
            <a:ext cx="4360782" cy="1384995"/>
          </a:xfrm>
          <a:prstGeom prst="rect">
            <a:avLst/>
          </a:prstGeom>
          <a:noFill/>
        </p:spPr>
        <p:txBody>
          <a:bodyPr wrap="square" rtlCol="1">
            <a:spAutoFit/>
          </a:bodyPr>
          <a:lstStyle/>
          <a:p>
            <a:pPr algn="ctr" rtl="1">
              <a:lnSpc>
                <a:spcPct val="150000"/>
              </a:lnSpc>
            </a:pPr>
            <a:r>
              <a:rPr lang="fa-IR" sz="2800" b="1" dirty="0">
                <a:solidFill>
                  <a:schemeClr val="tx1">
                    <a:lumMod val="85000"/>
                    <a:lumOff val="15000"/>
                  </a:schemeClr>
                </a:solidFill>
                <a:latin typeface="Ravi Bold" panose="02000504000000020004" pitchFamily="2" charset="-78"/>
                <a:ea typeface="Ravi Bold" panose="02000504000000020004" pitchFamily="2" charset="-78"/>
                <a:cs typeface="Ravi Bold" panose="02000504000000020004" pitchFamily="2" charset="-78"/>
              </a:rPr>
              <a:t>واقــعیــت هیــچی نـیــست جز یه طنابِ دراز!</a:t>
            </a:r>
          </a:p>
        </p:txBody>
      </p:sp>
      <p:sp>
        <p:nvSpPr>
          <p:cNvPr id="152" name="TextBox 151">
            <a:extLst>
              <a:ext uri="{FF2B5EF4-FFF2-40B4-BE49-F238E27FC236}">
                <a16:creationId xmlns:a16="http://schemas.microsoft.com/office/drawing/2014/main" id="{9F7F9407-91E2-0D57-E4C4-9261A4C1613F}"/>
              </a:ext>
            </a:extLst>
          </p:cNvPr>
          <p:cNvSpPr txBox="1"/>
          <p:nvPr/>
        </p:nvSpPr>
        <p:spPr>
          <a:xfrm>
            <a:off x="22647946" y="3664030"/>
            <a:ext cx="3802404" cy="707886"/>
          </a:xfrm>
          <a:prstGeom prst="rect">
            <a:avLst/>
          </a:prstGeom>
          <a:noFill/>
        </p:spPr>
        <p:txBody>
          <a:bodyPr wrap="square" rtlCol="1">
            <a:spAutoFit/>
          </a:bodyPr>
          <a:lstStyle/>
          <a:p>
            <a:pPr algn="ctr" rtl="1"/>
            <a:r>
              <a:rPr lang="fa-IR" sz="4000" b="1" dirty="0">
                <a:solidFill>
                  <a:schemeClr val="tx1">
                    <a:lumMod val="85000"/>
                    <a:lumOff val="15000"/>
                  </a:schemeClr>
                </a:solidFill>
                <a:latin typeface="Ravi Bold" panose="02000504000000020004" pitchFamily="2" charset="-78"/>
                <a:ea typeface="Ravi Bold" panose="02000504000000020004" pitchFamily="2" charset="-78"/>
                <a:cs typeface="Ravi Bold" panose="02000504000000020004" pitchFamily="2" charset="-78"/>
              </a:rPr>
              <a:t>اظهارنظر مخالف</a:t>
            </a:r>
          </a:p>
        </p:txBody>
      </p:sp>
      <p:sp>
        <p:nvSpPr>
          <p:cNvPr id="154" name="TextBox 153">
            <a:extLst>
              <a:ext uri="{FF2B5EF4-FFF2-40B4-BE49-F238E27FC236}">
                <a16:creationId xmlns:a16="http://schemas.microsoft.com/office/drawing/2014/main" id="{224FF118-E00D-93E0-18A6-D8D66DD0B4BC}"/>
              </a:ext>
            </a:extLst>
          </p:cNvPr>
          <p:cNvSpPr txBox="1"/>
          <p:nvPr/>
        </p:nvSpPr>
        <p:spPr>
          <a:xfrm>
            <a:off x="21688718" y="4608165"/>
            <a:ext cx="4504849" cy="707886"/>
          </a:xfrm>
          <a:prstGeom prst="rect">
            <a:avLst/>
          </a:prstGeom>
          <a:noFill/>
        </p:spPr>
        <p:txBody>
          <a:bodyPr wrap="square" rtlCol="1">
            <a:spAutoFit/>
          </a:bodyPr>
          <a:lstStyle/>
          <a:p>
            <a:pPr algn="ctr"/>
            <a:r>
              <a:rPr lang="fa-IR" sz="4000" b="1" dirty="0">
                <a:solidFill>
                  <a:schemeClr val="tx1">
                    <a:lumMod val="85000"/>
                    <a:lumOff val="15000"/>
                  </a:schemeClr>
                </a:solidFill>
                <a:latin typeface="Ravi Bold" panose="02000504000000020004" pitchFamily="2" charset="-78"/>
                <a:ea typeface="Ravi Bold" panose="02000504000000020004" pitchFamily="2" charset="-78"/>
                <a:cs typeface="Ravi Bold" panose="02000504000000020004" pitchFamily="2" charset="-78"/>
              </a:rPr>
              <a:t>تحمل تمسخر دیگران</a:t>
            </a:r>
          </a:p>
        </p:txBody>
      </p:sp>
      <p:pic>
        <p:nvPicPr>
          <p:cNvPr id="5" name="Picture 4" descr="A close up of a magnifying glass&#10;&#10;AI-generated content may be incorrect.">
            <a:extLst>
              <a:ext uri="{FF2B5EF4-FFF2-40B4-BE49-F238E27FC236}">
                <a16:creationId xmlns:a16="http://schemas.microsoft.com/office/drawing/2014/main" id="{2D759A2E-84D3-CE09-3774-4F836F33393D}"/>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6596155" y="669282"/>
            <a:ext cx="3264998" cy="4416118"/>
          </a:xfrm>
          <a:prstGeom prst="rect">
            <a:avLst/>
          </a:prstGeom>
        </p:spPr>
      </p:pic>
      <p:pic>
        <p:nvPicPr>
          <p:cNvPr id="12" name="Picture 11" descr="A cartoon of a child in a hoodie and blue jeans&#10;&#10;AI-generated content may be incorrect.">
            <a:extLst>
              <a:ext uri="{FF2B5EF4-FFF2-40B4-BE49-F238E27FC236}">
                <a16:creationId xmlns:a16="http://schemas.microsoft.com/office/drawing/2014/main" id="{3AC08C6E-A3B5-C66B-E515-1FF0CE5FD377}"/>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9466211" y="1041144"/>
            <a:ext cx="2454801" cy="4019955"/>
          </a:xfrm>
          <a:prstGeom prst="rect">
            <a:avLst/>
          </a:prstGeom>
        </p:spPr>
      </p:pic>
      <p:pic>
        <p:nvPicPr>
          <p:cNvPr id="15" name="Picture 14">
            <a:extLst>
              <a:ext uri="{FF2B5EF4-FFF2-40B4-BE49-F238E27FC236}">
                <a16:creationId xmlns:a16="http://schemas.microsoft.com/office/drawing/2014/main" id="{CCFC464F-A369-3E6A-B1B6-5CC1258DCA59}"/>
              </a:ext>
            </a:extLst>
          </p:cNvPr>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7250261" y="4915940"/>
            <a:ext cx="4650484" cy="411915"/>
          </a:xfrm>
          <a:prstGeom prst="rect">
            <a:avLst/>
          </a:prstGeom>
        </p:spPr>
      </p:pic>
      <p:pic>
        <p:nvPicPr>
          <p:cNvPr id="20" name="Picture 19" descr="A yellow and brown snake&#10;&#10;AI-generated content may be incorrect.">
            <a:extLst>
              <a:ext uri="{FF2B5EF4-FFF2-40B4-BE49-F238E27FC236}">
                <a16:creationId xmlns:a16="http://schemas.microsoft.com/office/drawing/2014/main" id="{8524F21A-30D6-F902-A9F7-5EBFEDC58DB8}"/>
              </a:ext>
            </a:extLst>
          </p:cNvPr>
          <p:cNvPicPr>
            <a:picLocks noChangeAspect="1"/>
          </p:cNvPicPr>
          <p:nvPr/>
        </p:nvPicPr>
        <p:blipFill>
          <a:blip r:embed="rId40">
            <a:extLst>
              <a:ext uri="{28A0092B-C50C-407E-A947-70E740481C1C}">
                <a14:useLocalDpi xmlns:a14="http://schemas.microsoft.com/office/drawing/2010/main" val="0"/>
              </a:ext>
            </a:extLst>
          </a:blip>
          <a:stretch>
            <a:fillRect/>
          </a:stretch>
        </p:blipFill>
        <p:spPr>
          <a:xfrm>
            <a:off x="7042750" y="1219471"/>
            <a:ext cx="2257723" cy="1618092"/>
          </a:xfrm>
          <a:prstGeom prst="rect">
            <a:avLst/>
          </a:prstGeom>
        </p:spPr>
      </p:pic>
      <p:pic>
        <p:nvPicPr>
          <p:cNvPr id="22" name="Picture 21" descr="A light bulb with a purple line&#10;&#10;AI-generated content may be incorrect.">
            <a:extLst>
              <a:ext uri="{FF2B5EF4-FFF2-40B4-BE49-F238E27FC236}">
                <a16:creationId xmlns:a16="http://schemas.microsoft.com/office/drawing/2014/main" id="{351399E8-E59A-1021-4F8C-B21A495EA75B}"/>
              </a:ext>
            </a:extLst>
          </p:cNvPr>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10777612" y="869259"/>
            <a:ext cx="896627" cy="968567"/>
          </a:xfrm>
          <a:prstGeom prst="rect">
            <a:avLst/>
          </a:prstGeom>
        </p:spPr>
      </p:pic>
      <p:pic>
        <p:nvPicPr>
          <p:cNvPr id="25" name="Picture 24" descr="A yellow rectangular object with white spots&#10;&#10;AI-generated content may be incorrect.">
            <a:extLst>
              <a:ext uri="{FF2B5EF4-FFF2-40B4-BE49-F238E27FC236}">
                <a16:creationId xmlns:a16="http://schemas.microsoft.com/office/drawing/2014/main" id="{51B72DD0-A3B7-D560-D8E1-29525DE587E0}"/>
              </a:ext>
            </a:extLst>
          </p:cNvPr>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a:off x="11243853" y="1002460"/>
            <a:ext cx="110338" cy="151270"/>
          </a:xfrm>
          <a:prstGeom prst="rect">
            <a:avLst/>
          </a:prstGeom>
        </p:spPr>
      </p:pic>
      <p:pic>
        <p:nvPicPr>
          <p:cNvPr id="31" name="Picture 30" descr="A yellow rectangular object with white spots&#10;&#10;AI-generated content may be incorrect.">
            <a:extLst>
              <a:ext uri="{FF2B5EF4-FFF2-40B4-BE49-F238E27FC236}">
                <a16:creationId xmlns:a16="http://schemas.microsoft.com/office/drawing/2014/main" id="{773F01F4-F2A5-4954-7CE3-6EF18F3823A4}"/>
              </a:ext>
            </a:extLst>
          </p:cNvPr>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rot="2700000">
            <a:off x="11403767" y="1163086"/>
            <a:ext cx="110338" cy="151270"/>
          </a:xfrm>
          <a:prstGeom prst="rect">
            <a:avLst/>
          </a:prstGeom>
        </p:spPr>
      </p:pic>
      <p:pic>
        <p:nvPicPr>
          <p:cNvPr id="32" name="Picture 31" descr="A yellow rectangular object with white spots&#10;&#10;AI-generated content may be incorrect.">
            <a:extLst>
              <a:ext uri="{FF2B5EF4-FFF2-40B4-BE49-F238E27FC236}">
                <a16:creationId xmlns:a16="http://schemas.microsoft.com/office/drawing/2014/main" id="{46D36AD5-4636-3A10-F468-3CF610BA5631}"/>
              </a:ext>
            </a:extLst>
          </p:cNvPr>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rot="5400000">
            <a:off x="11413047" y="1352901"/>
            <a:ext cx="110338" cy="151270"/>
          </a:xfrm>
          <a:prstGeom prst="rect">
            <a:avLst/>
          </a:prstGeom>
        </p:spPr>
      </p:pic>
      <p:pic>
        <p:nvPicPr>
          <p:cNvPr id="35" name="Picture 34" descr="A yellow rectangular object with white spots&#10;&#10;AI-generated content may be incorrect.">
            <a:extLst>
              <a:ext uri="{FF2B5EF4-FFF2-40B4-BE49-F238E27FC236}">
                <a16:creationId xmlns:a16="http://schemas.microsoft.com/office/drawing/2014/main" id="{E305CB81-1B61-6BD9-46AB-5953EAEC9776}"/>
              </a:ext>
            </a:extLst>
          </p:cNvPr>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rot="8100000">
            <a:off x="11284604" y="1516824"/>
            <a:ext cx="110338" cy="151270"/>
          </a:xfrm>
          <a:prstGeom prst="rect">
            <a:avLst/>
          </a:prstGeom>
        </p:spPr>
      </p:pic>
      <p:pic>
        <p:nvPicPr>
          <p:cNvPr id="36" name="Picture 35" descr="A yellow rectangular object with white spots&#10;&#10;AI-generated content may be incorrect.">
            <a:extLst>
              <a:ext uri="{FF2B5EF4-FFF2-40B4-BE49-F238E27FC236}">
                <a16:creationId xmlns:a16="http://schemas.microsoft.com/office/drawing/2014/main" id="{21DBE590-7F9A-C995-82F7-7DD6B14B3C7B}"/>
              </a:ext>
            </a:extLst>
          </p:cNvPr>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rot="18900000">
            <a:off x="11040292" y="1008218"/>
            <a:ext cx="110338" cy="151270"/>
          </a:xfrm>
          <a:prstGeom prst="rect">
            <a:avLst/>
          </a:prstGeom>
        </p:spPr>
      </p:pic>
      <p:pic>
        <p:nvPicPr>
          <p:cNvPr id="38" name="Picture 37" descr="A yellow rectangular object with white spots&#10;&#10;AI-generated content may be incorrect.">
            <a:extLst>
              <a:ext uri="{FF2B5EF4-FFF2-40B4-BE49-F238E27FC236}">
                <a16:creationId xmlns:a16="http://schemas.microsoft.com/office/drawing/2014/main" id="{8646C920-30C2-D826-9591-21E49641770B}"/>
              </a:ext>
            </a:extLst>
          </p:cNvPr>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rot="16200000">
            <a:off x="10892753" y="1156046"/>
            <a:ext cx="110338" cy="151270"/>
          </a:xfrm>
          <a:prstGeom prst="rect">
            <a:avLst/>
          </a:prstGeom>
        </p:spPr>
      </p:pic>
      <p:pic>
        <p:nvPicPr>
          <p:cNvPr id="39" name="Picture 38" descr="A yellow rectangular object with white spots&#10;&#10;AI-generated content may be incorrect.">
            <a:extLst>
              <a:ext uri="{FF2B5EF4-FFF2-40B4-BE49-F238E27FC236}">
                <a16:creationId xmlns:a16="http://schemas.microsoft.com/office/drawing/2014/main" id="{DA9DD065-0AC3-203C-5FE7-95F93B6B2497}"/>
              </a:ext>
            </a:extLst>
          </p:cNvPr>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rot="13500000">
            <a:off x="10873451" y="1364625"/>
            <a:ext cx="110338" cy="151270"/>
          </a:xfrm>
          <a:prstGeom prst="rect">
            <a:avLst/>
          </a:prstGeom>
        </p:spPr>
      </p:pic>
      <p:pic>
        <p:nvPicPr>
          <p:cNvPr id="48" name="Picture 47">
            <a:extLst>
              <a:ext uri="{FF2B5EF4-FFF2-40B4-BE49-F238E27FC236}">
                <a16:creationId xmlns:a16="http://schemas.microsoft.com/office/drawing/2014/main" id="{A7D43E0F-9B12-3B98-D3D1-B83182DD2D93}"/>
              </a:ext>
            </a:extLst>
          </p:cNvPr>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5898807" y="4902592"/>
            <a:ext cx="532550" cy="411915"/>
          </a:xfrm>
          <a:prstGeom prst="rect">
            <a:avLst/>
          </a:prstGeom>
        </p:spPr>
      </p:pic>
      <p:pic>
        <p:nvPicPr>
          <p:cNvPr id="46" name="Graphic 45">
            <a:extLst>
              <a:ext uri="{FF2B5EF4-FFF2-40B4-BE49-F238E27FC236}">
                <a16:creationId xmlns:a16="http://schemas.microsoft.com/office/drawing/2014/main" id="{F2EBC5CB-9389-0CAE-D073-92DD9AD17532}"/>
              </a:ext>
            </a:extLst>
          </p:cNvPr>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5602482" y="2875796"/>
            <a:ext cx="1125202" cy="2124756"/>
          </a:xfrm>
          <a:prstGeom prst="rect">
            <a:avLst/>
          </a:prstGeom>
        </p:spPr>
      </p:pic>
      <p:sp>
        <p:nvSpPr>
          <p:cNvPr id="49" name="TextBox 48">
            <a:extLst>
              <a:ext uri="{FF2B5EF4-FFF2-40B4-BE49-F238E27FC236}">
                <a16:creationId xmlns:a16="http://schemas.microsoft.com/office/drawing/2014/main" id="{824E3BEB-D98C-11EF-7F9E-261A6FC97819}"/>
              </a:ext>
            </a:extLst>
          </p:cNvPr>
          <p:cNvSpPr txBox="1"/>
          <p:nvPr/>
        </p:nvSpPr>
        <p:spPr>
          <a:xfrm>
            <a:off x="452583" y="1122529"/>
            <a:ext cx="4783444" cy="1200329"/>
          </a:xfrm>
          <a:prstGeom prst="rect">
            <a:avLst/>
          </a:prstGeom>
          <a:noFill/>
        </p:spPr>
        <p:txBody>
          <a:bodyPr wrap="square" rtlCol="1">
            <a:spAutoFit/>
          </a:bodyPr>
          <a:lstStyle/>
          <a:p>
            <a:pPr algn="ctr" rtl="1"/>
            <a:r>
              <a:rPr lang="fa-IR" sz="3600" b="1" spc="-50" dirty="0">
                <a:solidFill>
                  <a:srgbClr val="6E026F"/>
                </a:solidFill>
                <a:latin typeface="Ravi Bold" panose="02000504000000020004" pitchFamily="2" charset="-78"/>
                <a:ea typeface="Ravi Bold" panose="02000504000000020004" pitchFamily="2" charset="-78"/>
                <a:cs typeface="Ravi Bold" panose="02000504000000020004" pitchFamily="2" charset="-78"/>
              </a:rPr>
              <a:t>باید باور کنیم که شیــطــــان تخصص داره در بزرگ‌نمایی</a:t>
            </a:r>
          </a:p>
        </p:txBody>
      </p:sp>
      <p:pic>
        <p:nvPicPr>
          <p:cNvPr id="55" name="Graphic 54">
            <a:extLst>
              <a:ext uri="{FF2B5EF4-FFF2-40B4-BE49-F238E27FC236}">
                <a16:creationId xmlns:a16="http://schemas.microsoft.com/office/drawing/2014/main" id="{EF087896-DF5E-7C44-7D0A-B3C702DD4701}"/>
              </a:ext>
            </a:extLst>
          </p:cNvPr>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a:off x="764389" y="3810638"/>
            <a:ext cx="4137214" cy="846486"/>
          </a:xfrm>
          <a:prstGeom prst="rect">
            <a:avLst/>
          </a:prstGeom>
        </p:spPr>
      </p:pic>
      <p:sp>
        <p:nvSpPr>
          <p:cNvPr id="2" name="TextBox 1">
            <a:extLst>
              <a:ext uri="{FF2B5EF4-FFF2-40B4-BE49-F238E27FC236}">
                <a16:creationId xmlns:a16="http://schemas.microsoft.com/office/drawing/2014/main" id="{5D0FE69E-6BA6-7C62-EFE9-F515DA77E25F}"/>
              </a:ext>
            </a:extLst>
          </p:cNvPr>
          <p:cNvSpPr txBox="1"/>
          <p:nvPr/>
        </p:nvSpPr>
        <p:spPr>
          <a:xfrm>
            <a:off x="12492182" y="2156959"/>
            <a:ext cx="4783444" cy="646331"/>
          </a:xfrm>
          <a:prstGeom prst="rect">
            <a:avLst/>
          </a:prstGeom>
          <a:noFill/>
        </p:spPr>
        <p:txBody>
          <a:bodyPr wrap="square" rtlCol="1">
            <a:spAutoFit/>
          </a:bodyPr>
          <a:lstStyle/>
          <a:p>
            <a:pPr algn="ctr" rtl="1"/>
            <a:r>
              <a:rPr lang="fa-IR" sz="3600" b="1" spc="-50" dirty="0">
                <a:solidFill>
                  <a:srgbClr val="6E026F"/>
                </a:solidFill>
                <a:latin typeface="Ravi Bold" panose="02000504000000020004" pitchFamily="2" charset="-78"/>
                <a:ea typeface="Ravi Bold" panose="02000504000000020004" pitchFamily="2" charset="-78"/>
                <a:cs typeface="Ravi Bold" panose="02000504000000020004" pitchFamily="2" charset="-78"/>
              </a:rPr>
              <a:t>مکانی تاریک یا صحنه جنگ!</a:t>
            </a:r>
          </a:p>
        </p:txBody>
      </p:sp>
    </p:spTree>
    <p:extLst>
      <p:ext uri="{BB962C8B-B14F-4D97-AF65-F5344CB8AC3E}">
        <p14:creationId xmlns:p14="http://schemas.microsoft.com/office/powerpoint/2010/main" val="40560420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75000">
                                      <p:stCondLst>
                                        <p:cond delay="2000"/>
                                      </p:stCondLst>
                                      <p:childTnLst>
                                        <p:set>
                                          <p:cBhvr>
                                            <p:cTn id="6" dur="1" fill="hold">
                                              <p:stCondLst>
                                                <p:cond delay="0"/>
                                              </p:stCondLst>
                                            </p:cTn>
                                            <p:tgtEl>
                                              <p:spTgt spid="46"/>
                                            </p:tgtEl>
                                            <p:attrNameLst>
                                              <p:attrName>style.visibility</p:attrName>
                                            </p:attrNameLst>
                                          </p:cBhvr>
                                          <p:to>
                                            <p:strVal val="visible"/>
                                          </p:to>
                                        </p:set>
                                        <p:anim calcmode="lin" valueType="num" p14:bounceEnd="75000">
                                          <p:cBhvr additive="base">
                                            <p:cTn id="7" dur="2000" fill="hold"/>
                                            <p:tgtEl>
                                              <p:spTgt spid="46"/>
                                            </p:tgtEl>
                                            <p:attrNameLst>
                                              <p:attrName>ppt_x</p:attrName>
                                            </p:attrNameLst>
                                          </p:cBhvr>
                                          <p:tavLst>
                                            <p:tav tm="0">
                                              <p:val>
                                                <p:strVal val="1+#ppt_w/2"/>
                                              </p:val>
                                            </p:tav>
                                            <p:tav tm="100000">
                                              <p:val>
                                                <p:strVal val="#ppt_x"/>
                                              </p:val>
                                            </p:tav>
                                          </p:tavLst>
                                        </p:anim>
                                        <p:anim calcmode="lin" valueType="num" p14:bounceEnd="75000">
                                          <p:cBhvr additive="base">
                                            <p:cTn id="8" dur="2000" fill="hold"/>
                                            <p:tgtEl>
                                              <p:spTgt spid="46"/>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14:presetBounceEnd="75000">
                                      <p:stCondLst>
                                        <p:cond delay="3000"/>
                                      </p:stCondLst>
                                      <p:childTnLst>
                                        <p:set>
                                          <p:cBhvr>
                                            <p:cTn id="10" dur="1" fill="hold">
                                              <p:stCondLst>
                                                <p:cond delay="0"/>
                                              </p:stCondLst>
                                            </p:cTn>
                                            <p:tgtEl>
                                              <p:spTgt spid="5"/>
                                            </p:tgtEl>
                                            <p:attrNameLst>
                                              <p:attrName>style.visibility</p:attrName>
                                            </p:attrNameLst>
                                          </p:cBhvr>
                                          <p:to>
                                            <p:strVal val="visible"/>
                                          </p:to>
                                        </p:set>
                                        <p:anim calcmode="lin" valueType="num" p14:bounceEnd="75000">
                                          <p:cBhvr additive="base">
                                            <p:cTn id="11" dur="2000" fill="hold"/>
                                            <p:tgtEl>
                                              <p:spTgt spid="5"/>
                                            </p:tgtEl>
                                            <p:attrNameLst>
                                              <p:attrName>ppt_x</p:attrName>
                                            </p:attrNameLst>
                                          </p:cBhvr>
                                          <p:tavLst>
                                            <p:tav tm="0">
                                              <p:val>
                                                <p:strVal val="1+#ppt_w/2"/>
                                              </p:val>
                                            </p:tav>
                                            <p:tav tm="100000">
                                              <p:val>
                                                <p:strVal val="#ppt_x"/>
                                              </p:val>
                                            </p:tav>
                                          </p:tavLst>
                                        </p:anim>
                                        <p:anim calcmode="lin" valueType="num" p14:bounceEnd="75000">
                                          <p:cBhvr additive="base">
                                            <p:cTn id="12" dur="20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14:presetBounceEnd="75000">
                                      <p:stCondLst>
                                        <p:cond delay="3500"/>
                                      </p:stCondLst>
                                      <p:childTnLst>
                                        <p:set>
                                          <p:cBhvr>
                                            <p:cTn id="14" dur="1" fill="hold">
                                              <p:stCondLst>
                                                <p:cond delay="0"/>
                                              </p:stCondLst>
                                            </p:cTn>
                                            <p:tgtEl>
                                              <p:spTgt spid="12"/>
                                            </p:tgtEl>
                                            <p:attrNameLst>
                                              <p:attrName>style.visibility</p:attrName>
                                            </p:attrNameLst>
                                          </p:cBhvr>
                                          <p:to>
                                            <p:strVal val="visible"/>
                                          </p:to>
                                        </p:set>
                                        <p:anim calcmode="lin" valueType="num" p14:bounceEnd="75000">
                                          <p:cBhvr additive="base">
                                            <p:cTn id="15" dur="2000" fill="hold"/>
                                            <p:tgtEl>
                                              <p:spTgt spid="12"/>
                                            </p:tgtEl>
                                            <p:attrNameLst>
                                              <p:attrName>ppt_x</p:attrName>
                                            </p:attrNameLst>
                                          </p:cBhvr>
                                          <p:tavLst>
                                            <p:tav tm="0">
                                              <p:val>
                                                <p:strVal val="1+#ppt_w/2"/>
                                              </p:val>
                                            </p:tav>
                                            <p:tav tm="100000">
                                              <p:val>
                                                <p:strVal val="#ppt_x"/>
                                              </p:val>
                                            </p:tav>
                                          </p:tavLst>
                                        </p:anim>
                                        <p:anim calcmode="lin" valueType="num" p14:bounceEnd="75000">
                                          <p:cBhvr additive="base">
                                            <p:cTn id="16" dur="2000" fill="hold"/>
                                            <p:tgtEl>
                                              <p:spTgt spid="12"/>
                                            </p:tgtEl>
                                            <p:attrNameLst>
                                              <p:attrName>ppt_y</p:attrName>
                                            </p:attrNameLst>
                                          </p:cBhvr>
                                          <p:tavLst>
                                            <p:tav tm="0">
                                              <p:val>
                                                <p:strVal val="#ppt_y"/>
                                              </p:val>
                                            </p:tav>
                                            <p:tav tm="100000">
                                              <p:val>
                                                <p:strVal val="#ppt_y"/>
                                              </p:val>
                                            </p:tav>
                                          </p:tavLst>
                                        </p:anim>
                                      </p:childTnLst>
                                    </p:cTn>
                                  </p:par>
                                  <p:par>
                                    <p:cTn id="17" presetID="22" presetClass="entr" presetSubtype="8" fill="hold" nodeType="withEffect">
                                      <p:stCondLst>
                                        <p:cond delay="5000"/>
                                      </p:stCondLst>
                                      <p:childTnLst>
                                        <p:set>
                                          <p:cBhvr>
                                            <p:cTn id="18" dur="1" fill="hold">
                                              <p:stCondLst>
                                                <p:cond delay="0"/>
                                              </p:stCondLst>
                                            </p:cTn>
                                            <p:tgtEl>
                                              <p:spTgt spid="20"/>
                                            </p:tgtEl>
                                            <p:attrNameLst>
                                              <p:attrName>style.visibility</p:attrName>
                                            </p:attrNameLst>
                                          </p:cBhvr>
                                          <p:to>
                                            <p:strVal val="visible"/>
                                          </p:to>
                                        </p:set>
                                        <p:animEffect transition="in" filter="wipe(left)">
                                          <p:cBhvr>
                                            <p:cTn id="19" dur="500"/>
                                            <p:tgtEl>
                                              <p:spTgt spid="20"/>
                                            </p:tgtEl>
                                          </p:cBhvr>
                                        </p:animEffect>
                                      </p:childTnLst>
                                    </p:cTn>
                                  </p:par>
                                  <p:par>
                                    <p:cTn id="20" presetID="2" presetClass="entr" presetSubtype="2" fill="hold" nodeType="withEffect" p14:presetBounceEnd="75000">
                                      <p:stCondLst>
                                        <p:cond delay="1800"/>
                                      </p:stCondLst>
                                      <p:childTnLst>
                                        <p:set>
                                          <p:cBhvr>
                                            <p:cTn id="21" dur="1" fill="hold">
                                              <p:stCondLst>
                                                <p:cond delay="0"/>
                                              </p:stCondLst>
                                            </p:cTn>
                                            <p:tgtEl>
                                              <p:spTgt spid="15"/>
                                            </p:tgtEl>
                                            <p:attrNameLst>
                                              <p:attrName>style.visibility</p:attrName>
                                            </p:attrNameLst>
                                          </p:cBhvr>
                                          <p:to>
                                            <p:strVal val="visible"/>
                                          </p:to>
                                        </p:set>
                                        <p:anim calcmode="lin" valueType="num" p14:bounceEnd="75000">
                                          <p:cBhvr additive="base">
                                            <p:cTn id="22" dur="2000" fill="hold"/>
                                            <p:tgtEl>
                                              <p:spTgt spid="15"/>
                                            </p:tgtEl>
                                            <p:attrNameLst>
                                              <p:attrName>ppt_x</p:attrName>
                                            </p:attrNameLst>
                                          </p:cBhvr>
                                          <p:tavLst>
                                            <p:tav tm="0">
                                              <p:val>
                                                <p:strVal val="1+#ppt_w/2"/>
                                              </p:val>
                                            </p:tav>
                                            <p:tav tm="100000">
                                              <p:val>
                                                <p:strVal val="#ppt_x"/>
                                              </p:val>
                                            </p:tav>
                                          </p:tavLst>
                                        </p:anim>
                                        <p:anim calcmode="lin" valueType="num" p14:bounceEnd="75000">
                                          <p:cBhvr additive="base">
                                            <p:cTn id="23" dur="2000" fill="hold"/>
                                            <p:tgtEl>
                                              <p:spTgt spid="15"/>
                                            </p:tgtEl>
                                            <p:attrNameLst>
                                              <p:attrName>ppt_y</p:attrName>
                                            </p:attrNameLst>
                                          </p:cBhvr>
                                          <p:tavLst>
                                            <p:tav tm="0">
                                              <p:val>
                                                <p:strVal val="#ppt_y"/>
                                              </p:val>
                                            </p:tav>
                                            <p:tav tm="100000">
                                              <p:val>
                                                <p:strVal val="#ppt_y"/>
                                              </p:val>
                                            </p:tav>
                                          </p:tavLst>
                                        </p:anim>
                                      </p:childTnLst>
                                    </p:cTn>
                                  </p:par>
                                  <p:par>
                                    <p:cTn id="24" presetID="2" presetClass="entr" presetSubtype="2" fill="hold" nodeType="withEffect" p14:presetBounceEnd="75000">
                                      <p:stCondLst>
                                        <p:cond delay="4000"/>
                                      </p:stCondLst>
                                      <p:childTnLst>
                                        <p:set>
                                          <p:cBhvr>
                                            <p:cTn id="25" dur="1" fill="hold">
                                              <p:stCondLst>
                                                <p:cond delay="0"/>
                                              </p:stCondLst>
                                            </p:cTn>
                                            <p:tgtEl>
                                              <p:spTgt spid="22"/>
                                            </p:tgtEl>
                                            <p:attrNameLst>
                                              <p:attrName>style.visibility</p:attrName>
                                            </p:attrNameLst>
                                          </p:cBhvr>
                                          <p:to>
                                            <p:strVal val="visible"/>
                                          </p:to>
                                        </p:set>
                                        <p:anim calcmode="lin" valueType="num" p14:bounceEnd="75000">
                                          <p:cBhvr additive="base">
                                            <p:cTn id="26" dur="2000" fill="hold"/>
                                            <p:tgtEl>
                                              <p:spTgt spid="22"/>
                                            </p:tgtEl>
                                            <p:attrNameLst>
                                              <p:attrName>ppt_x</p:attrName>
                                            </p:attrNameLst>
                                          </p:cBhvr>
                                          <p:tavLst>
                                            <p:tav tm="0">
                                              <p:val>
                                                <p:strVal val="1+#ppt_w/2"/>
                                              </p:val>
                                            </p:tav>
                                            <p:tav tm="100000">
                                              <p:val>
                                                <p:strVal val="#ppt_x"/>
                                              </p:val>
                                            </p:tav>
                                          </p:tavLst>
                                        </p:anim>
                                        <p:anim calcmode="lin" valueType="num" p14:bounceEnd="75000">
                                          <p:cBhvr additive="base">
                                            <p:cTn id="27" dur="2000" fill="hold"/>
                                            <p:tgtEl>
                                              <p:spTgt spid="22"/>
                                            </p:tgtEl>
                                            <p:attrNameLst>
                                              <p:attrName>ppt_y</p:attrName>
                                            </p:attrNameLst>
                                          </p:cBhvr>
                                          <p:tavLst>
                                            <p:tav tm="0">
                                              <p:val>
                                                <p:strVal val="#ppt_y"/>
                                              </p:val>
                                            </p:tav>
                                            <p:tav tm="100000">
                                              <p:val>
                                                <p:strVal val="#ppt_y"/>
                                              </p:val>
                                            </p:tav>
                                          </p:tavLst>
                                        </p:anim>
                                      </p:childTnLst>
                                    </p:cTn>
                                  </p:par>
                                  <p:par>
                                    <p:cTn id="28" presetID="2" presetClass="entr" presetSubtype="2" fill="hold" nodeType="withEffect" p14:presetBounceEnd="75000">
                                      <p:stCondLst>
                                        <p:cond delay="4800"/>
                                      </p:stCondLst>
                                      <p:childTnLst>
                                        <p:set>
                                          <p:cBhvr>
                                            <p:cTn id="29" dur="1" fill="hold">
                                              <p:stCondLst>
                                                <p:cond delay="0"/>
                                              </p:stCondLst>
                                            </p:cTn>
                                            <p:tgtEl>
                                              <p:spTgt spid="25"/>
                                            </p:tgtEl>
                                            <p:attrNameLst>
                                              <p:attrName>style.visibility</p:attrName>
                                            </p:attrNameLst>
                                          </p:cBhvr>
                                          <p:to>
                                            <p:strVal val="visible"/>
                                          </p:to>
                                        </p:set>
                                        <p:anim calcmode="lin" valueType="num" p14:bounceEnd="75000">
                                          <p:cBhvr additive="base">
                                            <p:cTn id="30" dur="2000" fill="hold"/>
                                            <p:tgtEl>
                                              <p:spTgt spid="25"/>
                                            </p:tgtEl>
                                            <p:attrNameLst>
                                              <p:attrName>ppt_x</p:attrName>
                                            </p:attrNameLst>
                                          </p:cBhvr>
                                          <p:tavLst>
                                            <p:tav tm="0">
                                              <p:val>
                                                <p:strVal val="1+#ppt_w/2"/>
                                              </p:val>
                                            </p:tav>
                                            <p:tav tm="100000">
                                              <p:val>
                                                <p:strVal val="#ppt_x"/>
                                              </p:val>
                                            </p:tav>
                                          </p:tavLst>
                                        </p:anim>
                                        <p:anim calcmode="lin" valueType="num" p14:bounceEnd="75000">
                                          <p:cBhvr additive="base">
                                            <p:cTn id="31" dur="2000" fill="hold"/>
                                            <p:tgtEl>
                                              <p:spTgt spid="25"/>
                                            </p:tgtEl>
                                            <p:attrNameLst>
                                              <p:attrName>ppt_y</p:attrName>
                                            </p:attrNameLst>
                                          </p:cBhvr>
                                          <p:tavLst>
                                            <p:tav tm="0">
                                              <p:val>
                                                <p:strVal val="#ppt_y"/>
                                              </p:val>
                                            </p:tav>
                                            <p:tav tm="100000">
                                              <p:val>
                                                <p:strVal val="#ppt_y"/>
                                              </p:val>
                                            </p:tav>
                                          </p:tavLst>
                                        </p:anim>
                                      </p:childTnLst>
                                    </p:cTn>
                                  </p:par>
                                  <p:par>
                                    <p:cTn id="32" presetID="2" presetClass="entr" presetSubtype="2" fill="hold" nodeType="withEffect" p14:presetBounceEnd="75000">
                                      <p:stCondLst>
                                        <p:cond delay="4600"/>
                                      </p:stCondLst>
                                      <p:childTnLst>
                                        <p:set>
                                          <p:cBhvr>
                                            <p:cTn id="33" dur="1" fill="hold">
                                              <p:stCondLst>
                                                <p:cond delay="0"/>
                                              </p:stCondLst>
                                            </p:cTn>
                                            <p:tgtEl>
                                              <p:spTgt spid="31"/>
                                            </p:tgtEl>
                                            <p:attrNameLst>
                                              <p:attrName>style.visibility</p:attrName>
                                            </p:attrNameLst>
                                          </p:cBhvr>
                                          <p:to>
                                            <p:strVal val="visible"/>
                                          </p:to>
                                        </p:set>
                                        <p:anim calcmode="lin" valueType="num" p14:bounceEnd="75000">
                                          <p:cBhvr additive="base">
                                            <p:cTn id="34" dur="2000" fill="hold"/>
                                            <p:tgtEl>
                                              <p:spTgt spid="31"/>
                                            </p:tgtEl>
                                            <p:attrNameLst>
                                              <p:attrName>ppt_x</p:attrName>
                                            </p:attrNameLst>
                                          </p:cBhvr>
                                          <p:tavLst>
                                            <p:tav tm="0">
                                              <p:val>
                                                <p:strVal val="1+#ppt_w/2"/>
                                              </p:val>
                                            </p:tav>
                                            <p:tav tm="100000">
                                              <p:val>
                                                <p:strVal val="#ppt_x"/>
                                              </p:val>
                                            </p:tav>
                                          </p:tavLst>
                                        </p:anim>
                                        <p:anim calcmode="lin" valueType="num" p14:bounceEnd="75000">
                                          <p:cBhvr additive="base">
                                            <p:cTn id="35" dur="2000" fill="hold"/>
                                            <p:tgtEl>
                                              <p:spTgt spid="31"/>
                                            </p:tgtEl>
                                            <p:attrNameLst>
                                              <p:attrName>ppt_y</p:attrName>
                                            </p:attrNameLst>
                                          </p:cBhvr>
                                          <p:tavLst>
                                            <p:tav tm="0">
                                              <p:val>
                                                <p:strVal val="#ppt_y"/>
                                              </p:val>
                                            </p:tav>
                                            <p:tav tm="100000">
                                              <p:val>
                                                <p:strVal val="#ppt_y"/>
                                              </p:val>
                                            </p:tav>
                                          </p:tavLst>
                                        </p:anim>
                                      </p:childTnLst>
                                    </p:cTn>
                                  </p:par>
                                  <p:par>
                                    <p:cTn id="36" presetID="2" presetClass="entr" presetSubtype="2" fill="hold" nodeType="withEffect" p14:presetBounceEnd="75000">
                                      <p:stCondLst>
                                        <p:cond delay="4400"/>
                                      </p:stCondLst>
                                      <p:childTnLst>
                                        <p:set>
                                          <p:cBhvr>
                                            <p:cTn id="37" dur="1" fill="hold">
                                              <p:stCondLst>
                                                <p:cond delay="0"/>
                                              </p:stCondLst>
                                            </p:cTn>
                                            <p:tgtEl>
                                              <p:spTgt spid="32"/>
                                            </p:tgtEl>
                                            <p:attrNameLst>
                                              <p:attrName>style.visibility</p:attrName>
                                            </p:attrNameLst>
                                          </p:cBhvr>
                                          <p:to>
                                            <p:strVal val="visible"/>
                                          </p:to>
                                        </p:set>
                                        <p:anim calcmode="lin" valueType="num" p14:bounceEnd="75000">
                                          <p:cBhvr additive="base">
                                            <p:cTn id="38" dur="2000" fill="hold"/>
                                            <p:tgtEl>
                                              <p:spTgt spid="32"/>
                                            </p:tgtEl>
                                            <p:attrNameLst>
                                              <p:attrName>ppt_x</p:attrName>
                                            </p:attrNameLst>
                                          </p:cBhvr>
                                          <p:tavLst>
                                            <p:tav tm="0">
                                              <p:val>
                                                <p:strVal val="1+#ppt_w/2"/>
                                              </p:val>
                                            </p:tav>
                                            <p:tav tm="100000">
                                              <p:val>
                                                <p:strVal val="#ppt_x"/>
                                              </p:val>
                                            </p:tav>
                                          </p:tavLst>
                                        </p:anim>
                                        <p:anim calcmode="lin" valueType="num" p14:bounceEnd="75000">
                                          <p:cBhvr additive="base">
                                            <p:cTn id="39" dur="2000" fill="hold"/>
                                            <p:tgtEl>
                                              <p:spTgt spid="32"/>
                                            </p:tgtEl>
                                            <p:attrNameLst>
                                              <p:attrName>ppt_y</p:attrName>
                                            </p:attrNameLst>
                                          </p:cBhvr>
                                          <p:tavLst>
                                            <p:tav tm="0">
                                              <p:val>
                                                <p:strVal val="#ppt_y"/>
                                              </p:val>
                                            </p:tav>
                                            <p:tav tm="100000">
                                              <p:val>
                                                <p:strVal val="#ppt_y"/>
                                              </p:val>
                                            </p:tav>
                                          </p:tavLst>
                                        </p:anim>
                                      </p:childTnLst>
                                    </p:cTn>
                                  </p:par>
                                  <p:par>
                                    <p:cTn id="40" presetID="2" presetClass="entr" presetSubtype="2" fill="hold" nodeType="withEffect" p14:presetBounceEnd="75000">
                                      <p:stCondLst>
                                        <p:cond delay="4200"/>
                                      </p:stCondLst>
                                      <p:childTnLst>
                                        <p:set>
                                          <p:cBhvr>
                                            <p:cTn id="41" dur="1" fill="hold">
                                              <p:stCondLst>
                                                <p:cond delay="0"/>
                                              </p:stCondLst>
                                            </p:cTn>
                                            <p:tgtEl>
                                              <p:spTgt spid="35"/>
                                            </p:tgtEl>
                                            <p:attrNameLst>
                                              <p:attrName>style.visibility</p:attrName>
                                            </p:attrNameLst>
                                          </p:cBhvr>
                                          <p:to>
                                            <p:strVal val="visible"/>
                                          </p:to>
                                        </p:set>
                                        <p:anim calcmode="lin" valueType="num" p14:bounceEnd="75000">
                                          <p:cBhvr additive="base">
                                            <p:cTn id="42" dur="2000" fill="hold"/>
                                            <p:tgtEl>
                                              <p:spTgt spid="35"/>
                                            </p:tgtEl>
                                            <p:attrNameLst>
                                              <p:attrName>ppt_x</p:attrName>
                                            </p:attrNameLst>
                                          </p:cBhvr>
                                          <p:tavLst>
                                            <p:tav tm="0">
                                              <p:val>
                                                <p:strVal val="1+#ppt_w/2"/>
                                              </p:val>
                                            </p:tav>
                                            <p:tav tm="100000">
                                              <p:val>
                                                <p:strVal val="#ppt_x"/>
                                              </p:val>
                                            </p:tav>
                                          </p:tavLst>
                                        </p:anim>
                                        <p:anim calcmode="lin" valueType="num" p14:bounceEnd="75000">
                                          <p:cBhvr additive="base">
                                            <p:cTn id="43" dur="2000" fill="hold"/>
                                            <p:tgtEl>
                                              <p:spTgt spid="35"/>
                                            </p:tgtEl>
                                            <p:attrNameLst>
                                              <p:attrName>ppt_y</p:attrName>
                                            </p:attrNameLst>
                                          </p:cBhvr>
                                          <p:tavLst>
                                            <p:tav tm="0">
                                              <p:val>
                                                <p:strVal val="#ppt_y"/>
                                              </p:val>
                                            </p:tav>
                                            <p:tav tm="100000">
                                              <p:val>
                                                <p:strVal val="#ppt_y"/>
                                              </p:val>
                                            </p:tav>
                                          </p:tavLst>
                                        </p:anim>
                                      </p:childTnLst>
                                    </p:cTn>
                                  </p:par>
                                  <p:par>
                                    <p:cTn id="44" presetID="2" presetClass="entr" presetSubtype="2" fill="hold" nodeType="withEffect" p14:presetBounceEnd="75000">
                                      <p:stCondLst>
                                        <p:cond delay="5000"/>
                                      </p:stCondLst>
                                      <p:childTnLst>
                                        <p:set>
                                          <p:cBhvr>
                                            <p:cTn id="45" dur="1" fill="hold">
                                              <p:stCondLst>
                                                <p:cond delay="0"/>
                                              </p:stCondLst>
                                            </p:cTn>
                                            <p:tgtEl>
                                              <p:spTgt spid="36"/>
                                            </p:tgtEl>
                                            <p:attrNameLst>
                                              <p:attrName>style.visibility</p:attrName>
                                            </p:attrNameLst>
                                          </p:cBhvr>
                                          <p:to>
                                            <p:strVal val="visible"/>
                                          </p:to>
                                        </p:set>
                                        <p:anim calcmode="lin" valueType="num" p14:bounceEnd="75000">
                                          <p:cBhvr additive="base">
                                            <p:cTn id="46" dur="2000" fill="hold"/>
                                            <p:tgtEl>
                                              <p:spTgt spid="36"/>
                                            </p:tgtEl>
                                            <p:attrNameLst>
                                              <p:attrName>ppt_x</p:attrName>
                                            </p:attrNameLst>
                                          </p:cBhvr>
                                          <p:tavLst>
                                            <p:tav tm="0">
                                              <p:val>
                                                <p:strVal val="1+#ppt_w/2"/>
                                              </p:val>
                                            </p:tav>
                                            <p:tav tm="100000">
                                              <p:val>
                                                <p:strVal val="#ppt_x"/>
                                              </p:val>
                                            </p:tav>
                                          </p:tavLst>
                                        </p:anim>
                                        <p:anim calcmode="lin" valueType="num" p14:bounceEnd="75000">
                                          <p:cBhvr additive="base">
                                            <p:cTn id="47" dur="2000" fill="hold"/>
                                            <p:tgtEl>
                                              <p:spTgt spid="36"/>
                                            </p:tgtEl>
                                            <p:attrNameLst>
                                              <p:attrName>ppt_y</p:attrName>
                                            </p:attrNameLst>
                                          </p:cBhvr>
                                          <p:tavLst>
                                            <p:tav tm="0">
                                              <p:val>
                                                <p:strVal val="#ppt_y"/>
                                              </p:val>
                                            </p:tav>
                                            <p:tav tm="100000">
                                              <p:val>
                                                <p:strVal val="#ppt_y"/>
                                              </p:val>
                                            </p:tav>
                                          </p:tavLst>
                                        </p:anim>
                                      </p:childTnLst>
                                    </p:cTn>
                                  </p:par>
                                  <p:par>
                                    <p:cTn id="48" presetID="2" presetClass="entr" presetSubtype="2" fill="hold" nodeType="withEffect" p14:presetBounceEnd="75000">
                                      <p:stCondLst>
                                        <p:cond delay="5200"/>
                                      </p:stCondLst>
                                      <p:childTnLst>
                                        <p:set>
                                          <p:cBhvr>
                                            <p:cTn id="49" dur="1" fill="hold">
                                              <p:stCondLst>
                                                <p:cond delay="0"/>
                                              </p:stCondLst>
                                            </p:cTn>
                                            <p:tgtEl>
                                              <p:spTgt spid="38"/>
                                            </p:tgtEl>
                                            <p:attrNameLst>
                                              <p:attrName>style.visibility</p:attrName>
                                            </p:attrNameLst>
                                          </p:cBhvr>
                                          <p:to>
                                            <p:strVal val="visible"/>
                                          </p:to>
                                        </p:set>
                                        <p:anim calcmode="lin" valueType="num" p14:bounceEnd="75000">
                                          <p:cBhvr additive="base">
                                            <p:cTn id="50" dur="2000" fill="hold"/>
                                            <p:tgtEl>
                                              <p:spTgt spid="38"/>
                                            </p:tgtEl>
                                            <p:attrNameLst>
                                              <p:attrName>ppt_x</p:attrName>
                                            </p:attrNameLst>
                                          </p:cBhvr>
                                          <p:tavLst>
                                            <p:tav tm="0">
                                              <p:val>
                                                <p:strVal val="1+#ppt_w/2"/>
                                              </p:val>
                                            </p:tav>
                                            <p:tav tm="100000">
                                              <p:val>
                                                <p:strVal val="#ppt_x"/>
                                              </p:val>
                                            </p:tav>
                                          </p:tavLst>
                                        </p:anim>
                                        <p:anim calcmode="lin" valueType="num" p14:bounceEnd="75000">
                                          <p:cBhvr additive="base">
                                            <p:cTn id="51" dur="2000" fill="hold"/>
                                            <p:tgtEl>
                                              <p:spTgt spid="38"/>
                                            </p:tgtEl>
                                            <p:attrNameLst>
                                              <p:attrName>ppt_y</p:attrName>
                                            </p:attrNameLst>
                                          </p:cBhvr>
                                          <p:tavLst>
                                            <p:tav tm="0">
                                              <p:val>
                                                <p:strVal val="#ppt_y"/>
                                              </p:val>
                                            </p:tav>
                                            <p:tav tm="100000">
                                              <p:val>
                                                <p:strVal val="#ppt_y"/>
                                              </p:val>
                                            </p:tav>
                                          </p:tavLst>
                                        </p:anim>
                                      </p:childTnLst>
                                    </p:cTn>
                                  </p:par>
                                  <p:par>
                                    <p:cTn id="52" presetID="2" presetClass="entr" presetSubtype="2" fill="hold" nodeType="withEffect" p14:presetBounceEnd="75000">
                                      <p:stCondLst>
                                        <p:cond delay="5400"/>
                                      </p:stCondLst>
                                      <p:childTnLst>
                                        <p:set>
                                          <p:cBhvr>
                                            <p:cTn id="53" dur="1" fill="hold">
                                              <p:stCondLst>
                                                <p:cond delay="0"/>
                                              </p:stCondLst>
                                            </p:cTn>
                                            <p:tgtEl>
                                              <p:spTgt spid="39"/>
                                            </p:tgtEl>
                                            <p:attrNameLst>
                                              <p:attrName>style.visibility</p:attrName>
                                            </p:attrNameLst>
                                          </p:cBhvr>
                                          <p:to>
                                            <p:strVal val="visible"/>
                                          </p:to>
                                        </p:set>
                                        <p:anim calcmode="lin" valueType="num" p14:bounceEnd="75000">
                                          <p:cBhvr additive="base">
                                            <p:cTn id="54" dur="2000" fill="hold"/>
                                            <p:tgtEl>
                                              <p:spTgt spid="39"/>
                                            </p:tgtEl>
                                            <p:attrNameLst>
                                              <p:attrName>ppt_x</p:attrName>
                                            </p:attrNameLst>
                                          </p:cBhvr>
                                          <p:tavLst>
                                            <p:tav tm="0">
                                              <p:val>
                                                <p:strVal val="1+#ppt_w/2"/>
                                              </p:val>
                                            </p:tav>
                                            <p:tav tm="100000">
                                              <p:val>
                                                <p:strVal val="#ppt_x"/>
                                              </p:val>
                                            </p:tav>
                                          </p:tavLst>
                                        </p:anim>
                                        <p:anim calcmode="lin" valueType="num" p14:bounceEnd="75000">
                                          <p:cBhvr additive="base">
                                            <p:cTn id="55" dur="2000" fill="hold"/>
                                            <p:tgtEl>
                                              <p:spTgt spid="39"/>
                                            </p:tgtEl>
                                            <p:attrNameLst>
                                              <p:attrName>ppt_y</p:attrName>
                                            </p:attrNameLst>
                                          </p:cBhvr>
                                          <p:tavLst>
                                            <p:tav tm="0">
                                              <p:val>
                                                <p:strVal val="#ppt_y"/>
                                              </p:val>
                                            </p:tav>
                                            <p:tav tm="100000">
                                              <p:val>
                                                <p:strVal val="#ppt_y"/>
                                              </p:val>
                                            </p:tav>
                                          </p:tavLst>
                                        </p:anim>
                                      </p:childTnLst>
                                    </p:cTn>
                                  </p:par>
                                  <p:par>
                                    <p:cTn id="56" presetID="2" presetClass="entr" presetSubtype="2" fill="hold" nodeType="withEffect" p14:presetBounceEnd="75000">
                                      <p:stCondLst>
                                        <p:cond delay="2000"/>
                                      </p:stCondLst>
                                      <p:childTnLst>
                                        <p:set>
                                          <p:cBhvr>
                                            <p:cTn id="57" dur="1" fill="hold">
                                              <p:stCondLst>
                                                <p:cond delay="0"/>
                                              </p:stCondLst>
                                            </p:cTn>
                                            <p:tgtEl>
                                              <p:spTgt spid="48"/>
                                            </p:tgtEl>
                                            <p:attrNameLst>
                                              <p:attrName>style.visibility</p:attrName>
                                            </p:attrNameLst>
                                          </p:cBhvr>
                                          <p:to>
                                            <p:strVal val="visible"/>
                                          </p:to>
                                        </p:set>
                                        <p:anim calcmode="lin" valueType="num" p14:bounceEnd="75000">
                                          <p:cBhvr additive="base">
                                            <p:cTn id="58" dur="2000" fill="hold"/>
                                            <p:tgtEl>
                                              <p:spTgt spid="48"/>
                                            </p:tgtEl>
                                            <p:attrNameLst>
                                              <p:attrName>ppt_x</p:attrName>
                                            </p:attrNameLst>
                                          </p:cBhvr>
                                          <p:tavLst>
                                            <p:tav tm="0">
                                              <p:val>
                                                <p:strVal val="1+#ppt_w/2"/>
                                              </p:val>
                                            </p:tav>
                                            <p:tav tm="100000">
                                              <p:val>
                                                <p:strVal val="#ppt_x"/>
                                              </p:val>
                                            </p:tav>
                                          </p:tavLst>
                                        </p:anim>
                                        <p:anim calcmode="lin" valueType="num" p14:bounceEnd="75000">
                                          <p:cBhvr additive="base">
                                            <p:cTn id="59" dur="2000" fill="hold"/>
                                            <p:tgtEl>
                                              <p:spTgt spid="48"/>
                                            </p:tgtEl>
                                            <p:attrNameLst>
                                              <p:attrName>ppt_y</p:attrName>
                                            </p:attrNameLst>
                                          </p:cBhvr>
                                          <p:tavLst>
                                            <p:tav tm="0">
                                              <p:val>
                                                <p:strVal val="#ppt_y"/>
                                              </p:val>
                                            </p:tav>
                                            <p:tav tm="100000">
                                              <p:val>
                                                <p:strVal val="#ppt_y"/>
                                              </p:val>
                                            </p:tav>
                                          </p:tavLst>
                                        </p:anim>
                                      </p:childTnLst>
                                    </p:cTn>
                                  </p:par>
                                  <p:par>
                                    <p:cTn id="60" presetID="2" presetClass="entr" presetSubtype="1" fill="hold" grpId="0" nodeType="withEffect" p14:presetBounceEnd="75000">
                                      <p:stCondLst>
                                        <p:cond delay="0"/>
                                      </p:stCondLst>
                                      <p:childTnLst>
                                        <p:set>
                                          <p:cBhvr>
                                            <p:cTn id="61" dur="1" fill="hold">
                                              <p:stCondLst>
                                                <p:cond delay="0"/>
                                              </p:stCondLst>
                                            </p:cTn>
                                            <p:tgtEl>
                                              <p:spTgt spid="49"/>
                                            </p:tgtEl>
                                            <p:attrNameLst>
                                              <p:attrName>style.visibility</p:attrName>
                                            </p:attrNameLst>
                                          </p:cBhvr>
                                          <p:to>
                                            <p:strVal val="visible"/>
                                          </p:to>
                                        </p:set>
                                        <p:anim calcmode="lin" valueType="num" p14:bounceEnd="75000">
                                          <p:cBhvr additive="base">
                                            <p:cTn id="62" dur="2000" fill="hold"/>
                                            <p:tgtEl>
                                              <p:spTgt spid="49"/>
                                            </p:tgtEl>
                                            <p:attrNameLst>
                                              <p:attrName>ppt_x</p:attrName>
                                            </p:attrNameLst>
                                          </p:cBhvr>
                                          <p:tavLst>
                                            <p:tav tm="0">
                                              <p:val>
                                                <p:strVal val="#ppt_x"/>
                                              </p:val>
                                            </p:tav>
                                            <p:tav tm="100000">
                                              <p:val>
                                                <p:strVal val="#ppt_x"/>
                                              </p:val>
                                            </p:tav>
                                          </p:tavLst>
                                        </p:anim>
                                        <p:anim calcmode="lin" valueType="num" p14:bounceEnd="75000">
                                          <p:cBhvr additive="base">
                                            <p:cTn id="63" dur="2000" fill="hold"/>
                                            <p:tgtEl>
                                              <p:spTgt spid="49"/>
                                            </p:tgtEl>
                                            <p:attrNameLst>
                                              <p:attrName>ppt_y</p:attrName>
                                            </p:attrNameLst>
                                          </p:cBhvr>
                                          <p:tavLst>
                                            <p:tav tm="0">
                                              <p:val>
                                                <p:strVal val="0-#ppt_h/2"/>
                                              </p:val>
                                            </p:tav>
                                            <p:tav tm="100000">
                                              <p:val>
                                                <p:strVal val="#ppt_y"/>
                                              </p:val>
                                            </p:tav>
                                          </p:tavLst>
                                        </p:anim>
                                      </p:childTnLst>
                                    </p:cTn>
                                  </p:par>
                                  <p:par>
                                    <p:cTn id="64" presetID="56" presetClass="entr" presetSubtype="0" fill="hold" grpId="0" nodeType="withEffect">
                                      <p:stCondLst>
                                        <p:cond delay="6400"/>
                                      </p:stCondLst>
                                      <p:iterate type="lt">
                                        <p:tmPct val="10000"/>
                                      </p:iterate>
                                      <p:childTnLst>
                                        <p:set>
                                          <p:cBhvr>
                                            <p:cTn id="65" dur="1" fill="hold">
                                              <p:stCondLst>
                                                <p:cond delay="0"/>
                                              </p:stCondLst>
                                            </p:cTn>
                                            <p:tgtEl>
                                              <p:spTgt spid="150"/>
                                            </p:tgtEl>
                                            <p:attrNameLst>
                                              <p:attrName>style.visibility</p:attrName>
                                            </p:attrNameLst>
                                          </p:cBhvr>
                                          <p:to>
                                            <p:strVal val="visible"/>
                                          </p:to>
                                        </p:set>
                                        <p:anim by="(-#ppt_w*2)" calcmode="lin" valueType="num">
                                          <p:cBhvr rctx="PPT">
                                            <p:cTn id="66" dur="500" autoRev="1" fill="hold">
                                              <p:stCondLst>
                                                <p:cond delay="0"/>
                                              </p:stCondLst>
                                            </p:cTn>
                                            <p:tgtEl>
                                              <p:spTgt spid="150"/>
                                            </p:tgtEl>
                                            <p:attrNameLst>
                                              <p:attrName>ppt_w</p:attrName>
                                            </p:attrNameLst>
                                          </p:cBhvr>
                                        </p:anim>
                                        <p:anim by="(#ppt_w*0.50)" calcmode="lin" valueType="num">
                                          <p:cBhvr>
                                            <p:cTn id="67" dur="500" decel="50000" autoRev="1" fill="hold">
                                              <p:stCondLst>
                                                <p:cond delay="0"/>
                                              </p:stCondLst>
                                            </p:cTn>
                                            <p:tgtEl>
                                              <p:spTgt spid="150"/>
                                            </p:tgtEl>
                                            <p:attrNameLst>
                                              <p:attrName>ppt_x</p:attrName>
                                            </p:attrNameLst>
                                          </p:cBhvr>
                                        </p:anim>
                                        <p:anim from="(-#ppt_h/2)" to="(#ppt_y)" calcmode="lin" valueType="num">
                                          <p:cBhvr>
                                            <p:cTn id="68" dur="1000" fill="hold">
                                              <p:stCondLst>
                                                <p:cond delay="0"/>
                                              </p:stCondLst>
                                            </p:cTn>
                                            <p:tgtEl>
                                              <p:spTgt spid="150"/>
                                            </p:tgtEl>
                                            <p:attrNameLst>
                                              <p:attrName>ppt_y</p:attrName>
                                            </p:attrNameLst>
                                          </p:cBhvr>
                                        </p:anim>
                                        <p:animRot by="21600000">
                                          <p:cBhvr>
                                            <p:cTn id="69" dur="1000" fill="hold">
                                              <p:stCondLst>
                                                <p:cond delay="0"/>
                                              </p:stCondLst>
                                            </p:cTn>
                                            <p:tgtEl>
                                              <p:spTgt spid="150"/>
                                            </p:tgtEl>
                                            <p:attrNameLst>
                                              <p:attrName>r</p:attrName>
                                            </p:attrNameLst>
                                          </p:cBhvr>
                                        </p:animRot>
                                      </p:childTnLst>
                                    </p:cTn>
                                  </p:par>
                                  <p:par>
                                    <p:cTn id="70" presetID="26" presetClass="entr" presetSubtype="0" fill="hold" nodeType="withEffect">
                                      <p:stCondLst>
                                        <p:cond delay="9600"/>
                                      </p:stCondLst>
                                      <p:childTnLst>
                                        <p:set>
                                          <p:cBhvr>
                                            <p:cTn id="71" dur="1" fill="hold">
                                              <p:stCondLst>
                                                <p:cond delay="0"/>
                                              </p:stCondLst>
                                            </p:cTn>
                                            <p:tgtEl>
                                              <p:spTgt spid="55"/>
                                            </p:tgtEl>
                                            <p:attrNameLst>
                                              <p:attrName>style.visibility</p:attrName>
                                            </p:attrNameLst>
                                          </p:cBhvr>
                                          <p:to>
                                            <p:strVal val="visible"/>
                                          </p:to>
                                        </p:set>
                                        <p:animEffect transition="in" filter="wipe(down)">
                                          <p:cBhvr>
                                            <p:cTn id="72" dur="580">
                                              <p:stCondLst>
                                                <p:cond delay="0"/>
                                              </p:stCondLst>
                                            </p:cTn>
                                            <p:tgtEl>
                                              <p:spTgt spid="55"/>
                                            </p:tgtEl>
                                          </p:cBhvr>
                                        </p:animEffect>
                                        <p:anim calcmode="lin" valueType="num">
                                          <p:cBhvr>
                                            <p:cTn id="73" dur="1822" tmFilter="0,0; 0.14,0.36; 0.43,0.73; 0.71,0.91; 1.0,1.0">
                                              <p:stCondLst>
                                                <p:cond delay="0"/>
                                              </p:stCondLst>
                                            </p:cTn>
                                            <p:tgtEl>
                                              <p:spTgt spid="55"/>
                                            </p:tgtEl>
                                            <p:attrNameLst>
                                              <p:attrName>ppt_x</p:attrName>
                                            </p:attrNameLst>
                                          </p:cBhvr>
                                          <p:tavLst>
                                            <p:tav tm="0">
                                              <p:val>
                                                <p:strVal val="#ppt_x-0.25"/>
                                              </p:val>
                                            </p:tav>
                                            <p:tav tm="100000">
                                              <p:val>
                                                <p:strVal val="#ppt_x"/>
                                              </p:val>
                                            </p:tav>
                                          </p:tavLst>
                                        </p:anim>
                                        <p:anim calcmode="lin" valueType="num">
                                          <p:cBhvr>
                                            <p:cTn id="74" dur="664" tmFilter="0.0,0.0; 0.25,0.07; 0.50,0.2; 0.75,0.467; 1.0,1.0">
                                              <p:stCondLst>
                                                <p:cond delay="0"/>
                                              </p:stCondLst>
                                            </p:cTn>
                                            <p:tgtEl>
                                              <p:spTgt spid="55"/>
                                            </p:tgtEl>
                                            <p:attrNameLst>
                                              <p:attrName>ppt_y</p:attrName>
                                            </p:attrNameLst>
                                          </p:cBhvr>
                                          <p:tavLst>
                                            <p:tav tm="0" fmla="#ppt_y-sin(pi*$)/3">
                                              <p:val>
                                                <p:fltVal val="0.5"/>
                                              </p:val>
                                            </p:tav>
                                            <p:tav tm="100000">
                                              <p:val>
                                                <p:fltVal val="1"/>
                                              </p:val>
                                            </p:tav>
                                          </p:tavLst>
                                        </p:anim>
                                        <p:anim calcmode="lin" valueType="num">
                                          <p:cBhvr>
                                            <p:cTn id="75" dur="664" tmFilter="0, 0; 0.125,0.2665; 0.25,0.4; 0.375,0.465; 0.5,0.5;  0.625,0.535; 0.75,0.6; 0.875,0.7335; 1,1">
                                              <p:stCondLst>
                                                <p:cond delay="664"/>
                                              </p:stCondLst>
                                            </p:cTn>
                                            <p:tgtEl>
                                              <p:spTgt spid="55"/>
                                            </p:tgtEl>
                                            <p:attrNameLst>
                                              <p:attrName>ppt_y</p:attrName>
                                            </p:attrNameLst>
                                          </p:cBhvr>
                                          <p:tavLst>
                                            <p:tav tm="0" fmla="#ppt_y-sin(pi*$)/9">
                                              <p:val>
                                                <p:fltVal val="0"/>
                                              </p:val>
                                            </p:tav>
                                            <p:tav tm="100000">
                                              <p:val>
                                                <p:fltVal val="1"/>
                                              </p:val>
                                            </p:tav>
                                          </p:tavLst>
                                        </p:anim>
                                        <p:anim calcmode="lin" valueType="num">
                                          <p:cBhvr>
                                            <p:cTn id="76" dur="332" tmFilter="0, 0; 0.125,0.2665; 0.25,0.4; 0.375,0.465; 0.5,0.5;  0.625,0.535; 0.75,0.6; 0.875,0.7335; 1,1">
                                              <p:stCondLst>
                                                <p:cond delay="1324"/>
                                              </p:stCondLst>
                                            </p:cTn>
                                            <p:tgtEl>
                                              <p:spTgt spid="55"/>
                                            </p:tgtEl>
                                            <p:attrNameLst>
                                              <p:attrName>ppt_y</p:attrName>
                                            </p:attrNameLst>
                                          </p:cBhvr>
                                          <p:tavLst>
                                            <p:tav tm="0" fmla="#ppt_y-sin(pi*$)/27">
                                              <p:val>
                                                <p:fltVal val="0"/>
                                              </p:val>
                                            </p:tav>
                                            <p:tav tm="100000">
                                              <p:val>
                                                <p:fltVal val="1"/>
                                              </p:val>
                                            </p:tav>
                                          </p:tavLst>
                                        </p:anim>
                                        <p:anim calcmode="lin" valueType="num">
                                          <p:cBhvr>
                                            <p:cTn id="77" dur="164" tmFilter="0, 0; 0.125,0.2665; 0.25,0.4; 0.375,0.465; 0.5,0.5;  0.625,0.535; 0.75,0.6; 0.875,0.7335; 1,1">
                                              <p:stCondLst>
                                                <p:cond delay="1656"/>
                                              </p:stCondLst>
                                            </p:cTn>
                                            <p:tgtEl>
                                              <p:spTgt spid="55"/>
                                            </p:tgtEl>
                                            <p:attrNameLst>
                                              <p:attrName>ppt_y</p:attrName>
                                            </p:attrNameLst>
                                          </p:cBhvr>
                                          <p:tavLst>
                                            <p:tav tm="0" fmla="#ppt_y-sin(pi*$)/81">
                                              <p:val>
                                                <p:fltVal val="0"/>
                                              </p:val>
                                            </p:tav>
                                            <p:tav tm="100000">
                                              <p:val>
                                                <p:fltVal val="1"/>
                                              </p:val>
                                            </p:tav>
                                          </p:tavLst>
                                        </p:anim>
                                        <p:animScale>
                                          <p:cBhvr>
                                            <p:cTn id="78" dur="26">
                                              <p:stCondLst>
                                                <p:cond delay="650"/>
                                              </p:stCondLst>
                                            </p:cTn>
                                            <p:tgtEl>
                                              <p:spTgt spid="55"/>
                                            </p:tgtEl>
                                          </p:cBhvr>
                                          <p:to x="100000" y="60000"/>
                                        </p:animScale>
                                        <p:animScale>
                                          <p:cBhvr>
                                            <p:cTn id="79" dur="166" decel="50000">
                                              <p:stCondLst>
                                                <p:cond delay="676"/>
                                              </p:stCondLst>
                                            </p:cTn>
                                            <p:tgtEl>
                                              <p:spTgt spid="55"/>
                                            </p:tgtEl>
                                          </p:cBhvr>
                                          <p:to x="100000" y="100000"/>
                                        </p:animScale>
                                        <p:animScale>
                                          <p:cBhvr>
                                            <p:cTn id="80" dur="26">
                                              <p:stCondLst>
                                                <p:cond delay="1312"/>
                                              </p:stCondLst>
                                            </p:cTn>
                                            <p:tgtEl>
                                              <p:spTgt spid="55"/>
                                            </p:tgtEl>
                                          </p:cBhvr>
                                          <p:to x="100000" y="80000"/>
                                        </p:animScale>
                                        <p:animScale>
                                          <p:cBhvr>
                                            <p:cTn id="81" dur="166" decel="50000">
                                              <p:stCondLst>
                                                <p:cond delay="1338"/>
                                              </p:stCondLst>
                                            </p:cTn>
                                            <p:tgtEl>
                                              <p:spTgt spid="55"/>
                                            </p:tgtEl>
                                          </p:cBhvr>
                                          <p:to x="100000" y="100000"/>
                                        </p:animScale>
                                        <p:animScale>
                                          <p:cBhvr>
                                            <p:cTn id="82" dur="26">
                                              <p:stCondLst>
                                                <p:cond delay="1642"/>
                                              </p:stCondLst>
                                            </p:cTn>
                                            <p:tgtEl>
                                              <p:spTgt spid="55"/>
                                            </p:tgtEl>
                                          </p:cBhvr>
                                          <p:to x="100000" y="90000"/>
                                        </p:animScale>
                                        <p:animScale>
                                          <p:cBhvr>
                                            <p:cTn id="83" dur="166" decel="50000">
                                              <p:stCondLst>
                                                <p:cond delay="1668"/>
                                              </p:stCondLst>
                                            </p:cTn>
                                            <p:tgtEl>
                                              <p:spTgt spid="55"/>
                                            </p:tgtEl>
                                          </p:cBhvr>
                                          <p:to x="100000" y="100000"/>
                                        </p:animScale>
                                        <p:animScale>
                                          <p:cBhvr>
                                            <p:cTn id="84" dur="26">
                                              <p:stCondLst>
                                                <p:cond delay="1808"/>
                                              </p:stCondLst>
                                            </p:cTn>
                                            <p:tgtEl>
                                              <p:spTgt spid="55"/>
                                            </p:tgtEl>
                                          </p:cBhvr>
                                          <p:to x="100000" y="95000"/>
                                        </p:animScale>
                                        <p:animScale>
                                          <p:cBhvr>
                                            <p:cTn id="85" dur="166" decel="50000">
                                              <p:stCondLst>
                                                <p:cond delay="1834"/>
                                              </p:stCondLst>
                                            </p:cTn>
                                            <p:tgtEl>
                                              <p:spTgt spid="5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 grpId="0"/>
          <p:bldP spid="49"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2000"/>
                                      </p:stCondLst>
                                      <p:childTnLst>
                                        <p:set>
                                          <p:cBhvr>
                                            <p:cTn id="6" dur="1" fill="hold">
                                              <p:stCondLst>
                                                <p:cond delay="0"/>
                                              </p:stCondLst>
                                            </p:cTn>
                                            <p:tgtEl>
                                              <p:spTgt spid="46"/>
                                            </p:tgtEl>
                                            <p:attrNameLst>
                                              <p:attrName>style.visibility</p:attrName>
                                            </p:attrNameLst>
                                          </p:cBhvr>
                                          <p:to>
                                            <p:strVal val="visible"/>
                                          </p:to>
                                        </p:set>
                                        <p:anim calcmode="lin" valueType="num">
                                          <p:cBhvr additive="base">
                                            <p:cTn id="7" dur="2000" fill="hold"/>
                                            <p:tgtEl>
                                              <p:spTgt spid="46"/>
                                            </p:tgtEl>
                                            <p:attrNameLst>
                                              <p:attrName>ppt_x</p:attrName>
                                            </p:attrNameLst>
                                          </p:cBhvr>
                                          <p:tavLst>
                                            <p:tav tm="0">
                                              <p:val>
                                                <p:strVal val="1+#ppt_w/2"/>
                                              </p:val>
                                            </p:tav>
                                            <p:tav tm="100000">
                                              <p:val>
                                                <p:strVal val="#ppt_x"/>
                                              </p:val>
                                            </p:tav>
                                          </p:tavLst>
                                        </p:anim>
                                        <p:anim calcmode="lin" valueType="num">
                                          <p:cBhvr additive="base">
                                            <p:cTn id="8" dur="2000" fill="hold"/>
                                            <p:tgtEl>
                                              <p:spTgt spid="46"/>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300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000" fill="hold"/>
                                            <p:tgtEl>
                                              <p:spTgt spid="5"/>
                                            </p:tgtEl>
                                            <p:attrNameLst>
                                              <p:attrName>ppt_x</p:attrName>
                                            </p:attrNameLst>
                                          </p:cBhvr>
                                          <p:tavLst>
                                            <p:tav tm="0">
                                              <p:val>
                                                <p:strVal val="1+#ppt_w/2"/>
                                              </p:val>
                                            </p:tav>
                                            <p:tav tm="100000">
                                              <p:val>
                                                <p:strVal val="#ppt_x"/>
                                              </p:val>
                                            </p:tav>
                                          </p:tavLst>
                                        </p:anim>
                                        <p:anim calcmode="lin" valueType="num">
                                          <p:cBhvr additive="base">
                                            <p:cTn id="12" dur="20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350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2000" fill="hold"/>
                                            <p:tgtEl>
                                              <p:spTgt spid="12"/>
                                            </p:tgtEl>
                                            <p:attrNameLst>
                                              <p:attrName>ppt_x</p:attrName>
                                            </p:attrNameLst>
                                          </p:cBhvr>
                                          <p:tavLst>
                                            <p:tav tm="0">
                                              <p:val>
                                                <p:strVal val="1+#ppt_w/2"/>
                                              </p:val>
                                            </p:tav>
                                            <p:tav tm="100000">
                                              <p:val>
                                                <p:strVal val="#ppt_x"/>
                                              </p:val>
                                            </p:tav>
                                          </p:tavLst>
                                        </p:anim>
                                        <p:anim calcmode="lin" valueType="num">
                                          <p:cBhvr additive="base">
                                            <p:cTn id="16" dur="2000" fill="hold"/>
                                            <p:tgtEl>
                                              <p:spTgt spid="12"/>
                                            </p:tgtEl>
                                            <p:attrNameLst>
                                              <p:attrName>ppt_y</p:attrName>
                                            </p:attrNameLst>
                                          </p:cBhvr>
                                          <p:tavLst>
                                            <p:tav tm="0">
                                              <p:val>
                                                <p:strVal val="#ppt_y"/>
                                              </p:val>
                                            </p:tav>
                                            <p:tav tm="100000">
                                              <p:val>
                                                <p:strVal val="#ppt_y"/>
                                              </p:val>
                                            </p:tav>
                                          </p:tavLst>
                                        </p:anim>
                                      </p:childTnLst>
                                    </p:cTn>
                                  </p:par>
                                  <p:par>
                                    <p:cTn id="17" presetID="22" presetClass="entr" presetSubtype="8" fill="hold" nodeType="withEffect">
                                      <p:stCondLst>
                                        <p:cond delay="5000"/>
                                      </p:stCondLst>
                                      <p:childTnLst>
                                        <p:set>
                                          <p:cBhvr>
                                            <p:cTn id="18" dur="1" fill="hold">
                                              <p:stCondLst>
                                                <p:cond delay="0"/>
                                              </p:stCondLst>
                                            </p:cTn>
                                            <p:tgtEl>
                                              <p:spTgt spid="20"/>
                                            </p:tgtEl>
                                            <p:attrNameLst>
                                              <p:attrName>style.visibility</p:attrName>
                                            </p:attrNameLst>
                                          </p:cBhvr>
                                          <p:to>
                                            <p:strVal val="visible"/>
                                          </p:to>
                                        </p:set>
                                        <p:animEffect transition="in" filter="wipe(left)">
                                          <p:cBhvr>
                                            <p:cTn id="19" dur="500"/>
                                            <p:tgtEl>
                                              <p:spTgt spid="20"/>
                                            </p:tgtEl>
                                          </p:cBhvr>
                                        </p:animEffect>
                                      </p:childTnLst>
                                    </p:cTn>
                                  </p:par>
                                  <p:par>
                                    <p:cTn id="20" presetID="2" presetClass="entr" presetSubtype="2" fill="hold" nodeType="withEffect">
                                      <p:stCondLst>
                                        <p:cond delay="180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2000" fill="hold"/>
                                            <p:tgtEl>
                                              <p:spTgt spid="15"/>
                                            </p:tgtEl>
                                            <p:attrNameLst>
                                              <p:attrName>ppt_x</p:attrName>
                                            </p:attrNameLst>
                                          </p:cBhvr>
                                          <p:tavLst>
                                            <p:tav tm="0">
                                              <p:val>
                                                <p:strVal val="1+#ppt_w/2"/>
                                              </p:val>
                                            </p:tav>
                                            <p:tav tm="100000">
                                              <p:val>
                                                <p:strVal val="#ppt_x"/>
                                              </p:val>
                                            </p:tav>
                                          </p:tavLst>
                                        </p:anim>
                                        <p:anim calcmode="lin" valueType="num">
                                          <p:cBhvr additive="base">
                                            <p:cTn id="23" dur="2000" fill="hold"/>
                                            <p:tgtEl>
                                              <p:spTgt spid="15"/>
                                            </p:tgtEl>
                                            <p:attrNameLst>
                                              <p:attrName>ppt_y</p:attrName>
                                            </p:attrNameLst>
                                          </p:cBhvr>
                                          <p:tavLst>
                                            <p:tav tm="0">
                                              <p:val>
                                                <p:strVal val="#ppt_y"/>
                                              </p:val>
                                            </p:tav>
                                            <p:tav tm="100000">
                                              <p:val>
                                                <p:strVal val="#ppt_y"/>
                                              </p:val>
                                            </p:tav>
                                          </p:tavLst>
                                        </p:anim>
                                      </p:childTnLst>
                                    </p:cTn>
                                  </p:par>
                                  <p:par>
                                    <p:cTn id="24" presetID="2" presetClass="entr" presetSubtype="2" fill="hold" nodeType="withEffect">
                                      <p:stCondLst>
                                        <p:cond delay="4000"/>
                                      </p:stCondLst>
                                      <p:childTnLst>
                                        <p:set>
                                          <p:cBhvr>
                                            <p:cTn id="25" dur="1" fill="hold">
                                              <p:stCondLst>
                                                <p:cond delay="0"/>
                                              </p:stCondLst>
                                            </p:cTn>
                                            <p:tgtEl>
                                              <p:spTgt spid="22"/>
                                            </p:tgtEl>
                                            <p:attrNameLst>
                                              <p:attrName>style.visibility</p:attrName>
                                            </p:attrNameLst>
                                          </p:cBhvr>
                                          <p:to>
                                            <p:strVal val="visible"/>
                                          </p:to>
                                        </p:set>
                                        <p:anim calcmode="lin" valueType="num">
                                          <p:cBhvr additive="base">
                                            <p:cTn id="26" dur="2000" fill="hold"/>
                                            <p:tgtEl>
                                              <p:spTgt spid="22"/>
                                            </p:tgtEl>
                                            <p:attrNameLst>
                                              <p:attrName>ppt_x</p:attrName>
                                            </p:attrNameLst>
                                          </p:cBhvr>
                                          <p:tavLst>
                                            <p:tav tm="0">
                                              <p:val>
                                                <p:strVal val="1+#ppt_w/2"/>
                                              </p:val>
                                            </p:tav>
                                            <p:tav tm="100000">
                                              <p:val>
                                                <p:strVal val="#ppt_x"/>
                                              </p:val>
                                            </p:tav>
                                          </p:tavLst>
                                        </p:anim>
                                        <p:anim calcmode="lin" valueType="num">
                                          <p:cBhvr additive="base">
                                            <p:cTn id="27" dur="2000" fill="hold"/>
                                            <p:tgtEl>
                                              <p:spTgt spid="22"/>
                                            </p:tgtEl>
                                            <p:attrNameLst>
                                              <p:attrName>ppt_y</p:attrName>
                                            </p:attrNameLst>
                                          </p:cBhvr>
                                          <p:tavLst>
                                            <p:tav tm="0">
                                              <p:val>
                                                <p:strVal val="#ppt_y"/>
                                              </p:val>
                                            </p:tav>
                                            <p:tav tm="100000">
                                              <p:val>
                                                <p:strVal val="#ppt_y"/>
                                              </p:val>
                                            </p:tav>
                                          </p:tavLst>
                                        </p:anim>
                                      </p:childTnLst>
                                    </p:cTn>
                                  </p:par>
                                  <p:par>
                                    <p:cTn id="28" presetID="2" presetClass="entr" presetSubtype="2" fill="hold" nodeType="withEffect">
                                      <p:stCondLst>
                                        <p:cond delay="4800"/>
                                      </p:stCondLst>
                                      <p:childTnLst>
                                        <p:set>
                                          <p:cBhvr>
                                            <p:cTn id="29" dur="1" fill="hold">
                                              <p:stCondLst>
                                                <p:cond delay="0"/>
                                              </p:stCondLst>
                                            </p:cTn>
                                            <p:tgtEl>
                                              <p:spTgt spid="25"/>
                                            </p:tgtEl>
                                            <p:attrNameLst>
                                              <p:attrName>style.visibility</p:attrName>
                                            </p:attrNameLst>
                                          </p:cBhvr>
                                          <p:to>
                                            <p:strVal val="visible"/>
                                          </p:to>
                                        </p:set>
                                        <p:anim calcmode="lin" valueType="num">
                                          <p:cBhvr additive="base">
                                            <p:cTn id="30" dur="2000" fill="hold"/>
                                            <p:tgtEl>
                                              <p:spTgt spid="25"/>
                                            </p:tgtEl>
                                            <p:attrNameLst>
                                              <p:attrName>ppt_x</p:attrName>
                                            </p:attrNameLst>
                                          </p:cBhvr>
                                          <p:tavLst>
                                            <p:tav tm="0">
                                              <p:val>
                                                <p:strVal val="1+#ppt_w/2"/>
                                              </p:val>
                                            </p:tav>
                                            <p:tav tm="100000">
                                              <p:val>
                                                <p:strVal val="#ppt_x"/>
                                              </p:val>
                                            </p:tav>
                                          </p:tavLst>
                                        </p:anim>
                                        <p:anim calcmode="lin" valueType="num">
                                          <p:cBhvr additive="base">
                                            <p:cTn id="31" dur="2000" fill="hold"/>
                                            <p:tgtEl>
                                              <p:spTgt spid="25"/>
                                            </p:tgtEl>
                                            <p:attrNameLst>
                                              <p:attrName>ppt_y</p:attrName>
                                            </p:attrNameLst>
                                          </p:cBhvr>
                                          <p:tavLst>
                                            <p:tav tm="0">
                                              <p:val>
                                                <p:strVal val="#ppt_y"/>
                                              </p:val>
                                            </p:tav>
                                            <p:tav tm="100000">
                                              <p:val>
                                                <p:strVal val="#ppt_y"/>
                                              </p:val>
                                            </p:tav>
                                          </p:tavLst>
                                        </p:anim>
                                      </p:childTnLst>
                                    </p:cTn>
                                  </p:par>
                                  <p:par>
                                    <p:cTn id="32" presetID="2" presetClass="entr" presetSubtype="2" fill="hold" nodeType="withEffect">
                                      <p:stCondLst>
                                        <p:cond delay="4600"/>
                                      </p:stCondLst>
                                      <p:childTnLst>
                                        <p:set>
                                          <p:cBhvr>
                                            <p:cTn id="33" dur="1" fill="hold">
                                              <p:stCondLst>
                                                <p:cond delay="0"/>
                                              </p:stCondLst>
                                            </p:cTn>
                                            <p:tgtEl>
                                              <p:spTgt spid="31"/>
                                            </p:tgtEl>
                                            <p:attrNameLst>
                                              <p:attrName>style.visibility</p:attrName>
                                            </p:attrNameLst>
                                          </p:cBhvr>
                                          <p:to>
                                            <p:strVal val="visible"/>
                                          </p:to>
                                        </p:set>
                                        <p:anim calcmode="lin" valueType="num">
                                          <p:cBhvr additive="base">
                                            <p:cTn id="34" dur="2000" fill="hold"/>
                                            <p:tgtEl>
                                              <p:spTgt spid="31"/>
                                            </p:tgtEl>
                                            <p:attrNameLst>
                                              <p:attrName>ppt_x</p:attrName>
                                            </p:attrNameLst>
                                          </p:cBhvr>
                                          <p:tavLst>
                                            <p:tav tm="0">
                                              <p:val>
                                                <p:strVal val="1+#ppt_w/2"/>
                                              </p:val>
                                            </p:tav>
                                            <p:tav tm="100000">
                                              <p:val>
                                                <p:strVal val="#ppt_x"/>
                                              </p:val>
                                            </p:tav>
                                          </p:tavLst>
                                        </p:anim>
                                        <p:anim calcmode="lin" valueType="num">
                                          <p:cBhvr additive="base">
                                            <p:cTn id="35" dur="2000" fill="hold"/>
                                            <p:tgtEl>
                                              <p:spTgt spid="31"/>
                                            </p:tgtEl>
                                            <p:attrNameLst>
                                              <p:attrName>ppt_y</p:attrName>
                                            </p:attrNameLst>
                                          </p:cBhvr>
                                          <p:tavLst>
                                            <p:tav tm="0">
                                              <p:val>
                                                <p:strVal val="#ppt_y"/>
                                              </p:val>
                                            </p:tav>
                                            <p:tav tm="100000">
                                              <p:val>
                                                <p:strVal val="#ppt_y"/>
                                              </p:val>
                                            </p:tav>
                                          </p:tavLst>
                                        </p:anim>
                                      </p:childTnLst>
                                    </p:cTn>
                                  </p:par>
                                  <p:par>
                                    <p:cTn id="36" presetID="2" presetClass="entr" presetSubtype="2" fill="hold" nodeType="withEffect">
                                      <p:stCondLst>
                                        <p:cond delay="4400"/>
                                      </p:stCondLst>
                                      <p:childTnLst>
                                        <p:set>
                                          <p:cBhvr>
                                            <p:cTn id="37" dur="1" fill="hold">
                                              <p:stCondLst>
                                                <p:cond delay="0"/>
                                              </p:stCondLst>
                                            </p:cTn>
                                            <p:tgtEl>
                                              <p:spTgt spid="32"/>
                                            </p:tgtEl>
                                            <p:attrNameLst>
                                              <p:attrName>style.visibility</p:attrName>
                                            </p:attrNameLst>
                                          </p:cBhvr>
                                          <p:to>
                                            <p:strVal val="visible"/>
                                          </p:to>
                                        </p:set>
                                        <p:anim calcmode="lin" valueType="num">
                                          <p:cBhvr additive="base">
                                            <p:cTn id="38" dur="2000" fill="hold"/>
                                            <p:tgtEl>
                                              <p:spTgt spid="32"/>
                                            </p:tgtEl>
                                            <p:attrNameLst>
                                              <p:attrName>ppt_x</p:attrName>
                                            </p:attrNameLst>
                                          </p:cBhvr>
                                          <p:tavLst>
                                            <p:tav tm="0">
                                              <p:val>
                                                <p:strVal val="1+#ppt_w/2"/>
                                              </p:val>
                                            </p:tav>
                                            <p:tav tm="100000">
                                              <p:val>
                                                <p:strVal val="#ppt_x"/>
                                              </p:val>
                                            </p:tav>
                                          </p:tavLst>
                                        </p:anim>
                                        <p:anim calcmode="lin" valueType="num">
                                          <p:cBhvr additive="base">
                                            <p:cTn id="39" dur="2000" fill="hold"/>
                                            <p:tgtEl>
                                              <p:spTgt spid="32"/>
                                            </p:tgtEl>
                                            <p:attrNameLst>
                                              <p:attrName>ppt_y</p:attrName>
                                            </p:attrNameLst>
                                          </p:cBhvr>
                                          <p:tavLst>
                                            <p:tav tm="0">
                                              <p:val>
                                                <p:strVal val="#ppt_y"/>
                                              </p:val>
                                            </p:tav>
                                            <p:tav tm="100000">
                                              <p:val>
                                                <p:strVal val="#ppt_y"/>
                                              </p:val>
                                            </p:tav>
                                          </p:tavLst>
                                        </p:anim>
                                      </p:childTnLst>
                                    </p:cTn>
                                  </p:par>
                                  <p:par>
                                    <p:cTn id="40" presetID="2" presetClass="entr" presetSubtype="2" fill="hold" nodeType="withEffect">
                                      <p:stCondLst>
                                        <p:cond delay="4200"/>
                                      </p:stCondLst>
                                      <p:childTnLst>
                                        <p:set>
                                          <p:cBhvr>
                                            <p:cTn id="41" dur="1" fill="hold">
                                              <p:stCondLst>
                                                <p:cond delay="0"/>
                                              </p:stCondLst>
                                            </p:cTn>
                                            <p:tgtEl>
                                              <p:spTgt spid="35"/>
                                            </p:tgtEl>
                                            <p:attrNameLst>
                                              <p:attrName>style.visibility</p:attrName>
                                            </p:attrNameLst>
                                          </p:cBhvr>
                                          <p:to>
                                            <p:strVal val="visible"/>
                                          </p:to>
                                        </p:set>
                                        <p:anim calcmode="lin" valueType="num">
                                          <p:cBhvr additive="base">
                                            <p:cTn id="42" dur="2000" fill="hold"/>
                                            <p:tgtEl>
                                              <p:spTgt spid="35"/>
                                            </p:tgtEl>
                                            <p:attrNameLst>
                                              <p:attrName>ppt_x</p:attrName>
                                            </p:attrNameLst>
                                          </p:cBhvr>
                                          <p:tavLst>
                                            <p:tav tm="0">
                                              <p:val>
                                                <p:strVal val="1+#ppt_w/2"/>
                                              </p:val>
                                            </p:tav>
                                            <p:tav tm="100000">
                                              <p:val>
                                                <p:strVal val="#ppt_x"/>
                                              </p:val>
                                            </p:tav>
                                          </p:tavLst>
                                        </p:anim>
                                        <p:anim calcmode="lin" valueType="num">
                                          <p:cBhvr additive="base">
                                            <p:cTn id="43" dur="2000" fill="hold"/>
                                            <p:tgtEl>
                                              <p:spTgt spid="35"/>
                                            </p:tgtEl>
                                            <p:attrNameLst>
                                              <p:attrName>ppt_y</p:attrName>
                                            </p:attrNameLst>
                                          </p:cBhvr>
                                          <p:tavLst>
                                            <p:tav tm="0">
                                              <p:val>
                                                <p:strVal val="#ppt_y"/>
                                              </p:val>
                                            </p:tav>
                                            <p:tav tm="100000">
                                              <p:val>
                                                <p:strVal val="#ppt_y"/>
                                              </p:val>
                                            </p:tav>
                                          </p:tavLst>
                                        </p:anim>
                                      </p:childTnLst>
                                    </p:cTn>
                                  </p:par>
                                  <p:par>
                                    <p:cTn id="44" presetID="2" presetClass="entr" presetSubtype="2" fill="hold" nodeType="withEffect">
                                      <p:stCondLst>
                                        <p:cond delay="5000"/>
                                      </p:stCondLst>
                                      <p:childTnLst>
                                        <p:set>
                                          <p:cBhvr>
                                            <p:cTn id="45" dur="1" fill="hold">
                                              <p:stCondLst>
                                                <p:cond delay="0"/>
                                              </p:stCondLst>
                                            </p:cTn>
                                            <p:tgtEl>
                                              <p:spTgt spid="36"/>
                                            </p:tgtEl>
                                            <p:attrNameLst>
                                              <p:attrName>style.visibility</p:attrName>
                                            </p:attrNameLst>
                                          </p:cBhvr>
                                          <p:to>
                                            <p:strVal val="visible"/>
                                          </p:to>
                                        </p:set>
                                        <p:anim calcmode="lin" valueType="num">
                                          <p:cBhvr additive="base">
                                            <p:cTn id="46" dur="2000" fill="hold"/>
                                            <p:tgtEl>
                                              <p:spTgt spid="36"/>
                                            </p:tgtEl>
                                            <p:attrNameLst>
                                              <p:attrName>ppt_x</p:attrName>
                                            </p:attrNameLst>
                                          </p:cBhvr>
                                          <p:tavLst>
                                            <p:tav tm="0">
                                              <p:val>
                                                <p:strVal val="1+#ppt_w/2"/>
                                              </p:val>
                                            </p:tav>
                                            <p:tav tm="100000">
                                              <p:val>
                                                <p:strVal val="#ppt_x"/>
                                              </p:val>
                                            </p:tav>
                                          </p:tavLst>
                                        </p:anim>
                                        <p:anim calcmode="lin" valueType="num">
                                          <p:cBhvr additive="base">
                                            <p:cTn id="47" dur="2000" fill="hold"/>
                                            <p:tgtEl>
                                              <p:spTgt spid="36"/>
                                            </p:tgtEl>
                                            <p:attrNameLst>
                                              <p:attrName>ppt_y</p:attrName>
                                            </p:attrNameLst>
                                          </p:cBhvr>
                                          <p:tavLst>
                                            <p:tav tm="0">
                                              <p:val>
                                                <p:strVal val="#ppt_y"/>
                                              </p:val>
                                            </p:tav>
                                            <p:tav tm="100000">
                                              <p:val>
                                                <p:strVal val="#ppt_y"/>
                                              </p:val>
                                            </p:tav>
                                          </p:tavLst>
                                        </p:anim>
                                      </p:childTnLst>
                                    </p:cTn>
                                  </p:par>
                                  <p:par>
                                    <p:cTn id="48" presetID="2" presetClass="entr" presetSubtype="2" fill="hold" nodeType="withEffect">
                                      <p:stCondLst>
                                        <p:cond delay="5200"/>
                                      </p:stCondLst>
                                      <p:childTnLst>
                                        <p:set>
                                          <p:cBhvr>
                                            <p:cTn id="49" dur="1" fill="hold">
                                              <p:stCondLst>
                                                <p:cond delay="0"/>
                                              </p:stCondLst>
                                            </p:cTn>
                                            <p:tgtEl>
                                              <p:spTgt spid="38"/>
                                            </p:tgtEl>
                                            <p:attrNameLst>
                                              <p:attrName>style.visibility</p:attrName>
                                            </p:attrNameLst>
                                          </p:cBhvr>
                                          <p:to>
                                            <p:strVal val="visible"/>
                                          </p:to>
                                        </p:set>
                                        <p:anim calcmode="lin" valueType="num">
                                          <p:cBhvr additive="base">
                                            <p:cTn id="50" dur="2000" fill="hold"/>
                                            <p:tgtEl>
                                              <p:spTgt spid="38"/>
                                            </p:tgtEl>
                                            <p:attrNameLst>
                                              <p:attrName>ppt_x</p:attrName>
                                            </p:attrNameLst>
                                          </p:cBhvr>
                                          <p:tavLst>
                                            <p:tav tm="0">
                                              <p:val>
                                                <p:strVal val="1+#ppt_w/2"/>
                                              </p:val>
                                            </p:tav>
                                            <p:tav tm="100000">
                                              <p:val>
                                                <p:strVal val="#ppt_x"/>
                                              </p:val>
                                            </p:tav>
                                          </p:tavLst>
                                        </p:anim>
                                        <p:anim calcmode="lin" valueType="num">
                                          <p:cBhvr additive="base">
                                            <p:cTn id="51" dur="2000" fill="hold"/>
                                            <p:tgtEl>
                                              <p:spTgt spid="38"/>
                                            </p:tgtEl>
                                            <p:attrNameLst>
                                              <p:attrName>ppt_y</p:attrName>
                                            </p:attrNameLst>
                                          </p:cBhvr>
                                          <p:tavLst>
                                            <p:tav tm="0">
                                              <p:val>
                                                <p:strVal val="#ppt_y"/>
                                              </p:val>
                                            </p:tav>
                                            <p:tav tm="100000">
                                              <p:val>
                                                <p:strVal val="#ppt_y"/>
                                              </p:val>
                                            </p:tav>
                                          </p:tavLst>
                                        </p:anim>
                                      </p:childTnLst>
                                    </p:cTn>
                                  </p:par>
                                  <p:par>
                                    <p:cTn id="52" presetID="2" presetClass="entr" presetSubtype="2" fill="hold" nodeType="withEffect">
                                      <p:stCondLst>
                                        <p:cond delay="5400"/>
                                      </p:stCondLst>
                                      <p:childTnLst>
                                        <p:set>
                                          <p:cBhvr>
                                            <p:cTn id="53" dur="1" fill="hold">
                                              <p:stCondLst>
                                                <p:cond delay="0"/>
                                              </p:stCondLst>
                                            </p:cTn>
                                            <p:tgtEl>
                                              <p:spTgt spid="39"/>
                                            </p:tgtEl>
                                            <p:attrNameLst>
                                              <p:attrName>style.visibility</p:attrName>
                                            </p:attrNameLst>
                                          </p:cBhvr>
                                          <p:to>
                                            <p:strVal val="visible"/>
                                          </p:to>
                                        </p:set>
                                        <p:anim calcmode="lin" valueType="num">
                                          <p:cBhvr additive="base">
                                            <p:cTn id="54" dur="2000" fill="hold"/>
                                            <p:tgtEl>
                                              <p:spTgt spid="39"/>
                                            </p:tgtEl>
                                            <p:attrNameLst>
                                              <p:attrName>ppt_x</p:attrName>
                                            </p:attrNameLst>
                                          </p:cBhvr>
                                          <p:tavLst>
                                            <p:tav tm="0">
                                              <p:val>
                                                <p:strVal val="1+#ppt_w/2"/>
                                              </p:val>
                                            </p:tav>
                                            <p:tav tm="100000">
                                              <p:val>
                                                <p:strVal val="#ppt_x"/>
                                              </p:val>
                                            </p:tav>
                                          </p:tavLst>
                                        </p:anim>
                                        <p:anim calcmode="lin" valueType="num">
                                          <p:cBhvr additive="base">
                                            <p:cTn id="55" dur="2000" fill="hold"/>
                                            <p:tgtEl>
                                              <p:spTgt spid="39"/>
                                            </p:tgtEl>
                                            <p:attrNameLst>
                                              <p:attrName>ppt_y</p:attrName>
                                            </p:attrNameLst>
                                          </p:cBhvr>
                                          <p:tavLst>
                                            <p:tav tm="0">
                                              <p:val>
                                                <p:strVal val="#ppt_y"/>
                                              </p:val>
                                            </p:tav>
                                            <p:tav tm="100000">
                                              <p:val>
                                                <p:strVal val="#ppt_y"/>
                                              </p:val>
                                            </p:tav>
                                          </p:tavLst>
                                        </p:anim>
                                      </p:childTnLst>
                                    </p:cTn>
                                  </p:par>
                                  <p:par>
                                    <p:cTn id="56" presetID="2" presetClass="entr" presetSubtype="2" fill="hold" nodeType="withEffect">
                                      <p:stCondLst>
                                        <p:cond delay="2000"/>
                                      </p:stCondLst>
                                      <p:childTnLst>
                                        <p:set>
                                          <p:cBhvr>
                                            <p:cTn id="57" dur="1" fill="hold">
                                              <p:stCondLst>
                                                <p:cond delay="0"/>
                                              </p:stCondLst>
                                            </p:cTn>
                                            <p:tgtEl>
                                              <p:spTgt spid="48"/>
                                            </p:tgtEl>
                                            <p:attrNameLst>
                                              <p:attrName>style.visibility</p:attrName>
                                            </p:attrNameLst>
                                          </p:cBhvr>
                                          <p:to>
                                            <p:strVal val="visible"/>
                                          </p:to>
                                        </p:set>
                                        <p:anim calcmode="lin" valueType="num">
                                          <p:cBhvr additive="base">
                                            <p:cTn id="58" dur="2000" fill="hold"/>
                                            <p:tgtEl>
                                              <p:spTgt spid="48"/>
                                            </p:tgtEl>
                                            <p:attrNameLst>
                                              <p:attrName>ppt_x</p:attrName>
                                            </p:attrNameLst>
                                          </p:cBhvr>
                                          <p:tavLst>
                                            <p:tav tm="0">
                                              <p:val>
                                                <p:strVal val="1+#ppt_w/2"/>
                                              </p:val>
                                            </p:tav>
                                            <p:tav tm="100000">
                                              <p:val>
                                                <p:strVal val="#ppt_x"/>
                                              </p:val>
                                            </p:tav>
                                          </p:tavLst>
                                        </p:anim>
                                        <p:anim calcmode="lin" valueType="num">
                                          <p:cBhvr additive="base">
                                            <p:cTn id="59" dur="2000" fill="hold"/>
                                            <p:tgtEl>
                                              <p:spTgt spid="48"/>
                                            </p:tgtEl>
                                            <p:attrNameLst>
                                              <p:attrName>ppt_y</p:attrName>
                                            </p:attrNameLst>
                                          </p:cBhvr>
                                          <p:tavLst>
                                            <p:tav tm="0">
                                              <p:val>
                                                <p:strVal val="#ppt_y"/>
                                              </p:val>
                                            </p:tav>
                                            <p:tav tm="100000">
                                              <p:val>
                                                <p:strVal val="#ppt_y"/>
                                              </p:val>
                                            </p:tav>
                                          </p:tavLst>
                                        </p:anim>
                                      </p:childTnLst>
                                    </p:cTn>
                                  </p:par>
                                  <p:par>
                                    <p:cTn id="60" presetID="2" presetClass="entr" presetSubtype="1" fill="hold" grpId="0" nodeType="withEffect">
                                      <p:stCondLst>
                                        <p:cond delay="0"/>
                                      </p:stCondLst>
                                      <p:childTnLst>
                                        <p:set>
                                          <p:cBhvr>
                                            <p:cTn id="61" dur="1" fill="hold">
                                              <p:stCondLst>
                                                <p:cond delay="0"/>
                                              </p:stCondLst>
                                            </p:cTn>
                                            <p:tgtEl>
                                              <p:spTgt spid="49"/>
                                            </p:tgtEl>
                                            <p:attrNameLst>
                                              <p:attrName>style.visibility</p:attrName>
                                            </p:attrNameLst>
                                          </p:cBhvr>
                                          <p:to>
                                            <p:strVal val="visible"/>
                                          </p:to>
                                        </p:set>
                                        <p:anim calcmode="lin" valueType="num">
                                          <p:cBhvr additive="base">
                                            <p:cTn id="62" dur="2000" fill="hold"/>
                                            <p:tgtEl>
                                              <p:spTgt spid="49"/>
                                            </p:tgtEl>
                                            <p:attrNameLst>
                                              <p:attrName>ppt_x</p:attrName>
                                            </p:attrNameLst>
                                          </p:cBhvr>
                                          <p:tavLst>
                                            <p:tav tm="0">
                                              <p:val>
                                                <p:strVal val="#ppt_x"/>
                                              </p:val>
                                            </p:tav>
                                            <p:tav tm="100000">
                                              <p:val>
                                                <p:strVal val="#ppt_x"/>
                                              </p:val>
                                            </p:tav>
                                          </p:tavLst>
                                        </p:anim>
                                        <p:anim calcmode="lin" valueType="num">
                                          <p:cBhvr additive="base">
                                            <p:cTn id="63" dur="2000" fill="hold"/>
                                            <p:tgtEl>
                                              <p:spTgt spid="49"/>
                                            </p:tgtEl>
                                            <p:attrNameLst>
                                              <p:attrName>ppt_y</p:attrName>
                                            </p:attrNameLst>
                                          </p:cBhvr>
                                          <p:tavLst>
                                            <p:tav tm="0">
                                              <p:val>
                                                <p:strVal val="0-#ppt_h/2"/>
                                              </p:val>
                                            </p:tav>
                                            <p:tav tm="100000">
                                              <p:val>
                                                <p:strVal val="#ppt_y"/>
                                              </p:val>
                                            </p:tav>
                                          </p:tavLst>
                                        </p:anim>
                                      </p:childTnLst>
                                    </p:cTn>
                                  </p:par>
                                  <p:par>
                                    <p:cTn id="64" presetID="56" presetClass="entr" presetSubtype="0" fill="hold" grpId="0" nodeType="withEffect">
                                      <p:stCondLst>
                                        <p:cond delay="6400"/>
                                      </p:stCondLst>
                                      <p:iterate type="lt">
                                        <p:tmPct val="10000"/>
                                      </p:iterate>
                                      <p:childTnLst>
                                        <p:set>
                                          <p:cBhvr>
                                            <p:cTn id="65" dur="1" fill="hold">
                                              <p:stCondLst>
                                                <p:cond delay="0"/>
                                              </p:stCondLst>
                                            </p:cTn>
                                            <p:tgtEl>
                                              <p:spTgt spid="150"/>
                                            </p:tgtEl>
                                            <p:attrNameLst>
                                              <p:attrName>style.visibility</p:attrName>
                                            </p:attrNameLst>
                                          </p:cBhvr>
                                          <p:to>
                                            <p:strVal val="visible"/>
                                          </p:to>
                                        </p:set>
                                        <p:anim by="(-#ppt_w*2)" calcmode="lin" valueType="num">
                                          <p:cBhvr rctx="PPT">
                                            <p:cTn id="66" dur="500" autoRev="1" fill="hold">
                                              <p:stCondLst>
                                                <p:cond delay="0"/>
                                              </p:stCondLst>
                                            </p:cTn>
                                            <p:tgtEl>
                                              <p:spTgt spid="150"/>
                                            </p:tgtEl>
                                            <p:attrNameLst>
                                              <p:attrName>ppt_w</p:attrName>
                                            </p:attrNameLst>
                                          </p:cBhvr>
                                        </p:anim>
                                        <p:anim by="(#ppt_w*0.50)" calcmode="lin" valueType="num">
                                          <p:cBhvr>
                                            <p:cTn id="67" dur="500" decel="50000" autoRev="1" fill="hold">
                                              <p:stCondLst>
                                                <p:cond delay="0"/>
                                              </p:stCondLst>
                                            </p:cTn>
                                            <p:tgtEl>
                                              <p:spTgt spid="150"/>
                                            </p:tgtEl>
                                            <p:attrNameLst>
                                              <p:attrName>ppt_x</p:attrName>
                                            </p:attrNameLst>
                                          </p:cBhvr>
                                        </p:anim>
                                        <p:anim from="(-#ppt_h/2)" to="(#ppt_y)" calcmode="lin" valueType="num">
                                          <p:cBhvr>
                                            <p:cTn id="68" dur="1000" fill="hold">
                                              <p:stCondLst>
                                                <p:cond delay="0"/>
                                              </p:stCondLst>
                                            </p:cTn>
                                            <p:tgtEl>
                                              <p:spTgt spid="150"/>
                                            </p:tgtEl>
                                            <p:attrNameLst>
                                              <p:attrName>ppt_y</p:attrName>
                                            </p:attrNameLst>
                                          </p:cBhvr>
                                        </p:anim>
                                        <p:animRot by="21600000">
                                          <p:cBhvr>
                                            <p:cTn id="69" dur="1000" fill="hold">
                                              <p:stCondLst>
                                                <p:cond delay="0"/>
                                              </p:stCondLst>
                                            </p:cTn>
                                            <p:tgtEl>
                                              <p:spTgt spid="150"/>
                                            </p:tgtEl>
                                            <p:attrNameLst>
                                              <p:attrName>r</p:attrName>
                                            </p:attrNameLst>
                                          </p:cBhvr>
                                        </p:animRot>
                                      </p:childTnLst>
                                    </p:cTn>
                                  </p:par>
                                  <p:par>
                                    <p:cTn id="70" presetID="26" presetClass="entr" presetSubtype="0" fill="hold" nodeType="withEffect">
                                      <p:stCondLst>
                                        <p:cond delay="9600"/>
                                      </p:stCondLst>
                                      <p:childTnLst>
                                        <p:set>
                                          <p:cBhvr>
                                            <p:cTn id="71" dur="1" fill="hold">
                                              <p:stCondLst>
                                                <p:cond delay="0"/>
                                              </p:stCondLst>
                                            </p:cTn>
                                            <p:tgtEl>
                                              <p:spTgt spid="55"/>
                                            </p:tgtEl>
                                            <p:attrNameLst>
                                              <p:attrName>style.visibility</p:attrName>
                                            </p:attrNameLst>
                                          </p:cBhvr>
                                          <p:to>
                                            <p:strVal val="visible"/>
                                          </p:to>
                                        </p:set>
                                        <p:animEffect transition="in" filter="wipe(down)">
                                          <p:cBhvr>
                                            <p:cTn id="72" dur="580">
                                              <p:stCondLst>
                                                <p:cond delay="0"/>
                                              </p:stCondLst>
                                            </p:cTn>
                                            <p:tgtEl>
                                              <p:spTgt spid="55"/>
                                            </p:tgtEl>
                                          </p:cBhvr>
                                        </p:animEffect>
                                        <p:anim calcmode="lin" valueType="num">
                                          <p:cBhvr>
                                            <p:cTn id="73" dur="1822" tmFilter="0,0; 0.14,0.36; 0.43,0.73; 0.71,0.91; 1.0,1.0">
                                              <p:stCondLst>
                                                <p:cond delay="0"/>
                                              </p:stCondLst>
                                            </p:cTn>
                                            <p:tgtEl>
                                              <p:spTgt spid="55"/>
                                            </p:tgtEl>
                                            <p:attrNameLst>
                                              <p:attrName>ppt_x</p:attrName>
                                            </p:attrNameLst>
                                          </p:cBhvr>
                                          <p:tavLst>
                                            <p:tav tm="0">
                                              <p:val>
                                                <p:strVal val="#ppt_x-0.25"/>
                                              </p:val>
                                            </p:tav>
                                            <p:tav tm="100000">
                                              <p:val>
                                                <p:strVal val="#ppt_x"/>
                                              </p:val>
                                            </p:tav>
                                          </p:tavLst>
                                        </p:anim>
                                        <p:anim calcmode="lin" valueType="num">
                                          <p:cBhvr>
                                            <p:cTn id="74" dur="664" tmFilter="0.0,0.0; 0.25,0.07; 0.50,0.2; 0.75,0.467; 1.0,1.0">
                                              <p:stCondLst>
                                                <p:cond delay="0"/>
                                              </p:stCondLst>
                                            </p:cTn>
                                            <p:tgtEl>
                                              <p:spTgt spid="55"/>
                                            </p:tgtEl>
                                            <p:attrNameLst>
                                              <p:attrName>ppt_y</p:attrName>
                                            </p:attrNameLst>
                                          </p:cBhvr>
                                          <p:tavLst>
                                            <p:tav tm="0" fmla="#ppt_y-sin(pi*$)/3">
                                              <p:val>
                                                <p:fltVal val="0.5"/>
                                              </p:val>
                                            </p:tav>
                                            <p:tav tm="100000">
                                              <p:val>
                                                <p:fltVal val="1"/>
                                              </p:val>
                                            </p:tav>
                                          </p:tavLst>
                                        </p:anim>
                                        <p:anim calcmode="lin" valueType="num">
                                          <p:cBhvr>
                                            <p:cTn id="75" dur="664" tmFilter="0, 0; 0.125,0.2665; 0.25,0.4; 0.375,0.465; 0.5,0.5;  0.625,0.535; 0.75,0.6; 0.875,0.7335; 1,1">
                                              <p:stCondLst>
                                                <p:cond delay="664"/>
                                              </p:stCondLst>
                                            </p:cTn>
                                            <p:tgtEl>
                                              <p:spTgt spid="55"/>
                                            </p:tgtEl>
                                            <p:attrNameLst>
                                              <p:attrName>ppt_y</p:attrName>
                                            </p:attrNameLst>
                                          </p:cBhvr>
                                          <p:tavLst>
                                            <p:tav tm="0" fmla="#ppt_y-sin(pi*$)/9">
                                              <p:val>
                                                <p:fltVal val="0"/>
                                              </p:val>
                                            </p:tav>
                                            <p:tav tm="100000">
                                              <p:val>
                                                <p:fltVal val="1"/>
                                              </p:val>
                                            </p:tav>
                                          </p:tavLst>
                                        </p:anim>
                                        <p:anim calcmode="lin" valueType="num">
                                          <p:cBhvr>
                                            <p:cTn id="76" dur="332" tmFilter="0, 0; 0.125,0.2665; 0.25,0.4; 0.375,0.465; 0.5,0.5;  0.625,0.535; 0.75,0.6; 0.875,0.7335; 1,1">
                                              <p:stCondLst>
                                                <p:cond delay="1324"/>
                                              </p:stCondLst>
                                            </p:cTn>
                                            <p:tgtEl>
                                              <p:spTgt spid="55"/>
                                            </p:tgtEl>
                                            <p:attrNameLst>
                                              <p:attrName>ppt_y</p:attrName>
                                            </p:attrNameLst>
                                          </p:cBhvr>
                                          <p:tavLst>
                                            <p:tav tm="0" fmla="#ppt_y-sin(pi*$)/27">
                                              <p:val>
                                                <p:fltVal val="0"/>
                                              </p:val>
                                            </p:tav>
                                            <p:tav tm="100000">
                                              <p:val>
                                                <p:fltVal val="1"/>
                                              </p:val>
                                            </p:tav>
                                          </p:tavLst>
                                        </p:anim>
                                        <p:anim calcmode="lin" valueType="num">
                                          <p:cBhvr>
                                            <p:cTn id="77" dur="164" tmFilter="0, 0; 0.125,0.2665; 0.25,0.4; 0.375,0.465; 0.5,0.5;  0.625,0.535; 0.75,0.6; 0.875,0.7335; 1,1">
                                              <p:stCondLst>
                                                <p:cond delay="1656"/>
                                              </p:stCondLst>
                                            </p:cTn>
                                            <p:tgtEl>
                                              <p:spTgt spid="55"/>
                                            </p:tgtEl>
                                            <p:attrNameLst>
                                              <p:attrName>ppt_y</p:attrName>
                                            </p:attrNameLst>
                                          </p:cBhvr>
                                          <p:tavLst>
                                            <p:tav tm="0" fmla="#ppt_y-sin(pi*$)/81">
                                              <p:val>
                                                <p:fltVal val="0"/>
                                              </p:val>
                                            </p:tav>
                                            <p:tav tm="100000">
                                              <p:val>
                                                <p:fltVal val="1"/>
                                              </p:val>
                                            </p:tav>
                                          </p:tavLst>
                                        </p:anim>
                                        <p:animScale>
                                          <p:cBhvr>
                                            <p:cTn id="78" dur="26">
                                              <p:stCondLst>
                                                <p:cond delay="650"/>
                                              </p:stCondLst>
                                            </p:cTn>
                                            <p:tgtEl>
                                              <p:spTgt spid="55"/>
                                            </p:tgtEl>
                                          </p:cBhvr>
                                          <p:to x="100000" y="60000"/>
                                        </p:animScale>
                                        <p:animScale>
                                          <p:cBhvr>
                                            <p:cTn id="79" dur="166" decel="50000">
                                              <p:stCondLst>
                                                <p:cond delay="676"/>
                                              </p:stCondLst>
                                            </p:cTn>
                                            <p:tgtEl>
                                              <p:spTgt spid="55"/>
                                            </p:tgtEl>
                                          </p:cBhvr>
                                          <p:to x="100000" y="100000"/>
                                        </p:animScale>
                                        <p:animScale>
                                          <p:cBhvr>
                                            <p:cTn id="80" dur="26">
                                              <p:stCondLst>
                                                <p:cond delay="1312"/>
                                              </p:stCondLst>
                                            </p:cTn>
                                            <p:tgtEl>
                                              <p:spTgt spid="55"/>
                                            </p:tgtEl>
                                          </p:cBhvr>
                                          <p:to x="100000" y="80000"/>
                                        </p:animScale>
                                        <p:animScale>
                                          <p:cBhvr>
                                            <p:cTn id="81" dur="166" decel="50000">
                                              <p:stCondLst>
                                                <p:cond delay="1338"/>
                                              </p:stCondLst>
                                            </p:cTn>
                                            <p:tgtEl>
                                              <p:spTgt spid="55"/>
                                            </p:tgtEl>
                                          </p:cBhvr>
                                          <p:to x="100000" y="100000"/>
                                        </p:animScale>
                                        <p:animScale>
                                          <p:cBhvr>
                                            <p:cTn id="82" dur="26">
                                              <p:stCondLst>
                                                <p:cond delay="1642"/>
                                              </p:stCondLst>
                                            </p:cTn>
                                            <p:tgtEl>
                                              <p:spTgt spid="55"/>
                                            </p:tgtEl>
                                          </p:cBhvr>
                                          <p:to x="100000" y="90000"/>
                                        </p:animScale>
                                        <p:animScale>
                                          <p:cBhvr>
                                            <p:cTn id="83" dur="166" decel="50000">
                                              <p:stCondLst>
                                                <p:cond delay="1668"/>
                                              </p:stCondLst>
                                            </p:cTn>
                                            <p:tgtEl>
                                              <p:spTgt spid="55"/>
                                            </p:tgtEl>
                                          </p:cBhvr>
                                          <p:to x="100000" y="100000"/>
                                        </p:animScale>
                                        <p:animScale>
                                          <p:cBhvr>
                                            <p:cTn id="84" dur="26">
                                              <p:stCondLst>
                                                <p:cond delay="1808"/>
                                              </p:stCondLst>
                                            </p:cTn>
                                            <p:tgtEl>
                                              <p:spTgt spid="55"/>
                                            </p:tgtEl>
                                          </p:cBhvr>
                                          <p:to x="100000" y="95000"/>
                                        </p:animScale>
                                        <p:animScale>
                                          <p:cBhvr>
                                            <p:cTn id="85" dur="166" decel="50000">
                                              <p:stCondLst>
                                                <p:cond delay="1834"/>
                                              </p:stCondLst>
                                            </p:cTn>
                                            <p:tgtEl>
                                              <p:spTgt spid="5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 grpId="0"/>
          <p:bldP spid="49"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E1AEC-17FD-E75C-3984-31F03B3ECCD0}"/>
            </a:ext>
          </a:extLst>
        </p:cNvPr>
        <p:cNvGrpSpPr/>
        <p:nvPr/>
      </p:nvGrpSpPr>
      <p:grpSpPr>
        <a:xfrm>
          <a:off x="0" y="0"/>
          <a:ext cx="0" cy="0"/>
          <a:chOff x="0" y="0"/>
          <a:chExt cx="0" cy="0"/>
        </a:xfrm>
      </p:grpSpPr>
      <p:sp>
        <p:nvSpPr>
          <p:cNvPr id="59" name="Rectangle 58">
            <a:extLst>
              <a:ext uri="{FF2B5EF4-FFF2-40B4-BE49-F238E27FC236}">
                <a16:creationId xmlns:a16="http://schemas.microsoft.com/office/drawing/2014/main" id="{AFB27B73-DE40-1711-1BAE-B9DDC2C66F0D}"/>
              </a:ext>
            </a:extLst>
          </p:cNvPr>
          <p:cNvSpPr/>
          <p:nvPr/>
        </p:nvSpPr>
        <p:spPr>
          <a:xfrm>
            <a:off x="0" y="-11516"/>
            <a:ext cx="12192000" cy="1169391"/>
          </a:xfrm>
          <a:prstGeom prst="rect">
            <a:avLst/>
          </a:prstGeom>
          <a:solidFill>
            <a:srgbClr val="6E02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150" name="TextBox 149">
            <a:extLst>
              <a:ext uri="{FF2B5EF4-FFF2-40B4-BE49-F238E27FC236}">
                <a16:creationId xmlns:a16="http://schemas.microsoft.com/office/drawing/2014/main" id="{AE20CE96-9915-39DC-F58F-8D12B2E4536E}"/>
              </a:ext>
            </a:extLst>
          </p:cNvPr>
          <p:cNvSpPr txBox="1"/>
          <p:nvPr/>
        </p:nvSpPr>
        <p:spPr>
          <a:xfrm>
            <a:off x="709354" y="-3784820"/>
            <a:ext cx="4360782" cy="1384995"/>
          </a:xfrm>
          <a:prstGeom prst="rect">
            <a:avLst/>
          </a:prstGeom>
          <a:noFill/>
        </p:spPr>
        <p:txBody>
          <a:bodyPr wrap="square" rtlCol="1">
            <a:spAutoFit/>
          </a:bodyPr>
          <a:lstStyle/>
          <a:p>
            <a:pPr algn="ctr" rtl="1">
              <a:lnSpc>
                <a:spcPct val="150000"/>
              </a:lnSpc>
            </a:pPr>
            <a:r>
              <a:rPr lang="fa-IR" sz="2800" b="1" dirty="0">
                <a:solidFill>
                  <a:schemeClr val="tx1">
                    <a:lumMod val="85000"/>
                    <a:lumOff val="15000"/>
                  </a:schemeClr>
                </a:solidFill>
                <a:latin typeface="Ravi Bold" panose="02000504000000020004" pitchFamily="2" charset="-78"/>
                <a:ea typeface="Ravi Bold" panose="02000504000000020004" pitchFamily="2" charset="-78"/>
                <a:cs typeface="Ravi Bold" panose="02000504000000020004" pitchFamily="2" charset="-78"/>
              </a:rPr>
              <a:t>واقــعیــت هیــچی نـیــست جز یه طنابِ دراز!</a:t>
            </a:r>
          </a:p>
        </p:txBody>
      </p:sp>
      <p:pic>
        <p:nvPicPr>
          <p:cNvPr id="5" name="Picture 4" descr="A close up of a magnifying glass&#10;&#10;AI-generated content may be incorrect.">
            <a:extLst>
              <a:ext uri="{FF2B5EF4-FFF2-40B4-BE49-F238E27FC236}">
                <a16:creationId xmlns:a16="http://schemas.microsoft.com/office/drawing/2014/main" id="{3C1668DE-EE53-BE02-490C-12CC5941C7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6155" y="-5426718"/>
            <a:ext cx="3264998" cy="4416118"/>
          </a:xfrm>
          <a:prstGeom prst="rect">
            <a:avLst/>
          </a:prstGeom>
        </p:spPr>
      </p:pic>
      <p:pic>
        <p:nvPicPr>
          <p:cNvPr id="12" name="Picture 11" descr="A cartoon of a child in a hoodie and blue jeans&#10;&#10;AI-generated content may be incorrect.">
            <a:extLst>
              <a:ext uri="{FF2B5EF4-FFF2-40B4-BE49-F238E27FC236}">
                <a16:creationId xmlns:a16="http://schemas.microsoft.com/office/drawing/2014/main" id="{5A283EF7-45C0-B1D9-717D-05C3DA1921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66211" y="-5054856"/>
            <a:ext cx="2454801" cy="4019955"/>
          </a:xfrm>
          <a:prstGeom prst="rect">
            <a:avLst/>
          </a:prstGeom>
        </p:spPr>
      </p:pic>
      <p:pic>
        <p:nvPicPr>
          <p:cNvPr id="15" name="Picture 14">
            <a:extLst>
              <a:ext uri="{FF2B5EF4-FFF2-40B4-BE49-F238E27FC236}">
                <a16:creationId xmlns:a16="http://schemas.microsoft.com/office/drawing/2014/main" id="{EA15DEF2-7BAD-3439-E352-4C40CA7547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50261" y="-1180060"/>
            <a:ext cx="4650484" cy="411915"/>
          </a:xfrm>
          <a:prstGeom prst="rect">
            <a:avLst/>
          </a:prstGeom>
        </p:spPr>
      </p:pic>
      <p:pic>
        <p:nvPicPr>
          <p:cNvPr id="20" name="Picture 19" descr="A yellow and brown snake&#10;&#10;AI-generated content may be incorrect.">
            <a:extLst>
              <a:ext uri="{FF2B5EF4-FFF2-40B4-BE49-F238E27FC236}">
                <a16:creationId xmlns:a16="http://schemas.microsoft.com/office/drawing/2014/main" id="{FD5EB93C-9F20-9E0C-0AE1-B9521390BFB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42750" y="-4876529"/>
            <a:ext cx="2257723" cy="1618092"/>
          </a:xfrm>
          <a:prstGeom prst="rect">
            <a:avLst/>
          </a:prstGeom>
        </p:spPr>
      </p:pic>
      <p:pic>
        <p:nvPicPr>
          <p:cNvPr id="22" name="Picture 21" descr="A light bulb with a purple line&#10;&#10;AI-generated content may be incorrect.">
            <a:extLst>
              <a:ext uri="{FF2B5EF4-FFF2-40B4-BE49-F238E27FC236}">
                <a16:creationId xmlns:a16="http://schemas.microsoft.com/office/drawing/2014/main" id="{31A58E79-7E8C-F596-3851-D6635C66A88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77612" y="-5226741"/>
            <a:ext cx="896627" cy="968567"/>
          </a:xfrm>
          <a:prstGeom prst="rect">
            <a:avLst/>
          </a:prstGeom>
        </p:spPr>
      </p:pic>
      <p:pic>
        <p:nvPicPr>
          <p:cNvPr id="25" name="Picture 24" descr="A yellow rectangular object with white spots&#10;&#10;AI-generated content may be incorrect.">
            <a:extLst>
              <a:ext uri="{FF2B5EF4-FFF2-40B4-BE49-F238E27FC236}">
                <a16:creationId xmlns:a16="http://schemas.microsoft.com/office/drawing/2014/main" id="{340DD680-2462-282D-7A45-A45D7225E45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243853" y="-5093540"/>
            <a:ext cx="110338" cy="151270"/>
          </a:xfrm>
          <a:prstGeom prst="rect">
            <a:avLst/>
          </a:prstGeom>
        </p:spPr>
      </p:pic>
      <p:pic>
        <p:nvPicPr>
          <p:cNvPr id="31" name="Picture 30" descr="A yellow rectangular object with white spots&#10;&#10;AI-generated content may be incorrect.">
            <a:extLst>
              <a:ext uri="{FF2B5EF4-FFF2-40B4-BE49-F238E27FC236}">
                <a16:creationId xmlns:a16="http://schemas.microsoft.com/office/drawing/2014/main" id="{B0C3919F-52DC-F470-4A90-84D546F6731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700000">
            <a:off x="11403767" y="-4932914"/>
            <a:ext cx="110338" cy="151270"/>
          </a:xfrm>
          <a:prstGeom prst="rect">
            <a:avLst/>
          </a:prstGeom>
        </p:spPr>
      </p:pic>
      <p:pic>
        <p:nvPicPr>
          <p:cNvPr id="32" name="Picture 31" descr="A yellow rectangular object with white spots&#10;&#10;AI-generated content may be incorrect.">
            <a:extLst>
              <a:ext uri="{FF2B5EF4-FFF2-40B4-BE49-F238E27FC236}">
                <a16:creationId xmlns:a16="http://schemas.microsoft.com/office/drawing/2014/main" id="{C2E4F4E4-80EB-79AB-7749-5A4601B9421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400000">
            <a:off x="11413047" y="-4743099"/>
            <a:ext cx="110338" cy="151270"/>
          </a:xfrm>
          <a:prstGeom prst="rect">
            <a:avLst/>
          </a:prstGeom>
        </p:spPr>
      </p:pic>
      <p:pic>
        <p:nvPicPr>
          <p:cNvPr id="35" name="Picture 34" descr="A yellow rectangular object with white spots&#10;&#10;AI-generated content may be incorrect.">
            <a:extLst>
              <a:ext uri="{FF2B5EF4-FFF2-40B4-BE49-F238E27FC236}">
                <a16:creationId xmlns:a16="http://schemas.microsoft.com/office/drawing/2014/main" id="{B2D90960-333A-9351-68E3-587A1D70CB5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8100000">
            <a:off x="11284604" y="-4579176"/>
            <a:ext cx="110338" cy="151270"/>
          </a:xfrm>
          <a:prstGeom prst="rect">
            <a:avLst/>
          </a:prstGeom>
        </p:spPr>
      </p:pic>
      <p:pic>
        <p:nvPicPr>
          <p:cNvPr id="36" name="Picture 35" descr="A yellow rectangular object with white spots&#10;&#10;AI-generated content may be incorrect.">
            <a:extLst>
              <a:ext uri="{FF2B5EF4-FFF2-40B4-BE49-F238E27FC236}">
                <a16:creationId xmlns:a16="http://schemas.microsoft.com/office/drawing/2014/main" id="{2E7D68E1-4EBA-4E3F-FB87-D7B7A416061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8900000">
            <a:off x="11040292" y="-5087782"/>
            <a:ext cx="110338" cy="151270"/>
          </a:xfrm>
          <a:prstGeom prst="rect">
            <a:avLst/>
          </a:prstGeom>
        </p:spPr>
      </p:pic>
      <p:pic>
        <p:nvPicPr>
          <p:cNvPr id="38" name="Picture 37" descr="A yellow rectangular object with white spots&#10;&#10;AI-generated content may be incorrect.">
            <a:extLst>
              <a:ext uri="{FF2B5EF4-FFF2-40B4-BE49-F238E27FC236}">
                <a16:creationId xmlns:a16="http://schemas.microsoft.com/office/drawing/2014/main" id="{3B3C777C-A440-520F-622F-7C3660C4DA2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6200000">
            <a:off x="10892753" y="-4939954"/>
            <a:ext cx="110338" cy="151270"/>
          </a:xfrm>
          <a:prstGeom prst="rect">
            <a:avLst/>
          </a:prstGeom>
        </p:spPr>
      </p:pic>
      <p:pic>
        <p:nvPicPr>
          <p:cNvPr id="39" name="Picture 38" descr="A yellow rectangular object with white spots&#10;&#10;AI-generated content may be incorrect.">
            <a:extLst>
              <a:ext uri="{FF2B5EF4-FFF2-40B4-BE49-F238E27FC236}">
                <a16:creationId xmlns:a16="http://schemas.microsoft.com/office/drawing/2014/main" id="{B4189E0B-D461-12E5-3A73-27E12620202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3500000">
            <a:off x="10873451" y="-4731375"/>
            <a:ext cx="110338" cy="151270"/>
          </a:xfrm>
          <a:prstGeom prst="rect">
            <a:avLst/>
          </a:prstGeom>
        </p:spPr>
      </p:pic>
      <p:pic>
        <p:nvPicPr>
          <p:cNvPr id="48" name="Picture 47">
            <a:extLst>
              <a:ext uri="{FF2B5EF4-FFF2-40B4-BE49-F238E27FC236}">
                <a16:creationId xmlns:a16="http://schemas.microsoft.com/office/drawing/2014/main" id="{394ED2EF-1CD4-A69A-FAE8-89B556A0D2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98807" y="-1193408"/>
            <a:ext cx="532550" cy="411915"/>
          </a:xfrm>
          <a:prstGeom prst="rect">
            <a:avLst/>
          </a:prstGeom>
        </p:spPr>
      </p:pic>
      <p:pic>
        <p:nvPicPr>
          <p:cNvPr id="46" name="Graphic 45">
            <a:extLst>
              <a:ext uri="{FF2B5EF4-FFF2-40B4-BE49-F238E27FC236}">
                <a16:creationId xmlns:a16="http://schemas.microsoft.com/office/drawing/2014/main" id="{7B71CB72-9E48-79D1-2C7E-723DF826A91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602482" y="-3220204"/>
            <a:ext cx="1125202" cy="2124756"/>
          </a:xfrm>
          <a:prstGeom prst="rect">
            <a:avLst/>
          </a:prstGeom>
        </p:spPr>
      </p:pic>
      <p:sp>
        <p:nvSpPr>
          <p:cNvPr id="49" name="TextBox 48">
            <a:extLst>
              <a:ext uri="{FF2B5EF4-FFF2-40B4-BE49-F238E27FC236}">
                <a16:creationId xmlns:a16="http://schemas.microsoft.com/office/drawing/2014/main" id="{F8516594-C827-BF30-CF49-4482AF477EAD}"/>
              </a:ext>
            </a:extLst>
          </p:cNvPr>
          <p:cNvSpPr txBox="1"/>
          <p:nvPr/>
        </p:nvSpPr>
        <p:spPr>
          <a:xfrm>
            <a:off x="7028997" y="2156959"/>
            <a:ext cx="4783444" cy="646331"/>
          </a:xfrm>
          <a:prstGeom prst="rect">
            <a:avLst/>
          </a:prstGeom>
          <a:noFill/>
        </p:spPr>
        <p:txBody>
          <a:bodyPr wrap="square" rtlCol="1">
            <a:spAutoFit/>
          </a:bodyPr>
          <a:lstStyle/>
          <a:p>
            <a:pPr algn="ctr" rtl="1"/>
            <a:r>
              <a:rPr lang="fa-IR" sz="3600" b="1" spc="-50" dirty="0">
                <a:solidFill>
                  <a:srgbClr val="6E026F"/>
                </a:solidFill>
                <a:latin typeface="Ravi Bold" panose="02000504000000020004" pitchFamily="2" charset="-78"/>
                <a:ea typeface="Ravi Bold" panose="02000504000000020004" pitchFamily="2" charset="-78"/>
                <a:cs typeface="Ravi Bold" panose="02000504000000020004" pitchFamily="2" charset="-78"/>
              </a:rPr>
              <a:t>مکانی تاریک یا صحنه جنگ!</a:t>
            </a:r>
          </a:p>
        </p:txBody>
      </p:sp>
      <p:pic>
        <p:nvPicPr>
          <p:cNvPr id="55" name="Graphic 54">
            <a:extLst>
              <a:ext uri="{FF2B5EF4-FFF2-40B4-BE49-F238E27FC236}">
                <a16:creationId xmlns:a16="http://schemas.microsoft.com/office/drawing/2014/main" id="{A83968D7-0086-F4EE-833D-0C443871064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4389" y="-2285362"/>
            <a:ext cx="4137214" cy="846486"/>
          </a:xfrm>
          <a:prstGeom prst="rect">
            <a:avLst/>
          </a:prstGeom>
        </p:spPr>
      </p:pic>
      <p:sp>
        <p:nvSpPr>
          <p:cNvPr id="43" name="TextBox 42">
            <a:extLst>
              <a:ext uri="{FF2B5EF4-FFF2-40B4-BE49-F238E27FC236}">
                <a16:creationId xmlns:a16="http://schemas.microsoft.com/office/drawing/2014/main" id="{A456E697-4C6A-D3BF-7E2C-D677E43EAC22}"/>
              </a:ext>
            </a:extLst>
          </p:cNvPr>
          <p:cNvSpPr txBox="1"/>
          <p:nvPr/>
        </p:nvSpPr>
        <p:spPr>
          <a:xfrm>
            <a:off x="7057153" y="4965091"/>
            <a:ext cx="4773158" cy="738664"/>
          </a:xfrm>
          <a:prstGeom prst="rect">
            <a:avLst/>
          </a:prstGeom>
          <a:noFill/>
        </p:spPr>
        <p:txBody>
          <a:bodyPr wrap="square" rtlCol="1">
            <a:spAutoFit/>
          </a:bodyPr>
          <a:lstStyle/>
          <a:p>
            <a:pPr algn="just" rtl="1">
              <a:lnSpc>
                <a:spcPct val="150000"/>
              </a:lnSpc>
            </a:pPr>
            <a:r>
              <a:rPr lang="fa-IR" sz="2800" b="1" dirty="0">
                <a:solidFill>
                  <a:schemeClr val="bg1">
                    <a:lumMod val="50000"/>
                  </a:schemeClr>
                </a:solidFill>
                <a:latin typeface="Ravi" panose="02000504000000020004" pitchFamily="2" charset="-78"/>
                <a:ea typeface="Ravi" panose="02000504000000020004" pitchFamily="2" charset="-78"/>
                <a:cs typeface="Ravi" panose="02000504000000020004" pitchFamily="2" charset="-78"/>
              </a:rPr>
              <a:t>تـرس از امربه‌‌‌معروف و نهی‌‌ازمـنکـــر</a:t>
            </a:r>
          </a:p>
        </p:txBody>
      </p:sp>
      <p:sp>
        <p:nvSpPr>
          <p:cNvPr id="45" name="TextBox 44">
            <a:extLst>
              <a:ext uri="{FF2B5EF4-FFF2-40B4-BE49-F238E27FC236}">
                <a16:creationId xmlns:a16="http://schemas.microsoft.com/office/drawing/2014/main" id="{79A4A7D6-B375-EB2A-59DF-FC2E5287BA7F}"/>
              </a:ext>
            </a:extLst>
          </p:cNvPr>
          <p:cNvSpPr txBox="1"/>
          <p:nvPr/>
        </p:nvSpPr>
        <p:spPr>
          <a:xfrm>
            <a:off x="7041683" y="2882707"/>
            <a:ext cx="4770758" cy="2031325"/>
          </a:xfrm>
          <a:prstGeom prst="rect">
            <a:avLst/>
          </a:prstGeom>
          <a:noFill/>
        </p:spPr>
        <p:txBody>
          <a:bodyPr wrap="square" rtlCol="1">
            <a:spAutoFit/>
          </a:bodyPr>
          <a:lstStyle/>
          <a:p>
            <a:pPr algn="just" rtl="1">
              <a:lnSpc>
                <a:spcPct val="150000"/>
              </a:lnSpc>
            </a:pPr>
            <a:r>
              <a:rPr lang="fa-IR" sz="2800" b="1" dirty="0">
                <a:solidFill>
                  <a:schemeClr val="tx1">
                    <a:lumMod val="85000"/>
                    <a:lumOff val="15000"/>
                  </a:schemeClr>
                </a:solidFill>
                <a:latin typeface="Ravi Bold" panose="02000504000000020004" pitchFamily="2" charset="-78"/>
                <a:ea typeface="Ravi Bold" panose="02000504000000020004" pitchFamily="2" charset="-78"/>
                <a:cs typeface="Ravi Bold" panose="02000504000000020004" pitchFamily="2" charset="-78"/>
              </a:rPr>
              <a:t>یه ترس دیگه هم هست که خیلی از ما تــوش گـــــیر می‌کــنــیم و اصــــلاً حواسمون نیست:</a:t>
            </a:r>
          </a:p>
        </p:txBody>
      </p:sp>
      <p:pic>
        <p:nvPicPr>
          <p:cNvPr id="56" name="Picture 55" descr="A purple and yellow explosion&#10;&#10;AI-generated content may be incorrect.">
            <a:extLst>
              <a:ext uri="{FF2B5EF4-FFF2-40B4-BE49-F238E27FC236}">
                <a16:creationId xmlns:a16="http://schemas.microsoft.com/office/drawing/2014/main" id="{70B662FF-55E8-A41A-264D-AD254801656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6895" y="1596204"/>
            <a:ext cx="2199189" cy="1731276"/>
          </a:xfrm>
          <a:prstGeom prst="rect">
            <a:avLst/>
          </a:prstGeom>
        </p:spPr>
      </p:pic>
      <p:pic>
        <p:nvPicPr>
          <p:cNvPr id="60" name="Picture 59" descr="A purple tunnel with yellow lines with Gateway Arch in the background&#10;&#10;AI-generated content may be incorrect.">
            <a:extLst>
              <a:ext uri="{FF2B5EF4-FFF2-40B4-BE49-F238E27FC236}">
                <a16:creationId xmlns:a16="http://schemas.microsoft.com/office/drawing/2014/main" id="{967DFFE1-433F-8D2A-D932-55EE090861F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4303565"/>
            <a:ext cx="1893887" cy="1900747"/>
          </a:xfrm>
          <a:prstGeom prst="rect">
            <a:avLst/>
          </a:prstGeom>
        </p:spPr>
      </p:pic>
      <p:pic>
        <p:nvPicPr>
          <p:cNvPr id="63" name="Picture 62" descr="A yellow arrow pointing down&#10;&#10;AI-generated content may be incorrect.">
            <a:extLst>
              <a:ext uri="{FF2B5EF4-FFF2-40B4-BE49-F238E27FC236}">
                <a16:creationId xmlns:a16="http://schemas.microsoft.com/office/drawing/2014/main" id="{A734F1B5-4D39-CA62-E3B8-1C144C599CE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16200000">
            <a:off x="1401163" y="3033730"/>
            <a:ext cx="1272365" cy="1616050"/>
          </a:xfrm>
          <a:prstGeom prst="rect">
            <a:avLst/>
          </a:prstGeom>
        </p:spPr>
      </p:pic>
      <p:pic>
        <p:nvPicPr>
          <p:cNvPr id="66" name="Picture 65" descr="A cartoon of a child&#10;&#10;AI-generated content may be incorrect.">
            <a:extLst>
              <a:ext uri="{FF2B5EF4-FFF2-40B4-BE49-F238E27FC236}">
                <a16:creationId xmlns:a16="http://schemas.microsoft.com/office/drawing/2014/main" id="{83369A96-228B-4679-DBD2-81A1E8D9AF27}"/>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029817" y="2125137"/>
            <a:ext cx="1133188" cy="1252025"/>
          </a:xfrm>
          <a:prstGeom prst="rect">
            <a:avLst/>
          </a:prstGeom>
        </p:spPr>
      </p:pic>
      <p:pic>
        <p:nvPicPr>
          <p:cNvPr id="68" name="Picture 67" descr="A purple devil with a finger on his mouth&#10;&#10;AI-generated content may be incorrect.">
            <a:extLst>
              <a:ext uri="{FF2B5EF4-FFF2-40B4-BE49-F238E27FC236}">
                <a16:creationId xmlns:a16="http://schemas.microsoft.com/office/drawing/2014/main" id="{22449644-77AE-75D9-2038-E1CF23BBB19A}"/>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302072" y="2080128"/>
            <a:ext cx="1133188" cy="1247352"/>
          </a:xfrm>
          <a:prstGeom prst="rect">
            <a:avLst/>
          </a:prstGeom>
        </p:spPr>
      </p:pic>
      <p:pic>
        <p:nvPicPr>
          <p:cNvPr id="70" name="Picture 69" descr="A cartoon of a person holding a phone&#10;&#10;AI-generated content may be incorrect.">
            <a:extLst>
              <a:ext uri="{FF2B5EF4-FFF2-40B4-BE49-F238E27FC236}">
                <a16:creationId xmlns:a16="http://schemas.microsoft.com/office/drawing/2014/main" id="{B41EC17C-F994-CA7B-D7F0-ACAC723C5747}"/>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4594572" y="2719134"/>
            <a:ext cx="2462581" cy="3485178"/>
          </a:xfrm>
          <a:prstGeom prst="rect">
            <a:avLst/>
          </a:prstGeom>
        </p:spPr>
      </p:pic>
      <p:pic>
        <p:nvPicPr>
          <p:cNvPr id="73" name="Picture 72">
            <a:extLst>
              <a:ext uri="{FF2B5EF4-FFF2-40B4-BE49-F238E27FC236}">
                <a16:creationId xmlns:a16="http://schemas.microsoft.com/office/drawing/2014/main" id="{FB5354B7-41A1-1CF7-CDB9-E5558B8ECE88}"/>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4845662" y="3459372"/>
            <a:ext cx="121599" cy="125521"/>
          </a:xfrm>
          <a:prstGeom prst="rect">
            <a:avLst/>
          </a:prstGeom>
        </p:spPr>
      </p:pic>
      <p:pic>
        <p:nvPicPr>
          <p:cNvPr id="75" name="Picture 74" descr="A brown object in the sky&#10;&#10;AI-generated content may be incorrect.">
            <a:extLst>
              <a:ext uri="{FF2B5EF4-FFF2-40B4-BE49-F238E27FC236}">
                <a16:creationId xmlns:a16="http://schemas.microsoft.com/office/drawing/2014/main" id="{4E929D97-2050-A184-DC14-E6EE0CEBA8F3}"/>
              </a:ext>
            </a:extLst>
          </p:cNvPr>
          <p:cNvPicPr>
            <a:picLocks noChangeAspect="1"/>
          </p:cNvPicPr>
          <p:nvPr/>
        </p:nvPicPr>
        <p:blipFill>
          <a:blip r:embed="rId20">
            <a:extLst>
              <a:ext uri="{28A0092B-C50C-407E-A947-70E740481C1C}">
                <a14:useLocalDpi xmlns:a14="http://schemas.microsoft.com/office/drawing/2010/main" val="0"/>
              </a:ext>
            </a:extLst>
          </a:blip>
          <a:srcRect t="68011" r="52967" b="13621"/>
          <a:stretch/>
        </p:blipFill>
        <p:spPr>
          <a:xfrm>
            <a:off x="4781851" y="3603692"/>
            <a:ext cx="165359" cy="68660"/>
          </a:xfrm>
          <a:prstGeom prst="rect">
            <a:avLst/>
          </a:prstGeom>
        </p:spPr>
      </p:pic>
      <p:pic>
        <p:nvPicPr>
          <p:cNvPr id="77" name="Picture 76">
            <a:extLst>
              <a:ext uri="{FF2B5EF4-FFF2-40B4-BE49-F238E27FC236}">
                <a16:creationId xmlns:a16="http://schemas.microsoft.com/office/drawing/2014/main" id="{56466672-F63F-24A9-D61E-45BE94FA5322}"/>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4967260" y="3377162"/>
            <a:ext cx="106280" cy="181069"/>
          </a:xfrm>
          <a:prstGeom prst="rect">
            <a:avLst/>
          </a:prstGeom>
        </p:spPr>
      </p:pic>
      <p:pic>
        <p:nvPicPr>
          <p:cNvPr id="80" name="Picture 79" descr="A cartoon of a person waving&#10;&#10;AI-generated content may be incorrect.">
            <a:extLst>
              <a:ext uri="{FF2B5EF4-FFF2-40B4-BE49-F238E27FC236}">
                <a16:creationId xmlns:a16="http://schemas.microsoft.com/office/drawing/2014/main" id="{064144A3-084C-88E1-FBD9-E0CE06D884F3}"/>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594885" y="2364328"/>
            <a:ext cx="2224162" cy="4424104"/>
          </a:xfrm>
          <a:prstGeom prst="rect">
            <a:avLst/>
          </a:prstGeom>
        </p:spPr>
      </p:pic>
    </p:spTree>
    <p:extLst>
      <p:ext uri="{BB962C8B-B14F-4D97-AF65-F5344CB8AC3E}">
        <p14:creationId xmlns:p14="http://schemas.microsoft.com/office/powerpoint/2010/main" val="19119995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75000">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14:bounceEnd="75000">
                                          <p:cBhvr additive="base">
                                            <p:cTn id="7" dur="2000" fill="hold"/>
                                            <p:tgtEl>
                                              <p:spTgt spid="56"/>
                                            </p:tgtEl>
                                            <p:attrNameLst>
                                              <p:attrName>ppt_x</p:attrName>
                                            </p:attrNameLst>
                                          </p:cBhvr>
                                          <p:tavLst>
                                            <p:tav tm="0">
                                              <p:val>
                                                <p:strVal val="0-#ppt_w/2"/>
                                              </p:val>
                                            </p:tav>
                                            <p:tav tm="100000">
                                              <p:val>
                                                <p:strVal val="#ppt_x"/>
                                              </p:val>
                                            </p:tav>
                                          </p:tavLst>
                                        </p:anim>
                                        <p:anim calcmode="lin" valueType="num" p14:bounceEnd="75000">
                                          <p:cBhvr additive="base">
                                            <p:cTn id="8" dur="2000" fill="hold"/>
                                            <p:tgtEl>
                                              <p:spTgt spid="5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14:presetBounceEnd="75000">
                                      <p:stCondLst>
                                        <p:cond delay="0"/>
                                      </p:stCondLst>
                                      <p:childTnLst>
                                        <p:set>
                                          <p:cBhvr>
                                            <p:cTn id="10" dur="1" fill="hold">
                                              <p:stCondLst>
                                                <p:cond delay="0"/>
                                              </p:stCondLst>
                                            </p:cTn>
                                            <p:tgtEl>
                                              <p:spTgt spid="60"/>
                                            </p:tgtEl>
                                            <p:attrNameLst>
                                              <p:attrName>style.visibility</p:attrName>
                                            </p:attrNameLst>
                                          </p:cBhvr>
                                          <p:to>
                                            <p:strVal val="visible"/>
                                          </p:to>
                                        </p:set>
                                        <p:anim calcmode="lin" valueType="num" p14:bounceEnd="75000">
                                          <p:cBhvr additive="base">
                                            <p:cTn id="11" dur="2000" fill="hold"/>
                                            <p:tgtEl>
                                              <p:spTgt spid="60"/>
                                            </p:tgtEl>
                                            <p:attrNameLst>
                                              <p:attrName>ppt_x</p:attrName>
                                            </p:attrNameLst>
                                          </p:cBhvr>
                                          <p:tavLst>
                                            <p:tav tm="0">
                                              <p:val>
                                                <p:strVal val="0-#ppt_w/2"/>
                                              </p:val>
                                            </p:tav>
                                            <p:tav tm="100000">
                                              <p:val>
                                                <p:strVal val="#ppt_x"/>
                                              </p:val>
                                            </p:tav>
                                          </p:tavLst>
                                        </p:anim>
                                        <p:anim calcmode="lin" valueType="num" p14:bounceEnd="75000">
                                          <p:cBhvr additive="base">
                                            <p:cTn id="12" dur="2000" fill="hold"/>
                                            <p:tgtEl>
                                              <p:spTgt spid="60"/>
                                            </p:tgtEl>
                                            <p:attrNameLst>
                                              <p:attrName>ppt_y</p:attrName>
                                            </p:attrNameLst>
                                          </p:cBhvr>
                                          <p:tavLst>
                                            <p:tav tm="0">
                                              <p:val>
                                                <p:strVal val="#ppt_y"/>
                                              </p:val>
                                            </p:tav>
                                            <p:tav tm="100000">
                                              <p:val>
                                                <p:strVal val="#ppt_y"/>
                                              </p:val>
                                            </p:tav>
                                          </p:tavLst>
                                        </p:anim>
                                      </p:childTnLst>
                                    </p:cTn>
                                  </p:par>
                                  <p:par>
                                    <p:cTn id="13" presetID="22" presetClass="entr" presetSubtype="8" fill="hold" nodeType="withEffect">
                                      <p:stCondLst>
                                        <p:cond delay="2000"/>
                                      </p:stCondLst>
                                      <p:childTnLst>
                                        <p:set>
                                          <p:cBhvr>
                                            <p:cTn id="14" dur="1" fill="hold">
                                              <p:stCondLst>
                                                <p:cond delay="0"/>
                                              </p:stCondLst>
                                            </p:cTn>
                                            <p:tgtEl>
                                              <p:spTgt spid="63"/>
                                            </p:tgtEl>
                                            <p:attrNameLst>
                                              <p:attrName>style.visibility</p:attrName>
                                            </p:attrNameLst>
                                          </p:cBhvr>
                                          <p:to>
                                            <p:strVal val="visible"/>
                                          </p:to>
                                        </p:set>
                                        <p:animEffect transition="in" filter="wipe(left)">
                                          <p:cBhvr>
                                            <p:cTn id="15" dur="1000"/>
                                            <p:tgtEl>
                                              <p:spTgt spid="63"/>
                                            </p:tgtEl>
                                          </p:cBhvr>
                                        </p:animEffect>
                                      </p:childTnLst>
                                    </p:cTn>
                                  </p:par>
                                  <p:par>
                                    <p:cTn id="16" presetID="22" presetClass="entr" presetSubtype="1" fill="hold" nodeType="withEffect">
                                      <p:stCondLst>
                                        <p:cond delay="3400"/>
                                      </p:stCondLst>
                                      <p:childTnLst>
                                        <p:set>
                                          <p:cBhvr>
                                            <p:cTn id="17" dur="1" fill="hold">
                                              <p:stCondLst>
                                                <p:cond delay="0"/>
                                              </p:stCondLst>
                                            </p:cTn>
                                            <p:tgtEl>
                                              <p:spTgt spid="66"/>
                                            </p:tgtEl>
                                            <p:attrNameLst>
                                              <p:attrName>style.visibility</p:attrName>
                                            </p:attrNameLst>
                                          </p:cBhvr>
                                          <p:to>
                                            <p:strVal val="visible"/>
                                          </p:to>
                                        </p:set>
                                        <p:animEffect transition="in" filter="wipe(up)">
                                          <p:cBhvr>
                                            <p:cTn id="18" dur="1000"/>
                                            <p:tgtEl>
                                              <p:spTgt spid="66"/>
                                            </p:tgtEl>
                                          </p:cBhvr>
                                        </p:animEffect>
                                      </p:childTnLst>
                                    </p:cTn>
                                  </p:par>
                                  <p:par>
                                    <p:cTn id="19" presetID="22" presetClass="entr" presetSubtype="1" fill="hold" nodeType="withEffect">
                                      <p:stCondLst>
                                        <p:cond delay="3400"/>
                                      </p:stCondLst>
                                      <p:childTnLst>
                                        <p:set>
                                          <p:cBhvr>
                                            <p:cTn id="20" dur="1" fill="hold">
                                              <p:stCondLst>
                                                <p:cond delay="0"/>
                                              </p:stCondLst>
                                            </p:cTn>
                                            <p:tgtEl>
                                              <p:spTgt spid="68"/>
                                            </p:tgtEl>
                                            <p:attrNameLst>
                                              <p:attrName>style.visibility</p:attrName>
                                            </p:attrNameLst>
                                          </p:cBhvr>
                                          <p:to>
                                            <p:strVal val="visible"/>
                                          </p:to>
                                        </p:set>
                                        <p:animEffect transition="in" filter="wipe(up)">
                                          <p:cBhvr>
                                            <p:cTn id="21" dur="1000"/>
                                            <p:tgtEl>
                                              <p:spTgt spid="68"/>
                                            </p:tgtEl>
                                          </p:cBhvr>
                                        </p:animEffect>
                                      </p:childTnLst>
                                    </p:cTn>
                                  </p:par>
                                  <p:par>
                                    <p:cTn id="22" presetID="22" presetClass="entr" presetSubtype="8" fill="hold" nodeType="withEffect">
                                      <p:stCondLst>
                                        <p:cond delay="3100"/>
                                      </p:stCondLst>
                                      <p:childTnLst>
                                        <p:set>
                                          <p:cBhvr>
                                            <p:cTn id="23" dur="1" fill="hold">
                                              <p:stCondLst>
                                                <p:cond delay="0"/>
                                              </p:stCondLst>
                                            </p:cTn>
                                            <p:tgtEl>
                                              <p:spTgt spid="80"/>
                                            </p:tgtEl>
                                            <p:attrNameLst>
                                              <p:attrName>style.visibility</p:attrName>
                                            </p:attrNameLst>
                                          </p:cBhvr>
                                          <p:to>
                                            <p:strVal val="visible"/>
                                          </p:to>
                                        </p:set>
                                        <p:animEffect transition="in" filter="wipe(left)">
                                          <p:cBhvr>
                                            <p:cTn id="24" dur="1000"/>
                                            <p:tgtEl>
                                              <p:spTgt spid="80"/>
                                            </p:tgtEl>
                                          </p:cBhvr>
                                        </p:animEffect>
                                      </p:childTnLst>
                                    </p:cTn>
                                  </p:par>
                                  <p:par>
                                    <p:cTn id="25" presetID="2" presetClass="entr" presetSubtype="3" fill="hold" nodeType="withEffect" p14:presetBounceEnd="75000">
                                      <p:stCondLst>
                                        <p:cond delay="3100"/>
                                      </p:stCondLst>
                                      <p:childTnLst>
                                        <p:set>
                                          <p:cBhvr>
                                            <p:cTn id="26" dur="1" fill="hold">
                                              <p:stCondLst>
                                                <p:cond delay="0"/>
                                              </p:stCondLst>
                                            </p:cTn>
                                            <p:tgtEl>
                                              <p:spTgt spid="70"/>
                                            </p:tgtEl>
                                            <p:attrNameLst>
                                              <p:attrName>style.visibility</p:attrName>
                                            </p:attrNameLst>
                                          </p:cBhvr>
                                          <p:to>
                                            <p:strVal val="visible"/>
                                          </p:to>
                                        </p:set>
                                        <p:anim calcmode="lin" valueType="num" p14:bounceEnd="75000">
                                          <p:cBhvr additive="base">
                                            <p:cTn id="27" dur="2000" fill="hold"/>
                                            <p:tgtEl>
                                              <p:spTgt spid="70"/>
                                            </p:tgtEl>
                                            <p:attrNameLst>
                                              <p:attrName>ppt_x</p:attrName>
                                            </p:attrNameLst>
                                          </p:cBhvr>
                                          <p:tavLst>
                                            <p:tav tm="0">
                                              <p:val>
                                                <p:strVal val="1+#ppt_w/2"/>
                                              </p:val>
                                            </p:tav>
                                            <p:tav tm="100000">
                                              <p:val>
                                                <p:strVal val="#ppt_x"/>
                                              </p:val>
                                            </p:tav>
                                          </p:tavLst>
                                        </p:anim>
                                        <p:anim calcmode="lin" valueType="num" p14:bounceEnd="75000">
                                          <p:cBhvr additive="base">
                                            <p:cTn id="28" dur="2000" fill="hold"/>
                                            <p:tgtEl>
                                              <p:spTgt spid="70"/>
                                            </p:tgtEl>
                                            <p:attrNameLst>
                                              <p:attrName>ppt_y</p:attrName>
                                            </p:attrNameLst>
                                          </p:cBhvr>
                                          <p:tavLst>
                                            <p:tav tm="0">
                                              <p:val>
                                                <p:strVal val="0-#ppt_h/2"/>
                                              </p:val>
                                            </p:tav>
                                            <p:tav tm="100000">
                                              <p:val>
                                                <p:strVal val="#ppt_y"/>
                                              </p:val>
                                            </p:tav>
                                          </p:tavLst>
                                        </p:anim>
                                      </p:childTnLst>
                                    </p:cTn>
                                  </p:par>
                                  <p:par>
                                    <p:cTn id="29" presetID="26" presetClass="entr" presetSubtype="0" fill="hold" nodeType="withEffect">
                                      <p:stCondLst>
                                        <p:cond delay="3300"/>
                                      </p:stCondLst>
                                      <p:childTnLst>
                                        <p:set>
                                          <p:cBhvr>
                                            <p:cTn id="30" dur="1" fill="hold">
                                              <p:stCondLst>
                                                <p:cond delay="0"/>
                                              </p:stCondLst>
                                            </p:cTn>
                                            <p:tgtEl>
                                              <p:spTgt spid="77"/>
                                            </p:tgtEl>
                                            <p:attrNameLst>
                                              <p:attrName>style.visibility</p:attrName>
                                            </p:attrNameLst>
                                          </p:cBhvr>
                                          <p:to>
                                            <p:strVal val="visible"/>
                                          </p:to>
                                        </p:set>
                                        <p:animEffect transition="in" filter="wipe(down)">
                                          <p:cBhvr>
                                            <p:cTn id="31" dur="580">
                                              <p:stCondLst>
                                                <p:cond delay="0"/>
                                              </p:stCondLst>
                                            </p:cTn>
                                            <p:tgtEl>
                                              <p:spTgt spid="77"/>
                                            </p:tgtEl>
                                          </p:cBhvr>
                                        </p:animEffect>
                                        <p:anim calcmode="lin" valueType="num">
                                          <p:cBhvr>
                                            <p:cTn id="32" dur="1822" tmFilter="0,0; 0.14,0.36; 0.43,0.73; 0.71,0.91; 1.0,1.0">
                                              <p:stCondLst>
                                                <p:cond delay="0"/>
                                              </p:stCondLst>
                                            </p:cTn>
                                            <p:tgtEl>
                                              <p:spTgt spid="77"/>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77"/>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77"/>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77"/>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77"/>
                                            </p:tgtEl>
                                            <p:attrNameLst>
                                              <p:attrName>ppt_y</p:attrName>
                                            </p:attrNameLst>
                                          </p:cBhvr>
                                          <p:tavLst>
                                            <p:tav tm="0" fmla="#ppt_y-sin(pi*$)/81">
                                              <p:val>
                                                <p:fltVal val="0"/>
                                              </p:val>
                                            </p:tav>
                                            <p:tav tm="100000">
                                              <p:val>
                                                <p:fltVal val="1"/>
                                              </p:val>
                                            </p:tav>
                                          </p:tavLst>
                                        </p:anim>
                                        <p:animScale>
                                          <p:cBhvr>
                                            <p:cTn id="37" dur="26">
                                              <p:stCondLst>
                                                <p:cond delay="650"/>
                                              </p:stCondLst>
                                            </p:cTn>
                                            <p:tgtEl>
                                              <p:spTgt spid="77"/>
                                            </p:tgtEl>
                                          </p:cBhvr>
                                          <p:to x="100000" y="60000"/>
                                        </p:animScale>
                                        <p:animScale>
                                          <p:cBhvr>
                                            <p:cTn id="38" dur="166" decel="50000">
                                              <p:stCondLst>
                                                <p:cond delay="676"/>
                                              </p:stCondLst>
                                            </p:cTn>
                                            <p:tgtEl>
                                              <p:spTgt spid="77"/>
                                            </p:tgtEl>
                                          </p:cBhvr>
                                          <p:to x="100000" y="100000"/>
                                        </p:animScale>
                                        <p:animScale>
                                          <p:cBhvr>
                                            <p:cTn id="39" dur="26">
                                              <p:stCondLst>
                                                <p:cond delay="1312"/>
                                              </p:stCondLst>
                                            </p:cTn>
                                            <p:tgtEl>
                                              <p:spTgt spid="77"/>
                                            </p:tgtEl>
                                          </p:cBhvr>
                                          <p:to x="100000" y="80000"/>
                                        </p:animScale>
                                        <p:animScale>
                                          <p:cBhvr>
                                            <p:cTn id="40" dur="166" decel="50000">
                                              <p:stCondLst>
                                                <p:cond delay="1338"/>
                                              </p:stCondLst>
                                            </p:cTn>
                                            <p:tgtEl>
                                              <p:spTgt spid="77"/>
                                            </p:tgtEl>
                                          </p:cBhvr>
                                          <p:to x="100000" y="100000"/>
                                        </p:animScale>
                                        <p:animScale>
                                          <p:cBhvr>
                                            <p:cTn id="41" dur="26">
                                              <p:stCondLst>
                                                <p:cond delay="1642"/>
                                              </p:stCondLst>
                                            </p:cTn>
                                            <p:tgtEl>
                                              <p:spTgt spid="77"/>
                                            </p:tgtEl>
                                          </p:cBhvr>
                                          <p:to x="100000" y="90000"/>
                                        </p:animScale>
                                        <p:animScale>
                                          <p:cBhvr>
                                            <p:cTn id="42" dur="166" decel="50000">
                                              <p:stCondLst>
                                                <p:cond delay="1668"/>
                                              </p:stCondLst>
                                            </p:cTn>
                                            <p:tgtEl>
                                              <p:spTgt spid="77"/>
                                            </p:tgtEl>
                                          </p:cBhvr>
                                          <p:to x="100000" y="100000"/>
                                        </p:animScale>
                                        <p:animScale>
                                          <p:cBhvr>
                                            <p:cTn id="43" dur="26">
                                              <p:stCondLst>
                                                <p:cond delay="1808"/>
                                              </p:stCondLst>
                                            </p:cTn>
                                            <p:tgtEl>
                                              <p:spTgt spid="77"/>
                                            </p:tgtEl>
                                          </p:cBhvr>
                                          <p:to x="100000" y="95000"/>
                                        </p:animScale>
                                        <p:animScale>
                                          <p:cBhvr>
                                            <p:cTn id="44" dur="166" decel="50000">
                                              <p:stCondLst>
                                                <p:cond delay="1834"/>
                                              </p:stCondLst>
                                            </p:cTn>
                                            <p:tgtEl>
                                              <p:spTgt spid="77"/>
                                            </p:tgtEl>
                                          </p:cBhvr>
                                          <p:to x="100000" y="100000"/>
                                        </p:animScale>
                                      </p:childTnLst>
                                    </p:cTn>
                                  </p:par>
                                  <p:par>
                                    <p:cTn id="45" presetID="26" presetClass="entr" presetSubtype="0" fill="hold" nodeType="withEffect">
                                      <p:stCondLst>
                                        <p:cond delay="3500"/>
                                      </p:stCondLst>
                                      <p:childTnLst>
                                        <p:set>
                                          <p:cBhvr>
                                            <p:cTn id="46" dur="1" fill="hold">
                                              <p:stCondLst>
                                                <p:cond delay="0"/>
                                              </p:stCondLst>
                                            </p:cTn>
                                            <p:tgtEl>
                                              <p:spTgt spid="73"/>
                                            </p:tgtEl>
                                            <p:attrNameLst>
                                              <p:attrName>style.visibility</p:attrName>
                                            </p:attrNameLst>
                                          </p:cBhvr>
                                          <p:to>
                                            <p:strVal val="visible"/>
                                          </p:to>
                                        </p:set>
                                        <p:animEffect transition="in" filter="wipe(down)">
                                          <p:cBhvr>
                                            <p:cTn id="47" dur="580">
                                              <p:stCondLst>
                                                <p:cond delay="0"/>
                                              </p:stCondLst>
                                            </p:cTn>
                                            <p:tgtEl>
                                              <p:spTgt spid="73"/>
                                            </p:tgtEl>
                                          </p:cBhvr>
                                        </p:animEffect>
                                        <p:anim calcmode="lin" valueType="num">
                                          <p:cBhvr>
                                            <p:cTn id="48" dur="1822" tmFilter="0,0; 0.14,0.36; 0.43,0.73; 0.71,0.91; 1.0,1.0">
                                              <p:stCondLst>
                                                <p:cond delay="0"/>
                                              </p:stCondLst>
                                            </p:cTn>
                                            <p:tgtEl>
                                              <p:spTgt spid="73"/>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73"/>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73"/>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73"/>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73"/>
                                            </p:tgtEl>
                                            <p:attrNameLst>
                                              <p:attrName>ppt_y</p:attrName>
                                            </p:attrNameLst>
                                          </p:cBhvr>
                                          <p:tavLst>
                                            <p:tav tm="0" fmla="#ppt_y-sin(pi*$)/81">
                                              <p:val>
                                                <p:fltVal val="0"/>
                                              </p:val>
                                            </p:tav>
                                            <p:tav tm="100000">
                                              <p:val>
                                                <p:fltVal val="1"/>
                                              </p:val>
                                            </p:tav>
                                          </p:tavLst>
                                        </p:anim>
                                        <p:animScale>
                                          <p:cBhvr>
                                            <p:cTn id="53" dur="26">
                                              <p:stCondLst>
                                                <p:cond delay="650"/>
                                              </p:stCondLst>
                                            </p:cTn>
                                            <p:tgtEl>
                                              <p:spTgt spid="73"/>
                                            </p:tgtEl>
                                          </p:cBhvr>
                                          <p:to x="100000" y="60000"/>
                                        </p:animScale>
                                        <p:animScale>
                                          <p:cBhvr>
                                            <p:cTn id="54" dur="166" decel="50000">
                                              <p:stCondLst>
                                                <p:cond delay="676"/>
                                              </p:stCondLst>
                                            </p:cTn>
                                            <p:tgtEl>
                                              <p:spTgt spid="73"/>
                                            </p:tgtEl>
                                          </p:cBhvr>
                                          <p:to x="100000" y="100000"/>
                                        </p:animScale>
                                        <p:animScale>
                                          <p:cBhvr>
                                            <p:cTn id="55" dur="26">
                                              <p:stCondLst>
                                                <p:cond delay="1312"/>
                                              </p:stCondLst>
                                            </p:cTn>
                                            <p:tgtEl>
                                              <p:spTgt spid="73"/>
                                            </p:tgtEl>
                                          </p:cBhvr>
                                          <p:to x="100000" y="80000"/>
                                        </p:animScale>
                                        <p:animScale>
                                          <p:cBhvr>
                                            <p:cTn id="56" dur="166" decel="50000">
                                              <p:stCondLst>
                                                <p:cond delay="1338"/>
                                              </p:stCondLst>
                                            </p:cTn>
                                            <p:tgtEl>
                                              <p:spTgt spid="73"/>
                                            </p:tgtEl>
                                          </p:cBhvr>
                                          <p:to x="100000" y="100000"/>
                                        </p:animScale>
                                        <p:animScale>
                                          <p:cBhvr>
                                            <p:cTn id="57" dur="26">
                                              <p:stCondLst>
                                                <p:cond delay="1642"/>
                                              </p:stCondLst>
                                            </p:cTn>
                                            <p:tgtEl>
                                              <p:spTgt spid="73"/>
                                            </p:tgtEl>
                                          </p:cBhvr>
                                          <p:to x="100000" y="90000"/>
                                        </p:animScale>
                                        <p:animScale>
                                          <p:cBhvr>
                                            <p:cTn id="58" dur="166" decel="50000">
                                              <p:stCondLst>
                                                <p:cond delay="1668"/>
                                              </p:stCondLst>
                                            </p:cTn>
                                            <p:tgtEl>
                                              <p:spTgt spid="73"/>
                                            </p:tgtEl>
                                          </p:cBhvr>
                                          <p:to x="100000" y="100000"/>
                                        </p:animScale>
                                        <p:animScale>
                                          <p:cBhvr>
                                            <p:cTn id="59" dur="26">
                                              <p:stCondLst>
                                                <p:cond delay="1808"/>
                                              </p:stCondLst>
                                            </p:cTn>
                                            <p:tgtEl>
                                              <p:spTgt spid="73"/>
                                            </p:tgtEl>
                                          </p:cBhvr>
                                          <p:to x="100000" y="95000"/>
                                        </p:animScale>
                                        <p:animScale>
                                          <p:cBhvr>
                                            <p:cTn id="60" dur="166" decel="50000">
                                              <p:stCondLst>
                                                <p:cond delay="1834"/>
                                              </p:stCondLst>
                                            </p:cTn>
                                            <p:tgtEl>
                                              <p:spTgt spid="73"/>
                                            </p:tgtEl>
                                          </p:cBhvr>
                                          <p:to x="100000" y="100000"/>
                                        </p:animScale>
                                      </p:childTnLst>
                                    </p:cTn>
                                  </p:par>
                                  <p:par>
                                    <p:cTn id="61" presetID="26" presetClass="entr" presetSubtype="0" fill="hold" nodeType="withEffect">
                                      <p:stCondLst>
                                        <p:cond delay="3700"/>
                                      </p:stCondLst>
                                      <p:childTnLst>
                                        <p:set>
                                          <p:cBhvr>
                                            <p:cTn id="62" dur="1" fill="hold">
                                              <p:stCondLst>
                                                <p:cond delay="0"/>
                                              </p:stCondLst>
                                            </p:cTn>
                                            <p:tgtEl>
                                              <p:spTgt spid="75"/>
                                            </p:tgtEl>
                                            <p:attrNameLst>
                                              <p:attrName>style.visibility</p:attrName>
                                            </p:attrNameLst>
                                          </p:cBhvr>
                                          <p:to>
                                            <p:strVal val="visible"/>
                                          </p:to>
                                        </p:set>
                                        <p:animEffect transition="in" filter="wipe(down)">
                                          <p:cBhvr>
                                            <p:cTn id="63" dur="580">
                                              <p:stCondLst>
                                                <p:cond delay="0"/>
                                              </p:stCondLst>
                                            </p:cTn>
                                            <p:tgtEl>
                                              <p:spTgt spid="75"/>
                                            </p:tgtEl>
                                          </p:cBhvr>
                                        </p:animEffect>
                                        <p:anim calcmode="lin" valueType="num">
                                          <p:cBhvr>
                                            <p:cTn id="64" dur="1822" tmFilter="0,0; 0.14,0.36; 0.43,0.73; 0.71,0.91; 1.0,1.0">
                                              <p:stCondLst>
                                                <p:cond delay="0"/>
                                              </p:stCondLst>
                                            </p:cTn>
                                            <p:tgtEl>
                                              <p:spTgt spid="75"/>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75"/>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75"/>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75"/>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75"/>
                                            </p:tgtEl>
                                            <p:attrNameLst>
                                              <p:attrName>ppt_y</p:attrName>
                                            </p:attrNameLst>
                                          </p:cBhvr>
                                          <p:tavLst>
                                            <p:tav tm="0" fmla="#ppt_y-sin(pi*$)/81">
                                              <p:val>
                                                <p:fltVal val="0"/>
                                              </p:val>
                                            </p:tav>
                                            <p:tav tm="100000">
                                              <p:val>
                                                <p:fltVal val="1"/>
                                              </p:val>
                                            </p:tav>
                                          </p:tavLst>
                                        </p:anim>
                                        <p:animScale>
                                          <p:cBhvr>
                                            <p:cTn id="69" dur="26">
                                              <p:stCondLst>
                                                <p:cond delay="650"/>
                                              </p:stCondLst>
                                            </p:cTn>
                                            <p:tgtEl>
                                              <p:spTgt spid="75"/>
                                            </p:tgtEl>
                                          </p:cBhvr>
                                          <p:to x="100000" y="60000"/>
                                        </p:animScale>
                                        <p:animScale>
                                          <p:cBhvr>
                                            <p:cTn id="70" dur="166" decel="50000">
                                              <p:stCondLst>
                                                <p:cond delay="676"/>
                                              </p:stCondLst>
                                            </p:cTn>
                                            <p:tgtEl>
                                              <p:spTgt spid="75"/>
                                            </p:tgtEl>
                                          </p:cBhvr>
                                          <p:to x="100000" y="100000"/>
                                        </p:animScale>
                                        <p:animScale>
                                          <p:cBhvr>
                                            <p:cTn id="71" dur="26">
                                              <p:stCondLst>
                                                <p:cond delay="1312"/>
                                              </p:stCondLst>
                                            </p:cTn>
                                            <p:tgtEl>
                                              <p:spTgt spid="75"/>
                                            </p:tgtEl>
                                          </p:cBhvr>
                                          <p:to x="100000" y="80000"/>
                                        </p:animScale>
                                        <p:animScale>
                                          <p:cBhvr>
                                            <p:cTn id="72" dur="166" decel="50000">
                                              <p:stCondLst>
                                                <p:cond delay="1338"/>
                                              </p:stCondLst>
                                            </p:cTn>
                                            <p:tgtEl>
                                              <p:spTgt spid="75"/>
                                            </p:tgtEl>
                                          </p:cBhvr>
                                          <p:to x="100000" y="100000"/>
                                        </p:animScale>
                                        <p:animScale>
                                          <p:cBhvr>
                                            <p:cTn id="73" dur="26">
                                              <p:stCondLst>
                                                <p:cond delay="1642"/>
                                              </p:stCondLst>
                                            </p:cTn>
                                            <p:tgtEl>
                                              <p:spTgt spid="75"/>
                                            </p:tgtEl>
                                          </p:cBhvr>
                                          <p:to x="100000" y="90000"/>
                                        </p:animScale>
                                        <p:animScale>
                                          <p:cBhvr>
                                            <p:cTn id="74" dur="166" decel="50000">
                                              <p:stCondLst>
                                                <p:cond delay="1668"/>
                                              </p:stCondLst>
                                            </p:cTn>
                                            <p:tgtEl>
                                              <p:spTgt spid="75"/>
                                            </p:tgtEl>
                                          </p:cBhvr>
                                          <p:to x="100000" y="100000"/>
                                        </p:animScale>
                                        <p:animScale>
                                          <p:cBhvr>
                                            <p:cTn id="75" dur="26">
                                              <p:stCondLst>
                                                <p:cond delay="1808"/>
                                              </p:stCondLst>
                                            </p:cTn>
                                            <p:tgtEl>
                                              <p:spTgt spid="75"/>
                                            </p:tgtEl>
                                          </p:cBhvr>
                                          <p:to x="100000" y="95000"/>
                                        </p:animScale>
                                        <p:animScale>
                                          <p:cBhvr>
                                            <p:cTn id="76" dur="166" decel="50000">
                                              <p:stCondLst>
                                                <p:cond delay="1834"/>
                                              </p:stCondLst>
                                            </p:cTn>
                                            <p:tgtEl>
                                              <p:spTgt spid="75"/>
                                            </p:tgtEl>
                                          </p:cBhvr>
                                          <p:to x="100000" y="100000"/>
                                        </p:animScale>
                                      </p:childTnLst>
                                    </p:cTn>
                                  </p:par>
                                  <p:par>
                                    <p:cTn id="77" presetID="56" presetClass="entr" presetSubtype="0" fill="hold" grpId="0" nodeType="withEffect">
                                      <p:stCondLst>
                                        <p:cond delay="5100"/>
                                      </p:stCondLst>
                                      <p:iterate type="lt">
                                        <p:tmPct val="10000"/>
                                      </p:iterate>
                                      <p:childTnLst>
                                        <p:set>
                                          <p:cBhvr>
                                            <p:cTn id="78" dur="1" fill="hold">
                                              <p:stCondLst>
                                                <p:cond delay="0"/>
                                              </p:stCondLst>
                                            </p:cTn>
                                            <p:tgtEl>
                                              <p:spTgt spid="45"/>
                                            </p:tgtEl>
                                            <p:attrNameLst>
                                              <p:attrName>style.visibility</p:attrName>
                                            </p:attrNameLst>
                                          </p:cBhvr>
                                          <p:to>
                                            <p:strVal val="visible"/>
                                          </p:to>
                                        </p:set>
                                        <p:anim by="(-#ppt_w*2)" calcmode="lin" valueType="num">
                                          <p:cBhvr rctx="PPT">
                                            <p:cTn id="79" dur="500" autoRev="1" fill="hold">
                                              <p:stCondLst>
                                                <p:cond delay="0"/>
                                              </p:stCondLst>
                                            </p:cTn>
                                            <p:tgtEl>
                                              <p:spTgt spid="45"/>
                                            </p:tgtEl>
                                            <p:attrNameLst>
                                              <p:attrName>ppt_w</p:attrName>
                                            </p:attrNameLst>
                                          </p:cBhvr>
                                        </p:anim>
                                        <p:anim by="(#ppt_w*0.50)" calcmode="lin" valueType="num">
                                          <p:cBhvr>
                                            <p:cTn id="80" dur="500" decel="50000" autoRev="1" fill="hold">
                                              <p:stCondLst>
                                                <p:cond delay="0"/>
                                              </p:stCondLst>
                                            </p:cTn>
                                            <p:tgtEl>
                                              <p:spTgt spid="45"/>
                                            </p:tgtEl>
                                            <p:attrNameLst>
                                              <p:attrName>ppt_x</p:attrName>
                                            </p:attrNameLst>
                                          </p:cBhvr>
                                        </p:anim>
                                        <p:anim from="(-#ppt_h/2)" to="(#ppt_y)" calcmode="lin" valueType="num">
                                          <p:cBhvr>
                                            <p:cTn id="81" dur="1000" fill="hold">
                                              <p:stCondLst>
                                                <p:cond delay="0"/>
                                              </p:stCondLst>
                                            </p:cTn>
                                            <p:tgtEl>
                                              <p:spTgt spid="45"/>
                                            </p:tgtEl>
                                            <p:attrNameLst>
                                              <p:attrName>ppt_y</p:attrName>
                                            </p:attrNameLst>
                                          </p:cBhvr>
                                        </p:anim>
                                        <p:animRot by="21600000">
                                          <p:cBhvr>
                                            <p:cTn id="82" dur="1000" fill="hold">
                                              <p:stCondLst>
                                                <p:cond delay="0"/>
                                              </p:stCondLst>
                                            </p:cTn>
                                            <p:tgtEl>
                                              <p:spTgt spid="45"/>
                                            </p:tgtEl>
                                            <p:attrNameLst>
                                              <p:attrName>r</p:attrName>
                                            </p:attrNameLst>
                                          </p:cBhvr>
                                        </p:animRot>
                                      </p:childTnLst>
                                    </p:cTn>
                                  </p:par>
                                  <p:par>
                                    <p:cTn id="83" presetID="26" presetClass="entr" presetSubtype="0" fill="hold" grpId="0" nodeType="withEffect">
                                      <p:stCondLst>
                                        <p:cond delay="12800"/>
                                      </p:stCondLst>
                                      <p:childTnLst>
                                        <p:set>
                                          <p:cBhvr>
                                            <p:cTn id="84" dur="1" fill="hold">
                                              <p:stCondLst>
                                                <p:cond delay="0"/>
                                              </p:stCondLst>
                                            </p:cTn>
                                            <p:tgtEl>
                                              <p:spTgt spid="43"/>
                                            </p:tgtEl>
                                            <p:attrNameLst>
                                              <p:attrName>style.visibility</p:attrName>
                                            </p:attrNameLst>
                                          </p:cBhvr>
                                          <p:to>
                                            <p:strVal val="visible"/>
                                          </p:to>
                                        </p:set>
                                        <p:animEffect transition="in" filter="wipe(down)">
                                          <p:cBhvr>
                                            <p:cTn id="85" dur="580">
                                              <p:stCondLst>
                                                <p:cond delay="0"/>
                                              </p:stCondLst>
                                            </p:cTn>
                                            <p:tgtEl>
                                              <p:spTgt spid="43"/>
                                            </p:tgtEl>
                                          </p:cBhvr>
                                        </p:animEffect>
                                        <p:anim calcmode="lin" valueType="num">
                                          <p:cBhvr>
                                            <p:cTn id="86" dur="1822"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87" dur="664"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88" dur="664" tmFilter="0, 0; 0.125,0.2665; 0.25,0.4; 0.375,0.465; 0.5,0.5;  0.625,0.535; 0.75,0.6; 0.875,0.7335; 1,1">
                                              <p:stCondLst>
                                                <p:cond delay="664"/>
                                              </p:stCondLst>
                                            </p:cTn>
                                            <p:tgtEl>
                                              <p:spTgt spid="43"/>
                                            </p:tgtEl>
                                            <p:attrNameLst>
                                              <p:attrName>ppt_y</p:attrName>
                                            </p:attrNameLst>
                                          </p:cBhvr>
                                          <p:tavLst>
                                            <p:tav tm="0" fmla="#ppt_y-sin(pi*$)/9">
                                              <p:val>
                                                <p:fltVal val="0"/>
                                              </p:val>
                                            </p:tav>
                                            <p:tav tm="100000">
                                              <p:val>
                                                <p:fltVal val="1"/>
                                              </p:val>
                                            </p:tav>
                                          </p:tavLst>
                                        </p:anim>
                                        <p:anim calcmode="lin" valueType="num">
                                          <p:cBhvr>
                                            <p:cTn id="89" dur="332" tmFilter="0, 0; 0.125,0.2665; 0.25,0.4; 0.375,0.465; 0.5,0.5;  0.625,0.535; 0.75,0.6; 0.875,0.7335; 1,1">
                                              <p:stCondLst>
                                                <p:cond delay="1324"/>
                                              </p:stCondLst>
                                            </p:cTn>
                                            <p:tgtEl>
                                              <p:spTgt spid="43"/>
                                            </p:tgtEl>
                                            <p:attrNameLst>
                                              <p:attrName>ppt_y</p:attrName>
                                            </p:attrNameLst>
                                          </p:cBhvr>
                                          <p:tavLst>
                                            <p:tav tm="0" fmla="#ppt_y-sin(pi*$)/27">
                                              <p:val>
                                                <p:fltVal val="0"/>
                                              </p:val>
                                            </p:tav>
                                            <p:tav tm="100000">
                                              <p:val>
                                                <p:fltVal val="1"/>
                                              </p:val>
                                            </p:tav>
                                          </p:tavLst>
                                        </p:anim>
                                        <p:anim calcmode="lin" valueType="num">
                                          <p:cBhvr>
                                            <p:cTn id="90" dur="164" tmFilter="0, 0; 0.125,0.2665; 0.25,0.4; 0.375,0.465; 0.5,0.5;  0.625,0.535; 0.75,0.6; 0.875,0.7335; 1,1">
                                              <p:stCondLst>
                                                <p:cond delay="1656"/>
                                              </p:stCondLst>
                                            </p:cTn>
                                            <p:tgtEl>
                                              <p:spTgt spid="43"/>
                                            </p:tgtEl>
                                            <p:attrNameLst>
                                              <p:attrName>ppt_y</p:attrName>
                                            </p:attrNameLst>
                                          </p:cBhvr>
                                          <p:tavLst>
                                            <p:tav tm="0" fmla="#ppt_y-sin(pi*$)/81">
                                              <p:val>
                                                <p:fltVal val="0"/>
                                              </p:val>
                                            </p:tav>
                                            <p:tav tm="100000">
                                              <p:val>
                                                <p:fltVal val="1"/>
                                              </p:val>
                                            </p:tav>
                                          </p:tavLst>
                                        </p:anim>
                                        <p:animScale>
                                          <p:cBhvr>
                                            <p:cTn id="91" dur="26">
                                              <p:stCondLst>
                                                <p:cond delay="650"/>
                                              </p:stCondLst>
                                            </p:cTn>
                                            <p:tgtEl>
                                              <p:spTgt spid="43"/>
                                            </p:tgtEl>
                                          </p:cBhvr>
                                          <p:to x="100000" y="60000"/>
                                        </p:animScale>
                                        <p:animScale>
                                          <p:cBhvr>
                                            <p:cTn id="92" dur="166" decel="50000">
                                              <p:stCondLst>
                                                <p:cond delay="676"/>
                                              </p:stCondLst>
                                            </p:cTn>
                                            <p:tgtEl>
                                              <p:spTgt spid="43"/>
                                            </p:tgtEl>
                                          </p:cBhvr>
                                          <p:to x="100000" y="100000"/>
                                        </p:animScale>
                                        <p:animScale>
                                          <p:cBhvr>
                                            <p:cTn id="93" dur="26">
                                              <p:stCondLst>
                                                <p:cond delay="1312"/>
                                              </p:stCondLst>
                                            </p:cTn>
                                            <p:tgtEl>
                                              <p:spTgt spid="43"/>
                                            </p:tgtEl>
                                          </p:cBhvr>
                                          <p:to x="100000" y="80000"/>
                                        </p:animScale>
                                        <p:animScale>
                                          <p:cBhvr>
                                            <p:cTn id="94" dur="166" decel="50000">
                                              <p:stCondLst>
                                                <p:cond delay="1338"/>
                                              </p:stCondLst>
                                            </p:cTn>
                                            <p:tgtEl>
                                              <p:spTgt spid="43"/>
                                            </p:tgtEl>
                                          </p:cBhvr>
                                          <p:to x="100000" y="100000"/>
                                        </p:animScale>
                                        <p:animScale>
                                          <p:cBhvr>
                                            <p:cTn id="95" dur="26">
                                              <p:stCondLst>
                                                <p:cond delay="1642"/>
                                              </p:stCondLst>
                                            </p:cTn>
                                            <p:tgtEl>
                                              <p:spTgt spid="43"/>
                                            </p:tgtEl>
                                          </p:cBhvr>
                                          <p:to x="100000" y="90000"/>
                                        </p:animScale>
                                        <p:animScale>
                                          <p:cBhvr>
                                            <p:cTn id="96" dur="166" decel="50000">
                                              <p:stCondLst>
                                                <p:cond delay="1668"/>
                                              </p:stCondLst>
                                            </p:cTn>
                                            <p:tgtEl>
                                              <p:spTgt spid="43"/>
                                            </p:tgtEl>
                                          </p:cBhvr>
                                          <p:to x="100000" y="100000"/>
                                        </p:animScale>
                                        <p:animScale>
                                          <p:cBhvr>
                                            <p:cTn id="97" dur="26">
                                              <p:stCondLst>
                                                <p:cond delay="1808"/>
                                              </p:stCondLst>
                                            </p:cTn>
                                            <p:tgtEl>
                                              <p:spTgt spid="43"/>
                                            </p:tgtEl>
                                          </p:cBhvr>
                                          <p:to x="100000" y="95000"/>
                                        </p:animScale>
                                        <p:animScale>
                                          <p:cBhvr>
                                            <p:cTn id="98" dur="166" decel="50000">
                                              <p:stCondLst>
                                                <p:cond delay="1834"/>
                                              </p:stCondLst>
                                            </p:cTn>
                                            <p:tgtEl>
                                              <p:spTgt spid="4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additive="base">
                                            <p:cTn id="7" dur="2000" fill="hold"/>
                                            <p:tgtEl>
                                              <p:spTgt spid="56"/>
                                            </p:tgtEl>
                                            <p:attrNameLst>
                                              <p:attrName>ppt_x</p:attrName>
                                            </p:attrNameLst>
                                          </p:cBhvr>
                                          <p:tavLst>
                                            <p:tav tm="0">
                                              <p:val>
                                                <p:strVal val="0-#ppt_w/2"/>
                                              </p:val>
                                            </p:tav>
                                            <p:tav tm="100000">
                                              <p:val>
                                                <p:strVal val="#ppt_x"/>
                                              </p:val>
                                            </p:tav>
                                          </p:tavLst>
                                        </p:anim>
                                        <p:anim calcmode="lin" valueType="num">
                                          <p:cBhvr additive="base">
                                            <p:cTn id="8" dur="2000" fill="hold"/>
                                            <p:tgtEl>
                                              <p:spTgt spid="5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60"/>
                                            </p:tgtEl>
                                            <p:attrNameLst>
                                              <p:attrName>style.visibility</p:attrName>
                                            </p:attrNameLst>
                                          </p:cBhvr>
                                          <p:to>
                                            <p:strVal val="visible"/>
                                          </p:to>
                                        </p:set>
                                        <p:anim calcmode="lin" valueType="num">
                                          <p:cBhvr additive="base">
                                            <p:cTn id="11" dur="2000" fill="hold"/>
                                            <p:tgtEl>
                                              <p:spTgt spid="60"/>
                                            </p:tgtEl>
                                            <p:attrNameLst>
                                              <p:attrName>ppt_x</p:attrName>
                                            </p:attrNameLst>
                                          </p:cBhvr>
                                          <p:tavLst>
                                            <p:tav tm="0">
                                              <p:val>
                                                <p:strVal val="0-#ppt_w/2"/>
                                              </p:val>
                                            </p:tav>
                                            <p:tav tm="100000">
                                              <p:val>
                                                <p:strVal val="#ppt_x"/>
                                              </p:val>
                                            </p:tav>
                                          </p:tavLst>
                                        </p:anim>
                                        <p:anim calcmode="lin" valueType="num">
                                          <p:cBhvr additive="base">
                                            <p:cTn id="12" dur="2000" fill="hold"/>
                                            <p:tgtEl>
                                              <p:spTgt spid="60"/>
                                            </p:tgtEl>
                                            <p:attrNameLst>
                                              <p:attrName>ppt_y</p:attrName>
                                            </p:attrNameLst>
                                          </p:cBhvr>
                                          <p:tavLst>
                                            <p:tav tm="0">
                                              <p:val>
                                                <p:strVal val="#ppt_y"/>
                                              </p:val>
                                            </p:tav>
                                            <p:tav tm="100000">
                                              <p:val>
                                                <p:strVal val="#ppt_y"/>
                                              </p:val>
                                            </p:tav>
                                          </p:tavLst>
                                        </p:anim>
                                      </p:childTnLst>
                                    </p:cTn>
                                  </p:par>
                                  <p:par>
                                    <p:cTn id="13" presetID="22" presetClass="entr" presetSubtype="8" fill="hold" nodeType="withEffect">
                                      <p:stCondLst>
                                        <p:cond delay="2000"/>
                                      </p:stCondLst>
                                      <p:childTnLst>
                                        <p:set>
                                          <p:cBhvr>
                                            <p:cTn id="14" dur="1" fill="hold">
                                              <p:stCondLst>
                                                <p:cond delay="0"/>
                                              </p:stCondLst>
                                            </p:cTn>
                                            <p:tgtEl>
                                              <p:spTgt spid="63"/>
                                            </p:tgtEl>
                                            <p:attrNameLst>
                                              <p:attrName>style.visibility</p:attrName>
                                            </p:attrNameLst>
                                          </p:cBhvr>
                                          <p:to>
                                            <p:strVal val="visible"/>
                                          </p:to>
                                        </p:set>
                                        <p:animEffect transition="in" filter="wipe(left)">
                                          <p:cBhvr>
                                            <p:cTn id="15" dur="1000"/>
                                            <p:tgtEl>
                                              <p:spTgt spid="63"/>
                                            </p:tgtEl>
                                          </p:cBhvr>
                                        </p:animEffect>
                                      </p:childTnLst>
                                    </p:cTn>
                                  </p:par>
                                  <p:par>
                                    <p:cTn id="16" presetID="22" presetClass="entr" presetSubtype="1" fill="hold" nodeType="withEffect">
                                      <p:stCondLst>
                                        <p:cond delay="3400"/>
                                      </p:stCondLst>
                                      <p:childTnLst>
                                        <p:set>
                                          <p:cBhvr>
                                            <p:cTn id="17" dur="1" fill="hold">
                                              <p:stCondLst>
                                                <p:cond delay="0"/>
                                              </p:stCondLst>
                                            </p:cTn>
                                            <p:tgtEl>
                                              <p:spTgt spid="66"/>
                                            </p:tgtEl>
                                            <p:attrNameLst>
                                              <p:attrName>style.visibility</p:attrName>
                                            </p:attrNameLst>
                                          </p:cBhvr>
                                          <p:to>
                                            <p:strVal val="visible"/>
                                          </p:to>
                                        </p:set>
                                        <p:animEffect transition="in" filter="wipe(up)">
                                          <p:cBhvr>
                                            <p:cTn id="18" dur="1000"/>
                                            <p:tgtEl>
                                              <p:spTgt spid="66"/>
                                            </p:tgtEl>
                                          </p:cBhvr>
                                        </p:animEffect>
                                      </p:childTnLst>
                                    </p:cTn>
                                  </p:par>
                                  <p:par>
                                    <p:cTn id="19" presetID="22" presetClass="entr" presetSubtype="1" fill="hold" nodeType="withEffect">
                                      <p:stCondLst>
                                        <p:cond delay="3400"/>
                                      </p:stCondLst>
                                      <p:childTnLst>
                                        <p:set>
                                          <p:cBhvr>
                                            <p:cTn id="20" dur="1" fill="hold">
                                              <p:stCondLst>
                                                <p:cond delay="0"/>
                                              </p:stCondLst>
                                            </p:cTn>
                                            <p:tgtEl>
                                              <p:spTgt spid="68"/>
                                            </p:tgtEl>
                                            <p:attrNameLst>
                                              <p:attrName>style.visibility</p:attrName>
                                            </p:attrNameLst>
                                          </p:cBhvr>
                                          <p:to>
                                            <p:strVal val="visible"/>
                                          </p:to>
                                        </p:set>
                                        <p:animEffect transition="in" filter="wipe(up)">
                                          <p:cBhvr>
                                            <p:cTn id="21" dur="1000"/>
                                            <p:tgtEl>
                                              <p:spTgt spid="68"/>
                                            </p:tgtEl>
                                          </p:cBhvr>
                                        </p:animEffect>
                                      </p:childTnLst>
                                    </p:cTn>
                                  </p:par>
                                  <p:par>
                                    <p:cTn id="22" presetID="22" presetClass="entr" presetSubtype="8" fill="hold" nodeType="withEffect">
                                      <p:stCondLst>
                                        <p:cond delay="3100"/>
                                      </p:stCondLst>
                                      <p:childTnLst>
                                        <p:set>
                                          <p:cBhvr>
                                            <p:cTn id="23" dur="1" fill="hold">
                                              <p:stCondLst>
                                                <p:cond delay="0"/>
                                              </p:stCondLst>
                                            </p:cTn>
                                            <p:tgtEl>
                                              <p:spTgt spid="80"/>
                                            </p:tgtEl>
                                            <p:attrNameLst>
                                              <p:attrName>style.visibility</p:attrName>
                                            </p:attrNameLst>
                                          </p:cBhvr>
                                          <p:to>
                                            <p:strVal val="visible"/>
                                          </p:to>
                                        </p:set>
                                        <p:animEffect transition="in" filter="wipe(left)">
                                          <p:cBhvr>
                                            <p:cTn id="24" dur="1000"/>
                                            <p:tgtEl>
                                              <p:spTgt spid="80"/>
                                            </p:tgtEl>
                                          </p:cBhvr>
                                        </p:animEffect>
                                      </p:childTnLst>
                                    </p:cTn>
                                  </p:par>
                                  <p:par>
                                    <p:cTn id="25" presetID="2" presetClass="entr" presetSubtype="3" fill="hold" nodeType="withEffect">
                                      <p:stCondLst>
                                        <p:cond delay="3100"/>
                                      </p:stCondLst>
                                      <p:childTnLst>
                                        <p:set>
                                          <p:cBhvr>
                                            <p:cTn id="26" dur="1" fill="hold">
                                              <p:stCondLst>
                                                <p:cond delay="0"/>
                                              </p:stCondLst>
                                            </p:cTn>
                                            <p:tgtEl>
                                              <p:spTgt spid="70"/>
                                            </p:tgtEl>
                                            <p:attrNameLst>
                                              <p:attrName>style.visibility</p:attrName>
                                            </p:attrNameLst>
                                          </p:cBhvr>
                                          <p:to>
                                            <p:strVal val="visible"/>
                                          </p:to>
                                        </p:set>
                                        <p:anim calcmode="lin" valueType="num">
                                          <p:cBhvr additive="base">
                                            <p:cTn id="27" dur="2000" fill="hold"/>
                                            <p:tgtEl>
                                              <p:spTgt spid="70"/>
                                            </p:tgtEl>
                                            <p:attrNameLst>
                                              <p:attrName>ppt_x</p:attrName>
                                            </p:attrNameLst>
                                          </p:cBhvr>
                                          <p:tavLst>
                                            <p:tav tm="0">
                                              <p:val>
                                                <p:strVal val="1+#ppt_w/2"/>
                                              </p:val>
                                            </p:tav>
                                            <p:tav tm="100000">
                                              <p:val>
                                                <p:strVal val="#ppt_x"/>
                                              </p:val>
                                            </p:tav>
                                          </p:tavLst>
                                        </p:anim>
                                        <p:anim calcmode="lin" valueType="num">
                                          <p:cBhvr additive="base">
                                            <p:cTn id="28" dur="2000" fill="hold"/>
                                            <p:tgtEl>
                                              <p:spTgt spid="70"/>
                                            </p:tgtEl>
                                            <p:attrNameLst>
                                              <p:attrName>ppt_y</p:attrName>
                                            </p:attrNameLst>
                                          </p:cBhvr>
                                          <p:tavLst>
                                            <p:tav tm="0">
                                              <p:val>
                                                <p:strVal val="0-#ppt_h/2"/>
                                              </p:val>
                                            </p:tav>
                                            <p:tav tm="100000">
                                              <p:val>
                                                <p:strVal val="#ppt_y"/>
                                              </p:val>
                                            </p:tav>
                                          </p:tavLst>
                                        </p:anim>
                                      </p:childTnLst>
                                    </p:cTn>
                                  </p:par>
                                  <p:par>
                                    <p:cTn id="29" presetID="26" presetClass="entr" presetSubtype="0" fill="hold" nodeType="withEffect">
                                      <p:stCondLst>
                                        <p:cond delay="3300"/>
                                      </p:stCondLst>
                                      <p:childTnLst>
                                        <p:set>
                                          <p:cBhvr>
                                            <p:cTn id="30" dur="1" fill="hold">
                                              <p:stCondLst>
                                                <p:cond delay="0"/>
                                              </p:stCondLst>
                                            </p:cTn>
                                            <p:tgtEl>
                                              <p:spTgt spid="77"/>
                                            </p:tgtEl>
                                            <p:attrNameLst>
                                              <p:attrName>style.visibility</p:attrName>
                                            </p:attrNameLst>
                                          </p:cBhvr>
                                          <p:to>
                                            <p:strVal val="visible"/>
                                          </p:to>
                                        </p:set>
                                        <p:animEffect transition="in" filter="wipe(down)">
                                          <p:cBhvr>
                                            <p:cTn id="31" dur="580">
                                              <p:stCondLst>
                                                <p:cond delay="0"/>
                                              </p:stCondLst>
                                            </p:cTn>
                                            <p:tgtEl>
                                              <p:spTgt spid="77"/>
                                            </p:tgtEl>
                                          </p:cBhvr>
                                        </p:animEffect>
                                        <p:anim calcmode="lin" valueType="num">
                                          <p:cBhvr>
                                            <p:cTn id="32" dur="1822" tmFilter="0,0; 0.14,0.36; 0.43,0.73; 0.71,0.91; 1.0,1.0">
                                              <p:stCondLst>
                                                <p:cond delay="0"/>
                                              </p:stCondLst>
                                            </p:cTn>
                                            <p:tgtEl>
                                              <p:spTgt spid="77"/>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77"/>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77"/>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77"/>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77"/>
                                            </p:tgtEl>
                                            <p:attrNameLst>
                                              <p:attrName>ppt_y</p:attrName>
                                            </p:attrNameLst>
                                          </p:cBhvr>
                                          <p:tavLst>
                                            <p:tav tm="0" fmla="#ppt_y-sin(pi*$)/81">
                                              <p:val>
                                                <p:fltVal val="0"/>
                                              </p:val>
                                            </p:tav>
                                            <p:tav tm="100000">
                                              <p:val>
                                                <p:fltVal val="1"/>
                                              </p:val>
                                            </p:tav>
                                          </p:tavLst>
                                        </p:anim>
                                        <p:animScale>
                                          <p:cBhvr>
                                            <p:cTn id="37" dur="26">
                                              <p:stCondLst>
                                                <p:cond delay="650"/>
                                              </p:stCondLst>
                                            </p:cTn>
                                            <p:tgtEl>
                                              <p:spTgt spid="77"/>
                                            </p:tgtEl>
                                          </p:cBhvr>
                                          <p:to x="100000" y="60000"/>
                                        </p:animScale>
                                        <p:animScale>
                                          <p:cBhvr>
                                            <p:cTn id="38" dur="166" decel="50000">
                                              <p:stCondLst>
                                                <p:cond delay="676"/>
                                              </p:stCondLst>
                                            </p:cTn>
                                            <p:tgtEl>
                                              <p:spTgt spid="77"/>
                                            </p:tgtEl>
                                          </p:cBhvr>
                                          <p:to x="100000" y="100000"/>
                                        </p:animScale>
                                        <p:animScale>
                                          <p:cBhvr>
                                            <p:cTn id="39" dur="26">
                                              <p:stCondLst>
                                                <p:cond delay="1312"/>
                                              </p:stCondLst>
                                            </p:cTn>
                                            <p:tgtEl>
                                              <p:spTgt spid="77"/>
                                            </p:tgtEl>
                                          </p:cBhvr>
                                          <p:to x="100000" y="80000"/>
                                        </p:animScale>
                                        <p:animScale>
                                          <p:cBhvr>
                                            <p:cTn id="40" dur="166" decel="50000">
                                              <p:stCondLst>
                                                <p:cond delay="1338"/>
                                              </p:stCondLst>
                                            </p:cTn>
                                            <p:tgtEl>
                                              <p:spTgt spid="77"/>
                                            </p:tgtEl>
                                          </p:cBhvr>
                                          <p:to x="100000" y="100000"/>
                                        </p:animScale>
                                        <p:animScale>
                                          <p:cBhvr>
                                            <p:cTn id="41" dur="26">
                                              <p:stCondLst>
                                                <p:cond delay="1642"/>
                                              </p:stCondLst>
                                            </p:cTn>
                                            <p:tgtEl>
                                              <p:spTgt spid="77"/>
                                            </p:tgtEl>
                                          </p:cBhvr>
                                          <p:to x="100000" y="90000"/>
                                        </p:animScale>
                                        <p:animScale>
                                          <p:cBhvr>
                                            <p:cTn id="42" dur="166" decel="50000">
                                              <p:stCondLst>
                                                <p:cond delay="1668"/>
                                              </p:stCondLst>
                                            </p:cTn>
                                            <p:tgtEl>
                                              <p:spTgt spid="77"/>
                                            </p:tgtEl>
                                          </p:cBhvr>
                                          <p:to x="100000" y="100000"/>
                                        </p:animScale>
                                        <p:animScale>
                                          <p:cBhvr>
                                            <p:cTn id="43" dur="26">
                                              <p:stCondLst>
                                                <p:cond delay="1808"/>
                                              </p:stCondLst>
                                            </p:cTn>
                                            <p:tgtEl>
                                              <p:spTgt spid="77"/>
                                            </p:tgtEl>
                                          </p:cBhvr>
                                          <p:to x="100000" y="95000"/>
                                        </p:animScale>
                                        <p:animScale>
                                          <p:cBhvr>
                                            <p:cTn id="44" dur="166" decel="50000">
                                              <p:stCondLst>
                                                <p:cond delay="1834"/>
                                              </p:stCondLst>
                                            </p:cTn>
                                            <p:tgtEl>
                                              <p:spTgt spid="77"/>
                                            </p:tgtEl>
                                          </p:cBhvr>
                                          <p:to x="100000" y="100000"/>
                                        </p:animScale>
                                      </p:childTnLst>
                                    </p:cTn>
                                  </p:par>
                                  <p:par>
                                    <p:cTn id="45" presetID="26" presetClass="entr" presetSubtype="0" fill="hold" nodeType="withEffect">
                                      <p:stCondLst>
                                        <p:cond delay="3500"/>
                                      </p:stCondLst>
                                      <p:childTnLst>
                                        <p:set>
                                          <p:cBhvr>
                                            <p:cTn id="46" dur="1" fill="hold">
                                              <p:stCondLst>
                                                <p:cond delay="0"/>
                                              </p:stCondLst>
                                            </p:cTn>
                                            <p:tgtEl>
                                              <p:spTgt spid="73"/>
                                            </p:tgtEl>
                                            <p:attrNameLst>
                                              <p:attrName>style.visibility</p:attrName>
                                            </p:attrNameLst>
                                          </p:cBhvr>
                                          <p:to>
                                            <p:strVal val="visible"/>
                                          </p:to>
                                        </p:set>
                                        <p:animEffect transition="in" filter="wipe(down)">
                                          <p:cBhvr>
                                            <p:cTn id="47" dur="580">
                                              <p:stCondLst>
                                                <p:cond delay="0"/>
                                              </p:stCondLst>
                                            </p:cTn>
                                            <p:tgtEl>
                                              <p:spTgt spid="73"/>
                                            </p:tgtEl>
                                          </p:cBhvr>
                                        </p:animEffect>
                                        <p:anim calcmode="lin" valueType="num">
                                          <p:cBhvr>
                                            <p:cTn id="48" dur="1822" tmFilter="0,0; 0.14,0.36; 0.43,0.73; 0.71,0.91; 1.0,1.0">
                                              <p:stCondLst>
                                                <p:cond delay="0"/>
                                              </p:stCondLst>
                                            </p:cTn>
                                            <p:tgtEl>
                                              <p:spTgt spid="73"/>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73"/>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73"/>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73"/>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73"/>
                                            </p:tgtEl>
                                            <p:attrNameLst>
                                              <p:attrName>ppt_y</p:attrName>
                                            </p:attrNameLst>
                                          </p:cBhvr>
                                          <p:tavLst>
                                            <p:tav tm="0" fmla="#ppt_y-sin(pi*$)/81">
                                              <p:val>
                                                <p:fltVal val="0"/>
                                              </p:val>
                                            </p:tav>
                                            <p:tav tm="100000">
                                              <p:val>
                                                <p:fltVal val="1"/>
                                              </p:val>
                                            </p:tav>
                                          </p:tavLst>
                                        </p:anim>
                                        <p:animScale>
                                          <p:cBhvr>
                                            <p:cTn id="53" dur="26">
                                              <p:stCondLst>
                                                <p:cond delay="650"/>
                                              </p:stCondLst>
                                            </p:cTn>
                                            <p:tgtEl>
                                              <p:spTgt spid="73"/>
                                            </p:tgtEl>
                                          </p:cBhvr>
                                          <p:to x="100000" y="60000"/>
                                        </p:animScale>
                                        <p:animScale>
                                          <p:cBhvr>
                                            <p:cTn id="54" dur="166" decel="50000">
                                              <p:stCondLst>
                                                <p:cond delay="676"/>
                                              </p:stCondLst>
                                            </p:cTn>
                                            <p:tgtEl>
                                              <p:spTgt spid="73"/>
                                            </p:tgtEl>
                                          </p:cBhvr>
                                          <p:to x="100000" y="100000"/>
                                        </p:animScale>
                                        <p:animScale>
                                          <p:cBhvr>
                                            <p:cTn id="55" dur="26">
                                              <p:stCondLst>
                                                <p:cond delay="1312"/>
                                              </p:stCondLst>
                                            </p:cTn>
                                            <p:tgtEl>
                                              <p:spTgt spid="73"/>
                                            </p:tgtEl>
                                          </p:cBhvr>
                                          <p:to x="100000" y="80000"/>
                                        </p:animScale>
                                        <p:animScale>
                                          <p:cBhvr>
                                            <p:cTn id="56" dur="166" decel="50000">
                                              <p:stCondLst>
                                                <p:cond delay="1338"/>
                                              </p:stCondLst>
                                            </p:cTn>
                                            <p:tgtEl>
                                              <p:spTgt spid="73"/>
                                            </p:tgtEl>
                                          </p:cBhvr>
                                          <p:to x="100000" y="100000"/>
                                        </p:animScale>
                                        <p:animScale>
                                          <p:cBhvr>
                                            <p:cTn id="57" dur="26">
                                              <p:stCondLst>
                                                <p:cond delay="1642"/>
                                              </p:stCondLst>
                                            </p:cTn>
                                            <p:tgtEl>
                                              <p:spTgt spid="73"/>
                                            </p:tgtEl>
                                          </p:cBhvr>
                                          <p:to x="100000" y="90000"/>
                                        </p:animScale>
                                        <p:animScale>
                                          <p:cBhvr>
                                            <p:cTn id="58" dur="166" decel="50000">
                                              <p:stCondLst>
                                                <p:cond delay="1668"/>
                                              </p:stCondLst>
                                            </p:cTn>
                                            <p:tgtEl>
                                              <p:spTgt spid="73"/>
                                            </p:tgtEl>
                                          </p:cBhvr>
                                          <p:to x="100000" y="100000"/>
                                        </p:animScale>
                                        <p:animScale>
                                          <p:cBhvr>
                                            <p:cTn id="59" dur="26">
                                              <p:stCondLst>
                                                <p:cond delay="1808"/>
                                              </p:stCondLst>
                                            </p:cTn>
                                            <p:tgtEl>
                                              <p:spTgt spid="73"/>
                                            </p:tgtEl>
                                          </p:cBhvr>
                                          <p:to x="100000" y="95000"/>
                                        </p:animScale>
                                        <p:animScale>
                                          <p:cBhvr>
                                            <p:cTn id="60" dur="166" decel="50000">
                                              <p:stCondLst>
                                                <p:cond delay="1834"/>
                                              </p:stCondLst>
                                            </p:cTn>
                                            <p:tgtEl>
                                              <p:spTgt spid="73"/>
                                            </p:tgtEl>
                                          </p:cBhvr>
                                          <p:to x="100000" y="100000"/>
                                        </p:animScale>
                                      </p:childTnLst>
                                    </p:cTn>
                                  </p:par>
                                  <p:par>
                                    <p:cTn id="61" presetID="26" presetClass="entr" presetSubtype="0" fill="hold" nodeType="withEffect">
                                      <p:stCondLst>
                                        <p:cond delay="3700"/>
                                      </p:stCondLst>
                                      <p:childTnLst>
                                        <p:set>
                                          <p:cBhvr>
                                            <p:cTn id="62" dur="1" fill="hold">
                                              <p:stCondLst>
                                                <p:cond delay="0"/>
                                              </p:stCondLst>
                                            </p:cTn>
                                            <p:tgtEl>
                                              <p:spTgt spid="75"/>
                                            </p:tgtEl>
                                            <p:attrNameLst>
                                              <p:attrName>style.visibility</p:attrName>
                                            </p:attrNameLst>
                                          </p:cBhvr>
                                          <p:to>
                                            <p:strVal val="visible"/>
                                          </p:to>
                                        </p:set>
                                        <p:animEffect transition="in" filter="wipe(down)">
                                          <p:cBhvr>
                                            <p:cTn id="63" dur="580">
                                              <p:stCondLst>
                                                <p:cond delay="0"/>
                                              </p:stCondLst>
                                            </p:cTn>
                                            <p:tgtEl>
                                              <p:spTgt spid="75"/>
                                            </p:tgtEl>
                                          </p:cBhvr>
                                        </p:animEffect>
                                        <p:anim calcmode="lin" valueType="num">
                                          <p:cBhvr>
                                            <p:cTn id="64" dur="1822" tmFilter="0,0; 0.14,0.36; 0.43,0.73; 0.71,0.91; 1.0,1.0">
                                              <p:stCondLst>
                                                <p:cond delay="0"/>
                                              </p:stCondLst>
                                            </p:cTn>
                                            <p:tgtEl>
                                              <p:spTgt spid="75"/>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75"/>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75"/>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75"/>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75"/>
                                            </p:tgtEl>
                                            <p:attrNameLst>
                                              <p:attrName>ppt_y</p:attrName>
                                            </p:attrNameLst>
                                          </p:cBhvr>
                                          <p:tavLst>
                                            <p:tav tm="0" fmla="#ppt_y-sin(pi*$)/81">
                                              <p:val>
                                                <p:fltVal val="0"/>
                                              </p:val>
                                            </p:tav>
                                            <p:tav tm="100000">
                                              <p:val>
                                                <p:fltVal val="1"/>
                                              </p:val>
                                            </p:tav>
                                          </p:tavLst>
                                        </p:anim>
                                        <p:animScale>
                                          <p:cBhvr>
                                            <p:cTn id="69" dur="26">
                                              <p:stCondLst>
                                                <p:cond delay="650"/>
                                              </p:stCondLst>
                                            </p:cTn>
                                            <p:tgtEl>
                                              <p:spTgt spid="75"/>
                                            </p:tgtEl>
                                          </p:cBhvr>
                                          <p:to x="100000" y="60000"/>
                                        </p:animScale>
                                        <p:animScale>
                                          <p:cBhvr>
                                            <p:cTn id="70" dur="166" decel="50000">
                                              <p:stCondLst>
                                                <p:cond delay="676"/>
                                              </p:stCondLst>
                                            </p:cTn>
                                            <p:tgtEl>
                                              <p:spTgt spid="75"/>
                                            </p:tgtEl>
                                          </p:cBhvr>
                                          <p:to x="100000" y="100000"/>
                                        </p:animScale>
                                        <p:animScale>
                                          <p:cBhvr>
                                            <p:cTn id="71" dur="26">
                                              <p:stCondLst>
                                                <p:cond delay="1312"/>
                                              </p:stCondLst>
                                            </p:cTn>
                                            <p:tgtEl>
                                              <p:spTgt spid="75"/>
                                            </p:tgtEl>
                                          </p:cBhvr>
                                          <p:to x="100000" y="80000"/>
                                        </p:animScale>
                                        <p:animScale>
                                          <p:cBhvr>
                                            <p:cTn id="72" dur="166" decel="50000">
                                              <p:stCondLst>
                                                <p:cond delay="1338"/>
                                              </p:stCondLst>
                                            </p:cTn>
                                            <p:tgtEl>
                                              <p:spTgt spid="75"/>
                                            </p:tgtEl>
                                          </p:cBhvr>
                                          <p:to x="100000" y="100000"/>
                                        </p:animScale>
                                        <p:animScale>
                                          <p:cBhvr>
                                            <p:cTn id="73" dur="26">
                                              <p:stCondLst>
                                                <p:cond delay="1642"/>
                                              </p:stCondLst>
                                            </p:cTn>
                                            <p:tgtEl>
                                              <p:spTgt spid="75"/>
                                            </p:tgtEl>
                                          </p:cBhvr>
                                          <p:to x="100000" y="90000"/>
                                        </p:animScale>
                                        <p:animScale>
                                          <p:cBhvr>
                                            <p:cTn id="74" dur="166" decel="50000">
                                              <p:stCondLst>
                                                <p:cond delay="1668"/>
                                              </p:stCondLst>
                                            </p:cTn>
                                            <p:tgtEl>
                                              <p:spTgt spid="75"/>
                                            </p:tgtEl>
                                          </p:cBhvr>
                                          <p:to x="100000" y="100000"/>
                                        </p:animScale>
                                        <p:animScale>
                                          <p:cBhvr>
                                            <p:cTn id="75" dur="26">
                                              <p:stCondLst>
                                                <p:cond delay="1808"/>
                                              </p:stCondLst>
                                            </p:cTn>
                                            <p:tgtEl>
                                              <p:spTgt spid="75"/>
                                            </p:tgtEl>
                                          </p:cBhvr>
                                          <p:to x="100000" y="95000"/>
                                        </p:animScale>
                                        <p:animScale>
                                          <p:cBhvr>
                                            <p:cTn id="76" dur="166" decel="50000">
                                              <p:stCondLst>
                                                <p:cond delay="1834"/>
                                              </p:stCondLst>
                                            </p:cTn>
                                            <p:tgtEl>
                                              <p:spTgt spid="75"/>
                                            </p:tgtEl>
                                          </p:cBhvr>
                                          <p:to x="100000" y="100000"/>
                                        </p:animScale>
                                      </p:childTnLst>
                                    </p:cTn>
                                  </p:par>
                                  <p:par>
                                    <p:cTn id="77" presetID="56" presetClass="entr" presetSubtype="0" fill="hold" grpId="0" nodeType="withEffect">
                                      <p:stCondLst>
                                        <p:cond delay="5100"/>
                                      </p:stCondLst>
                                      <p:iterate type="lt">
                                        <p:tmPct val="10000"/>
                                      </p:iterate>
                                      <p:childTnLst>
                                        <p:set>
                                          <p:cBhvr>
                                            <p:cTn id="78" dur="1" fill="hold">
                                              <p:stCondLst>
                                                <p:cond delay="0"/>
                                              </p:stCondLst>
                                            </p:cTn>
                                            <p:tgtEl>
                                              <p:spTgt spid="45"/>
                                            </p:tgtEl>
                                            <p:attrNameLst>
                                              <p:attrName>style.visibility</p:attrName>
                                            </p:attrNameLst>
                                          </p:cBhvr>
                                          <p:to>
                                            <p:strVal val="visible"/>
                                          </p:to>
                                        </p:set>
                                        <p:anim by="(-#ppt_w*2)" calcmode="lin" valueType="num">
                                          <p:cBhvr rctx="PPT">
                                            <p:cTn id="79" dur="500" autoRev="1" fill="hold">
                                              <p:stCondLst>
                                                <p:cond delay="0"/>
                                              </p:stCondLst>
                                            </p:cTn>
                                            <p:tgtEl>
                                              <p:spTgt spid="45"/>
                                            </p:tgtEl>
                                            <p:attrNameLst>
                                              <p:attrName>ppt_w</p:attrName>
                                            </p:attrNameLst>
                                          </p:cBhvr>
                                        </p:anim>
                                        <p:anim by="(#ppt_w*0.50)" calcmode="lin" valueType="num">
                                          <p:cBhvr>
                                            <p:cTn id="80" dur="500" decel="50000" autoRev="1" fill="hold">
                                              <p:stCondLst>
                                                <p:cond delay="0"/>
                                              </p:stCondLst>
                                            </p:cTn>
                                            <p:tgtEl>
                                              <p:spTgt spid="45"/>
                                            </p:tgtEl>
                                            <p:attrNameLst>
                                              <p:attrName>ppt_x</p:attrName>
                                            </p:attrNameLst>
                                          </p:cBhvr>
                                        </p:anim>
                                        <p:anim from="(-#ppt_h/2)" to="(#ppt_y)" calcmode="lin" valueType="num">
                                          <p:cBhvr>
                                            <p:cTn id="81" dur="1000" fill="hold">
                                              <p:stCondLst>
                                                <p:cond delay="0"/>
                                              </p:stCondLst>
                                            </p:cTn>
                                            <p:tgtEl>
                                              <p:spTgt spid="45"/>
                                            </p:tgtEl>
                                            <p:attrNameLst>
                                              <p:attrName>ppt_y</p:attrName>
                                            </p:attrNameLst>
                                          </p:cBhvr>
                                        </p:anim>
                                        <p:animRot by="21600000">
                                          <p:cBhvr>
                                            <p:cTn id="82" dur="1000" fill="hold">
                                              <p:stCondLst>
                                                <p:cond delay="0"/>
                                              </p:stCondLst>
                                            </p:cTn>
                                            <p:tgtEl>
                                              <p:spTgt spid="45"/>
                                            </p:tgtEl>
                                            <p:attrNameLst>
                                              <p:attrName>r</p:attrName>
                                            </p:attrNameLst>
                                          </p:cBhvr>
                                        </p:animRot>
                                      </p:childTnLst>
                                    </p:cTn>
                                  </p:par>
                                  <p:par>
                                    <p:cTn id="83" presetID="26" presetClass="entr" presetSubtype="0" fill="hold" grpId="0" nodeType="withEffect">
                                      <p:stCondLst>
                                        <p:cond delay="12800"/>
                                      </p:stCondLst>
                                      <p:childTnLst>
                                        <p:set>
                                          <p:cBhvr>
                                            <p:cTn id="84" dur="1" fill="hold">
                                              <p:stCondLst>
                                                <p:cond delay="0"/>
                                              </p:stCondLst>
                                            </p:cTn>
                                            <p:tgtEl>
                                              <p:spTgt spid="43"/>
                                            </p:tgtEl>
                                            <p:attrNameLst>
                                              <p:attrName>style.visibility</p:attrName>
                                            </p:attrNameLst>
                                          </p:cBhvr>
                                          <p:to>
                                            <p:strVal val="visible"/>
                                          </p:to>
                                        </p:set>
                                        <p:animEffect transition="in" filter="wipe(down)">
                                          <p:cBhvr>
                                            <p:cTn id="85" dur="580">
                                              <p:stCondLst>
                                                <p:cond delay="0"/>
                                              </p:stCondLst>
                                            </p:cTn>
                                            <p:tgtEl>
                                              <p:spTgt spid="43"/>
                                            </p:tgtEl>
                                          </p:cBhvr>
                                        </p:animEffect>
                                        <p:anim calcmode="lin" valueType="num">
                                          <p:cBhvr>
                                            <p:cTn id="86" dur="1822"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87" dur="664"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88" dur="664" tmFilter="0, 0; 0.125,0.2665; 0.25,0.4; 0.375,0.465; 0.5,0.5;  0.625,0.535; 0.75,0.6; 0.875,0.7335; 1,1">
                                              <p:stCondLst>
                                                <p:cond delay="664"/>
                                              </p:stCondLst>
                                            </p:cTn>
                                            <p:tgtEl>
                                              <p:spTgt spid="43"/>
                                            </p:tgtEl>
                                            <p:attrNameLst>
                                              <p:attrName>ppt_y</p:attrName>
                                            </p:attrNameLst>
                                          </p:cBhvr>
                                          <p:tavLst>
                                            <p:tav tm="0" fmla="#ppt_y-sin(pi*$)/9">
                                              <p:val>
                                                <p:fltVal val="0"/>
                                              </p:val>
                                            </p:tav>
                                            <p:tav tm="100000">
                                              <p:val>
                                                <p:fltVal val="1"/>
                                              </p:val>
                                            </p:tav>
                                          </p:tavLst>
                                        </p:anim>
                                        <p:anim calcmode="lin" valueType="num">
                                          <p:cBhvr>
                                            <p:cTn id="89" dur="332" tmFilter="0, 0; 0.125,0.2665; 0.25,0.4; 0.375,0.465; 0.5,0.5;  0.625,0.535; 0.75,0.6; 0.875,0.7335; 1,1">
                                              <p:stCondLst>
                                                <p:cond delay="1324"/>
                                              </p:stCondLst>
                                            </p:cTn>
                                            <p:tgtEl>
                                              <p:spTgt spid="43"/>
                                            </p:tgtEl>
                                            <p:attrNameLst>
                                              <p:attrName>ppt_y</p:attrName>
                                            </p:attrNameLst>
                                          </p:cBhvr>
                                          <p:tavLst>
                                            <p:tav tm="0" fmla="#ppt_y-sin(pi*$)/27">
                                              <p:val>
                                                <p:fltVal val="0"/>
                                              </p:val>
                                            </p:tav>
                                            <p:tav tm="100000">
                                              <p:val>
                                                <p:fltVal val="1"/>
                                              </p:val>
                                            </p:tav>
                                          </p:tavLst>
                                        </p:anim>
                                        <p:anim calcmode="lin" valueType="num">
                                          <p:cBhvr>
                                            <p:cTn id="90" dur="164" tmFilter="0, 0; 0.125,0.2665; 0.25,0.4; 0.375,0.465; 0.5,0.5;  0.625,0.535; 0.75,0.6; 0.875,0.7335; 1,1">
                                              <p:stCondLst>
                                                <p:cond delay="1656"/>
                                              </p:stCondLst>
                                            </p:cTn>
                                            <p:tgtEl>
                                              <p:spTgt spid="43"/>
                                            </p:tgtEl>
                                            <p:attrNameLst>
                                              <p:attrName>ppt_y</p:attrName>
                                            </p:attrNameLst>
                                          </p:cBhvr>
                                          <p:tavLst>
                                            <p:tav tm="0" fmla="#ppt_y-sin(pi*$)/81">
                                              <p:val>
                                                <p:fltVal val="0"/>
                                              </p:val>
                                            </p:tav>
                                            <p:tav tm="100000">
                                              <p:val>
                                                <p:fltVal val="1"/>
                                              </p:val>
                                            </p:tav>
                                          </p:tavLst>
                                        </p:anim>
                                        <p:animScale>
                                          <p:cBhvr>
                                            <p:cTn id="91" dur="26">
                                              <p:stCondLst>
                                                <p:cond delay="650"/>
                                              </p:stCondLst>
                                            </p:cTn>
                                            <p:tgtEl>
                                              <p:spTgt spid="43"/>
                                            </p:tgtEl>
                                          </p:cBhvr>
                                          <p:to x="100000" y="60000"/>
                                        </p:animScale>
                                        <p:animScale>
                                          <p:cBhvr>
                                            <p:cTn id="92" dur="166" decel="50000">
                                              <p:stCondLst>
                                                <p:cond delay="676"/>
                                              </p:stCondLst>
                                            </p:cTn>
                                            <p:tgtEl>
                                              <p:spTgt spid="43"/>
                                            </p:tgtEl>
                                          </p:cBhvr>
                                          <p:to x="100000" y="100000"/>
                                        </p:animScale>
                                        <p:animScale>
                                          <p:cBhvr>
                                            <p:cTn id="93" dur="26">
                                              <p:stCondLst>
                                                <p:cond delay="1312"/>
                                              </p:stCondLst>
                                            </p:cTn>
                                            <p:tgtEl>
                                              <p:spTgt spid="43"/>
                                            </p:tgtEl>
                                          </p:cBhvr>
                                          <p:to x="100000" y="80000"/>
                                        </p:animScale>
                                        <p:animScale>
                                          <p:cBhvr>
                                            <p:cTn id="94" dur="166" decel="50000">
                                              <p:stCondLst>
                                                <p:cond delay="1338"/>
                                              </p:stCondLst>
                                            </p:cTn>
                                            <p:tgtEl>
                                              <p:spTgt spid="43"/>
                                            </p:tgtEl>
                                          </p:cBhvr>
                                          <p:to x="100000" y="100000"/>
                                        </p:animScale>
                                        <p:animScale>
                                          <p:cBhvr>
                                            <p:cTn id="95" dur="26">
                                              <p:stCondLst>
                                                <p:cond delay="1642"/>
                                              </p:stCondLst>
                                            </p:cTn>
                                            <p:tgtEl>
                                              <p:spTgt spid="43"/>
                                            </p:tgtEl>
                                          </p:cBhvr>
                                          <p:to x="100000" y="90000"/>
                                        </p:animScale>
                                        <p:animScale>
                                          <p:cBhvr>
                                            <p:cTn id="96" dur="166" decel="50000">
                                              <p:stCondLst>
                                                <p:cond delay="1668"/>
                                              </p:stCondLst>
                                            </p:cTn>
                                            <p:tgtEl>
                                              <p:spTgt spid="43"/>
                                            </p:tgtEl>
                                          </p:cBhvr>
                                          <p:to x="100000" y="100000"/>
                                        </p:animScale>
                                        <p:animScale>
                                          <p:cBhvr>
                                            <p:cTn id="97" dur="26">
                                              <p:stCondLst>
                                                <p:cond delay="1808"/>
                                              </p:stCondLst>
                                            </p:cTn>
                                            <p:tgtEl>
                                              <p:spTgt spid="43"/>
                                            </p:tgtEl>
                                          </p:cBhvr>
                                          <p:to x="100000" y="95000"/>
                                        </p:animScale>
                                        <p:animScale>
                                          <p:cBhvr>
                                            <p:cTn id="98" dur="166" decel="50000">
                                              <p:stCondLst>
                                                <p:cond delay="1834"/>
                                              </p:stCondLst>
                                            </p:cTn>
                                            <p:tgtEl>
                                              <p:spTgt spid="4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5" grpId="0"/>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683CC-0BE0-6639-420B-6154A50E3B5A}"/>
            </a:ext>
          </a:extLst>
        </p:cNvPr>
        <p:cNvGrpSpPr/>
        <p:nvPr/>
      </p:nvGrpSpPr>
      <p:grpSpPr>
        <a:xfrm>
          <a:off x="0" y="0"/>
          <a:ext cx="0" cy="0"/>
          <a:chOff x="0" y="0"/>
          <a:chExt cx="0" cy="0"/>
        </a:xfrm>
      </p:grpSpPr>
      <p:pic>
        <p:nvPicPr>
          <p:cNvPr id="28" name="Picture 27" descr="A person with a beard and mustache&#10;&#10;AI-generated content may be incorrect.">
            <a:extLst>
              <a:ext uri="{FF2B5EF4-FFF2-40B4-BE49-F238E27FC236}">
                <a16:creationId xmlns:a16="http://schemas.microsoft.com/office/drawing/2014/main" id="{81136C7F-5175-DD3D-03D5-176DE54DC54C}"/>
              </a:ext>
            </a:extLst>
          </p:cNvPr>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5572314" y="1109971"/>
            <a:ext cx="6732061" cy="6902677"/>
          </a:xfrm>
          <a:prstGeom prst="rect">
            <a:avLst/>
          </a:prstGeom>
        </p:spPr>
      </p:pic>
      <p:pic>
        <p:nvPicPr>
          <p:cNvPr id="6" name="Picture 5" descr="A light shining through a city&#10;&#10;AI-generated content may be incorrect.">
            <a:extLst>
              <a:ext uri="{FF2B5EF4-FFF2-40B4-BE49-F238E27FC236}">
                <a16:creationId xmlns:a16="http://schemas.microsoft.com/office/drawing/2014/main" id="{4BFF233F-29A2-0AC9-D6C8-049135EA51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09971"/>
            <a:ext cx="5257800" cy="5748029"/>
          </a:xfrm>
          <a:prstGeom prst="rect">
            <a:avLst/>
          </a:prstGeom>
        </p:spPr>
      </p:pic>
      <p:sp>
        <p:nvSpPr>
          <p:cNvPr id="59" name="Rectangle 58">
            <a:extLst>
              <a:ext uri="{FF2B5EF4-FFF2-40B4-BE49-F238E27FC236}">
                <a16:creationId xmlns:a16="http://schemas.microsoft.com/office/drawing/2014/main" id="{E434A99D-4D48-8D05-A477-56AEB6ABE9A5}"/>
              </a:ext>
            </a:extLst>
          </p:cNvPr>
          <p:cNvSpPr/>
          <p:nvPr/>
        </p:nvSpPr>
        <p:spPr>
          <a:xfrm>
            <a:off x="0" y="-11516"/>
            <a:ext cx="12192000" cy="1169391"/>
          </a:xfrm>
          <a:prstGeom prst="rect">
            <a:avLst/>
          </a:prstGeom>
          <a:solidFill>
            <a:srgbClr val="6E02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43" name="TextBox 42">
            <a:extLst>
              <a:ext uri="{FF2B5EF4-FFF2-40B4-BE49-F238E27FC236}">
                <a16:creationId xmlns:a16="http://schemas.microsoft.com/office/drawing/2014/main" id="{03AE85BB-88E0-6C8E-0473-FFEBC111ABE2}"/>
              </a:ext>
            </a:extLst>
          </p:cNvPr>
          <p:cNvSpPr txBox="1"/>
          <p:nvPr/>
        </p:nvSpPr>
        <p:spPr>
          <a:xfrm>
            <a:off x="5438407" y="3123945"/>
            <a:ext cx="6304062" cy="738664"/>
          </a:xfrm>
          <a:prstGeom prst="rect">
            <a:avLst/>
          </a:prstGeom>
          <a:noFill/>
        </p:spPr>
        <p:txBody>
          <a:bodyPr wrap="square" rtlCol="1">
            <a:spAutoFit/>
          </a:bodyPr>
          <a:lstStyle/>
          <a:p>
            <a:pPr rtl="1">
              <a:lnSpc>
                <a:spcPct val="150000"/>
              </a:lnSpc>
            </a:pPr>
            <a:r>
              <a:rPr lang="fa-IR" sz="280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نـتـــرســیـد؛ چون بلندتر از تـرسش ایستـاد</a:t>
            </a:r>
          </a:p>
        </p:txBody>
      </p:sp>
      <p:sp>
        <p:nvSpPr>
          <p:cNvPr id="45" name="TextBox 44">
            <a:extLst>
              <a:ext uri="{FF2B5EF4-FFF2-40B4-BE49-F238E27FC236}">
                <a16:creationId xmlns:a16="http://schemas.microsoft.com/office/drawing/2014/main" id="{0B95F0CB-1A9C-F954-1A14-0B616C6D61A5}"/>
              </a:ext>
            </a:extLst>
          </p:cNvPr>
          <p:cNvSpPr txBox="1"/>
          <p:nvPr/>
        </p:nvSpPr>
        <p:spPr>
          <a:xfrm>
            <a:off x="5652655" y="1853530"/>
            <a:ext cx="6021584" cy="1384995"/>
          </a:xfrm>
          <a:prstGeom prst="rect">
            <a:avLst/>
          </a:prstGeom>
          <a:noFill/>
        </p:spPr>
        <p:txBody>
          <a:bodyPr wrap="square" rtlCol="1">
            <a:spAutoFit/>
          </a:bodyPr>
          <a:lstStyle/>
          <a:p>
            <a:pPr algn="just" rtl="1">
              <a:lnSpc>
                <a:spcPct val="150000"/>
              </a:lnSpc>
            </a:pPr>
            <a:r>
              <a:rPr lang="fa-IR" sz="2800" b="1" dirty="0">
                <a:solidFill>
                  <a:schemeClr val="tx1">
                    <a:lumMod val="85000"/>
                    <a:lumOff val="15000"/>
                  </a:schemeClr>
                </a:solidFill>
                <a:latin typeface="Ravi Bold" panose="02000504000000020004" pitchFamily="2" charset="-78"/>
                <a:ea typeface="Ravi Bold" panose="02000504000000020004" pitchFamily="2" charset="-78"/>
                <a:cs typeface="Ravi Bold" panose="02000504000000020004" pitchFamily="2" charset="-78"/>
              </a:rPr>
              <a:t>یه نفر اون شب، مسیرش با بقیه فرق داشت؛</a:t>
            </a:r>
          </a:p>
          <a:p>
            <a:pPr algn="ctr" rtl="1">
              <a:lnSpc>
                <a:spcPct val="150000"/>
              </a:lnSpc>
            </a:pPr>
            <a:r>
              <a:rPr lang="fa-IR" sz="2800" b="1" dirty="0">
                <a:solidFill>
                  <a:schemeClr val="tx1">
                    <a:lumMod val="85000"/>
                    <a:lumOff val="15000"/>
                  </a:schemeClr>
                </a:solidFill>
                <a:latin typeface="Ravi Bold" panose="02000504000000020004" pitchFamily="2" charset="-78"/>
                <a:ea typeface="Ravi Bold" panose="02000504000000020004" pitchFamily="2" charset="-78"/>
                <a:cs typeface="Ravi Bold" panose="02000504000000020004" pitchFamily="2" charset="-78"/>
              </a:rPr>
              <a:t> «حمیدرضا الداغی»</a:t>
            </a:r>
          </a:p>
        </p:txBody>
      </p:sp>
      <p:sp>
        <p:nvSpPr>
          <p:cNvPr id="2" name="TextBox 1">
            <a:extLst>
              <a:ext uri="{FF2B5EF4-FFF2-40B4-BE49-F238E27FC236}">
                <a16:creationId xmlns:a16="http://schemas.microsoft.com/office/drawing/2014/main" id="{B69986E6-3966-83AA-4CD9-2C84F8992502}"/>
              </a:ext>
            </a:extLst>
          </p:cNvPr>
          <p:cNvSpPr txBox="1"/>
          <p:nvPr/>
        </p:nvSpPr>
        <p:spPr>
          <a:xfrm>
            <a:off x="5370176" y="3862609"/>
            <a:ext cx="6304063" cy="738664"/>
          </a:xfrm>
          <a:prstGeom prst="rect">
            <a:avLst/>
          </a:prstGeom>
          <a:noFill/>
        </p:spPr>
        <p:txBody>
          <a:bodyPr wrap="square" rtlCol="1">
            <a:spAutoFit/>
          </a:bodyPr>
          <a:lstStyle/>
          <a:p>
            <a:pPr algn="just" rtl="1">
              <a:lnSpc>
                <a:spcPct val="150000"/>
              </a:lnSpc>
            </a:pPr>
            <a:r>
              <a:rPr lang="fa-IR" sz="280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ترس بود؛ اما ایمانش بلندتر از سایهٔ ترس بود</a:t>
            </a:r>
          </a:p>
        </p:txBody>
      </p:sp>
      <p:sp>
        <p:nvSpPr>
          <p:cNvPr id="3" name="TextBox 2">
            <a:extLst>
              <a:ext uri="{FF2B5EF4-FFF2-40B4-BE49-F238E27FC236}">
                <a16:creationId xmlns:a16="http://schemas.microsoft.com/office/drawing/2014/main" id="{AEAD86E5-3A9C-5BA6-F4AC-EE5B2EF7B52F}"/>
              </a:ext>
            </a:extLst>
          </p:cNvPr>
          <p:cNvSpPr txBox="1"/>
          <p:nvPr/>
        </p:nvSpPr>
        <p:spPr>
          <a:xfrm>
            <a:off x="5363124" y="4779918"/>
            <a:ext cx="6379344" cy="600164"/>
          </a:xfrm>
          <a:prstGeom prst="rect">
            <a:avLst/>
          </a:prstGeom>
          <a:noFill/>
        </p:spPr>
        <p:txBody>
          <a:bodyPr wrap="square" rtlCol="1">
            <a:spAutoFit/>
          </a:bodyPr>
          <a:lstStyle/>
          <a:p>
            <a:pPr algn="just" rtl="1">
              <a:lnSpc>
                <a:spcPct val="150000"/>
              </a:lnSpc>
            </a:pPr>
            <a:r>
              <a:rPr lang="fa-IR" sz="2200" spc="-7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«این </a:t>
            </a:r>
            <a:r>
              <a:rPr lang="fa-IR" sz="2200" spc="-70" dirty="0">
                <a:solidFill>
                  <a:srgbClr val="C00000"/>
                </a:solidFill>
                <a:latin typeface="Ravi" panose="02000504000000020004" pitchFamily="2" charset="-78"/>
                <a:ea typeface="Ravi" panose="02000504000000020004" pitchFamily="2" charset="-78"/>
                <a:cs typeface="Ravi" panose="02000504000000020004" pitchFamily="2" charset="-78"/>
              </a:rPr>
              <a:t>شهید </a:t>
            </a:r>
            <a:r>
              <a:rPr lang="fa-IR" sz="2200" spc="-7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الگو بود و باعث شد افکار عمومی کشور تغییر کنه»</a:t>
            </a:r>
          </a:p>
        </p:txBody>
      </p:sp>
      <p:pic>
        <p:nvPicPr>
          <p:cNvPr id="8" name="Picture 7" descr="A cartoon of a person holding his hand to his heart&#10;&#10;AI-generated content may be incorrect.">
            <a:extLst>
              <a:ext uri="{FF2B5EF4-FFF2-40B4-BE49-F238E27FC236}">
                <a16:creationId xmlns:a16="http://schemas.microsoft.com/office/drawing/2014/main" id="{AB9FF7D3-FF20-9E2A-71F1-4F0F79D892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22704" y="2385578"/>
            <a:ext cx="1563694" cy="3698739"/>
          </a:xfrm>
          <a:prstGeom prst="rect">
            <a:avLst/>
          </a:prstGeom>
        </p:spPr>
      </p:pic>
      <p:pic>
        <p:nvPicPr>
          <p:cNvPr id="13" name="Picture 12" descr="A purple logo with black border&#10;&#10;AI-generated content may be incorrect.">
            <a:extLst>
              <a:ext uri="{FF2B5EF4-FFF2-40B4-BE49-F238E27FC236}">
                <a16:creationId xmlns:a16="http://schemas.microsoft.com/office/drawing/2014/main" id="{7B06B5CE-E93F-0396-CE69-285FF7A9E5F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45130" y="5978111"/>
            <a:ext cx="1366470" cy="628430"/>
          </a:xfrm>
          <a:prstGeom prst="rect">
            <a:avLst/>
          </a:prstGeom>
        </p:spPr>
      </p:pic>
      <p:pic>
        <p:nvPicPr>
          <p:cNvPr id="16" name="Picture 15" descr="A black and yellow chain&#10;&#10;AI-generated content may be incorrect.">
            <a:extLst>
              <a:ext uri="{FF2B5EF4-FFF2-40B4-BE49-F238E27FC236}">
                <a16:creationId xmlns:a16="http://schemas.microsoft.com/office/drawing/2014/main" id="{0389843C-7A98-B050-EF69-230BDDF65B5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66552" y="5921579"/>
            <a:ext cx="1540882" cy="536288"/>
          </a:xfrm>
          <a:prstGeom prst="rect">
            <a:avLst/>
          </a:prstGeom>
        </p:spPr>
      </p:pic>
      <p:pic>
        <p:nvPicPr>
          <p:cNvPr id="18" name="Picture 17" descr="A cartoon of a purple dress&#10;&#10;AI-generated content may be incorrect.">
            <a:extLst>
              <a:ext uri="{FF2B5EF4-FFF2-40B4-BE49-F238E27FC236}">
                <a16:creationId xmlns:a16="http://schemas.microsoft.com/office/drawing/2014/main" id="{778028FC-C38A-C516-78F7-51C97A702F0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98773" y="3365314"/>
            <a:ext cx="890656" cy="2171886"/>
          </a:xfrm>
          <a:prstGeom prst="rect">
            <a:avLst/>
          </a:prstGeom>
        </p:spPr>
      </p:pic>
      <p:pic>
        <p:nvPicPr>
          <p:cNvPr id="21" name="Picture 20" descr="A flower with a stem&#10;&#10;AI-generated content may be incorrect.">
            <a:extLst>
              <a:ext uri="{FF2B5EF4-FFF2-40B4-BE49-F238E27FC236}">
                <a16:creationId xmlns:a16="http://schemas.microsoft.com/office/drawing/2014/main" id="{A7D4B02A-E996-40E6-6266-61D74F65945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8411" y="5080000"/>
            <a:ext cx="681739" cy="1004317"/>
          </a:xfrm>
          <a:prstGeom prst="rect">
            <a:avLst/>
          </a:prstGeom>
        </p:spPr>
      </p:pic>
      <p:sp>
        <p:nvSpPr>
          <p:cNvPr id="49" name="TextBox 48">
            <a:extLst>
              <a:ext uri="{FF2B5EF4-FFF2-40B4-BE49-F238E27FC236}">
                <a16:creationId xmlns:a16="http://schemas.microsoft.com/office/drawing/2014/main" id="{84CAB5DC-451B-C643-F959-912076B0133A}"/>
              </a:ext>
            </a:extLst>
          </p:cNvPr>
          <p:cNvSpPr txBox="1"/>
          <p:nvPr/>
        </p:nvSpPr>
        <p:spPr>
          <a:xfrm>
            <a:off x="4616076" y="353342"/>
            <a:ext cx="7040389" cy="646331"/>
          </a:xfrm>
          <a:prstGeom prst="rect">
            <a:avLst/>
          </a:prstGeom>
          <a:noFill/>
        </p:spPr>
        <p:txBody>
          <a:bodyPr wrap="square" rtlCol="1">
            <a:spAutoFit/>
          </a:bodyPr>
          <a:lstStyle/>
          <a:p>
            <a:pPr algn="ctr" rtl="1"/>
            <a:r>
              <a:rPr lang="fa-IR" sz="3600" b="1" spc="-50" dirty="0">
                <a:solidFill>
                  <a:schemeClr val="bg1"/>
                </a:solidFill>
                <a:latin typeface="Ravi Bold" panose="02000504000000020004" pitchFamily="2" charset="-78"/>
                <a:ea typeface="Ravi Bold" panose="02000504000000020004" pitchFamily="2" charset="-78"/>
                <a:cs typeface="Ravi Bold" panose="02000504000000020004" pitchFamily="2" charset="-78"/>
              </a:rPr>
              <a:t>یه شب معمولی توی تهران رو تصور کنین</a:t>
            </a:r>
          </a:p>
        </p:txBody>
      </p:sp>
      <p:pic>
        <p:nvPicPr>
          <p:cNvPr id="23" name="Picture 22" descr="A flower with a stem&#10;&#10;AI-generated content may be incorrect.">
            <a:extLst>
              <a:ext uri="{FF2B5EF4-FFF2-40B4-BE49-F238E27FC236}">
                <a16:creationId xmlns:a16="http://schemas.microsoft.com/office/drawing/2014/main" id="{72985E17-F9F4-E7CA-CF3E-1E02CA1916F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4628723" y="5080000"/>
            <a:ext cx="681739" cy="1004317"/>
          </a:xfrm>
          <a:prstGeom prst="rect">
            <a:avLst/>
          </a:prstGeom>
        </p:spPr>
      </p:pic>
      <p:pic>
        <p:nvPicPr>
          <p:cNvPr id="26" name="Graphic 25">
            <a:extLst>
              <a:ext uri="{FF2B5EF4-FFF2-40B4-BE49-F238E27FC236}">
                <a16:creationId xmlns:a16="http://schemas.microsoft.com/office/drawing/2014/main" id="{0CAA6D2A-1388-876D-B494-4BDCD74ED7B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013984" y="3027869"/>
            <a:ext cx="642481" cy="842625"/>
          </a:xfrm>
          <a:prstGeom prst="rect">
            <a:avLst/>
          </a:prstGeom>
        </p:spPr>
      </p:pic>
      <p:sp>
        <p:nvSpPr>
          <p:cNvPr id="4" name="TextBox 3">
            <a:extLst>
              <a:ext uri="{FF2B5EF4-FFF2-40B4-BE49-F238E27FC236}">
                <a16:creationId xmlns:a16="http://schemas.microsoft.com/office/drawing/2014/main" id="{EA384E34-8108-2EED-1AFE-D6CF54E21181}"/>
              </a:ext>
            </a:extLst>
          </p:cNvPr>
          <p:cNvSpPr txBox="1"/>
          <p:nvPr/>
        </p:nvSpPr>
        <p:spPr>
          <a:xfrm>
            <a:off x="20276074" y="2156959"/>
            <a:ext cx="4783444" cy="646331"/>
          </a:xfrm>
          <a:prstGeom prst="rect">
            <a:avLst/>
          </a:prstGeom>
          <a:noFill/>
        </p:spPr>
        <p:txBody>
          <a:bodyPr wrap="square" rtlCol="1">
            <a:spAutoFit/>
          </a:bodyPr>
          <a:lstStyle/>
          <a:p>
            <a:pPr algn="ctr" rtl="1"/>
            <a:r>
              <a:rPr lang="fa-IR" sz="3600" b="1" spc="-50" dirty="0">
                <a:solidFill>
                  <a:srgbClr val="6E026F"/>
                </a:solidFill>
                <a:latin typeface="Ravi Bold" panose="02000504000000020004" pitchFamily="2" charset="-78"/>
                <a:ea typeface="Ravi Bold" panose="02000504000000020004" pitchFamily="2" charset="-78"/>
                <a:cs typeface="Ravi Bold" panose="02000504000000020004" pitchFamily="2" charset="-78"/>
              </a:rPr>
              <a:t>مکانی تاریک یا صحنه جنگ!</a:t>
            </a:r>
          </a:p>
        </p:txBody>
      </p:sp>
      <p:sp>
        <p:nvSpPr>
          <p:cNvPr id="5" name="TextBox 4">
            <a:extLst>
              <a:ext uri="{FF2B5EF4-FFF2-40B4-BE49-F238E27FC236}">
                <a16:creationId xmlns:a16="http://schemas.microsoft.com/office/drawing/2014/main" id="{8ABF5A58-49A8-357C-4675-DA91A92BFE94}"/>
              </a:ext>
            </a:extLst>
          </p:cNvPr>
          <p:cNvSpPr txBox="1"/>
          <p:nvPr/>
        </p:nvSpPr>
        <p:spPr>
          <a:xfrm>
            <a:off x="20304230" y="4965091"/>
            <a:ext cx="4773158" cy="738664"/>
          </a:xfrm>
          <a:prstGeom prst="rect">
            <a:avLst/>
          </a:prstGeom>
          <a:noFill/>
        </p:spPr>
        <p:txBody>
          <a:bodyPr wrap="square" rtlCol="1">
            <a:spAutoFit/>
          </a:bodyPr>
          <a:lstStyle/>
          <a:p>
            <a:pPr algn="just" rtl="1">
              <a:lnSpc>
                <a:spcPct val="150000"/>
              </a:lnSpc>
            </a:pPr>
            <a:r>
              <a:rPr lang="fa-IR" sz="2800" b="1" dirty="0">
                <a:solidFill>
                  <a:schemeClr val="bg1">
                    <a:lumMod val="50000"/>
                  </a:schemeClr>
                </a:solidFill>
                <a:latin typeface="Ravi" panose="02000504000000020004" pitchFamily="2" charset="-78"/>
                <a:ea typeface="Ravi" panose="02000504000000020004" pitchFamily="2" charset="-78"/>
                <a:cs typeface="Ravi" panose="02000504000000020004" pitchFamily="2" charset="-78"/>
              </a:rPr>
              <a:t>تـرس از امربه‌‌‌معروف و نهی‌‌ازمـنکـــر</a:t>
            </a:r>
          </a:p>
        </p:txBody>
      </p:sp>
      <p:sp>
        <p:nvSpPr>
          <p:cNvPr id="7" name="TextBox 6">
            <a:extLst>
              <a:ext uri="{FF2B5EF4-FFF2-40B4-BE49-F238E27FC236}">
                <a16:creationId xmlns:a16="http://schemas.microsoft.com/office/drawing/2014/main" id="{212C28DF-BDB8-0EC2-570E-E02BF4595634}"/>
              </a:ext>
            </a:extLst>
          </p:cNvPr>
          <p:cNvSpPr txBox="1"/>
          <p:nvPr/>
        </p:nvSpPr>
        <p:spPr>
          <a:xfrm>
            <a:off x="20288760" y="2882707"/>
            <a:ext cx="4770758" cy="2031325"/>
          </a:xfrm>
          <a:prstGeom prst="rect">
            <a:avLst/>
          </a:prstGeom>
          <a:noFill/>
        </p:spPr>
        <p:txBody>
          <a:bodyPr wrap="square" rtlCol="1">
            <a:spAutoFit/>
          </a:bodyPr>
          <a:lstStyle/>
          <a:p>
            <a:pPr algn="just" rtl="1">
              <a:lnSpc>
                <a:spcPct val="150000"/>
              </a:lnSpc>
            </a:pPr>
            <a:r>
              <a:rPr lang="fa-IR" sz="2800" b="1" dirty="0">
                <a:solidFill>
                  <a:schemeClr val="tx1">
                    <a:lumMod val="85000"/>
                    <a:lumOff val="15000"/>
                  </a:schemeClr>
                </a:solidFill>
                <a:latin typeface="Ravi Bold" panose="02000504000000020004" pitchFamily="2" charset="-78"/>
                <a:ea typeface="Ravi Bold" panose="02000504000000020004" pitchFamily="2" charset="-78"/>
                <a:cs typeface="Ravi Bold" panose="02000504000000020004" pitchFamily="2" charset="-78"/>
              </a:rPr>
              <a:t>یه ترس دیگه هم هست که خیلی از ما تــوش گـــــیر می‌کــنــیم و اصــــلاً حواسمون نیست:</a:t>
            </a:r>
          </a:p>
        </p:txBody>
      </p:sp>
      <p:pic>
        <p:nvPicPr>
          <p:cNvPr id="9" name="Picture 8" descr="A purple and yellow explosion&#10;&#10;AI-generated content may be incorrect.">
            <a:extLst>
              <a:ext uri="{FF2B5EF4-FFF2-40B4-BE49-F238E27FC236}">
                <a16:creationId xmlns:a16="http://schemas.microsoft.com/office/drawing/2014/main" id="{708D5C21-A15A-4083-2088-F79D9C78F5B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3323972" y="1596204"/>
            <a:ext cx="2199189" cy="1731276"/>
          </a:xfrm>
          <a:prstGeom prst="rect">
            <a:avLst/>
          </a:prstGeom>
        </p:spPr>
      </p:pic>
      <p:pic>
        <p:nvPicPr>
          <p:cNvPr id="10" name="Picture 9" descr="A purple tunnel with yellow lines with Gateway Arch in the background&#10;&#10;AI-generated content may be incorrect.">
            <a:extLst>
              <a:ext uri="{FF2B5EF4-FFF2-40B4-BE49-F238E27FC236}">
                <a16:creationId xmlns:a16="http://schemas.microsoft.com/office/drawing/2014/main" id="{8978961B-F9C5-ED82-60F3-1C3B078612F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3247077" y="4303565"/>
            <a:ext cx="1893887" cy="1900747"/>
          </a:xfrm>
          <a:prstGeom prst="rect">
            <a:avLst/>
          </a:prstGeom>
        </p:spPr>
      </p:pic>
      <p:pic>
        <p:nvPicPr>
          <p:cNvPr id="11" name="Picture 10" descr="A yellow arrow pointing down&#10;&#10;AI-generated content may be incorrect.">
            <a:extLst>
              <a:ext uri="{FF2B5EF4-FFF2-40B4-BE49-F238E27FC236}">
                <a16:creationId xmlns:a16="http://schemas.microsoft.com/office/drawing/2014/main" id="{5BF4F90D-1855-E490-5183-228C0C0E7F1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16200000">
            <a:off x="14648240" y="3033730"/>
            <a:ext cx="1272365" cy="1616050"/>
          </a:xfrm>
          <a:prstGeom prst="rect">
            <a:avLst/>
          </a:prstGeom>
        </p:spPr>
      </p:pic>
      <p:pic>
        <p:nvPicPr>
          <p:cNvPr id="12" name="Picture 11" descr="A cartoon of a child&#10;&#10;AI-generated content may be incorrect.">
            <a:extLst>
              <a:ext uri="{FF2B5EF4-FFF2-40B4-BE49-F238E27FC236}">
                <a16:creationId xmlns:a16="http://schemas.microsoft.com/office/drawing/2014/main" id="{C5378E80-036F-8128-6D94-C7C0C34FE652}"/>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7276894" y="2125137"/>
            <a:ext cx="1133188" cy="1252025"/>
          </a:xfrm>
          <a:prstGeom prst="rect">
            <a:avLst/>
          </a:prstGeom>
        </p:spPr>
      </p:pic>
      <p:pic>
        <p:nvPicPr>
          <p:cNvPr id="14" name="Picture 13" descr="A purple devil with a finger on his mouth&#10;&#10;AI-generated content may be incorrect.">
            <a:extLst>
              <a:ext uri="{FF2B5EF4-FFF2-40B4-BE49-F238E27FC236}">
                <a16:creationId xmlns:a16="http://schemas.microsoft.com/office/drawing/2014/main" id="{6452D0F4-1901-B581-B668-3CE77C07A352}"/>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5549149" y="2080128"/>
            <a:ext cx="1133188" cy="1247352"/>
          </a:xfrm>
          <a:prstGeom prst="rect">
            <a:avLst/>
          </a:prstGeom>
        </p:spPr>
      </p:pic>
      <p:pic>
        <p:nvPicPr>
          <p:cNvPr id="15" name="Picture 14" descr="A cartoon of a person holding a phone&#10;&#10;AI-generated content may be incorrect.">
            <a:extLst>
              <a:ext uri="{FF2B5EF4-FFF2-40B4-BE49-F238E27FC236}">
                <a16:creationId xmlns:a16="http://schemas.microsoft.com/office/drawing/2014/main" id="{7DCA4349-2AAD-EA28-C34B-F553DD4F3B5C}"/>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7841649" y="2719134"/>
            <a:ext cx="2462581" cy="3485178"/>
          </a:xfrm>
          <a:prstGeom prst="rect">
            <a:avLst/>
          </a:prstGeom>
        </p:spPr>
      </p:pic>
      <p:pic>
        <p:nvPicPr>
          <p:cNvPr id="17" name="Picture 16">
            <a:extLst>
              <a:ext uri="{FF2B5EF4-FFF2-40B4-BE49-F238E27FC236}">
                <a16:creationId xmlns:a16="http://schemas.microsoft.com/office/drawing/2014/main" id="{9C91EBD9-0961-5597-9457-3B011239B67B}"/>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8092739" y="3459372"/>
            <a:ext cx="121599" cy="125521"/>
          </a:xfrm>
          <a:prstGeom prst="rect">
            <a:avLst/>
          </a:prstGeom>
        </p:spPr>
      </p:pic>
      <p:pic>
        <p:nvPicPr>
          <p:cNvPr id="19" name="Picture 18" descr="A brown object in the sky&#10;&#10;AI-generated content may be incorrect.">
            <a:extLst>
              <a:ext uri="{FF2B5EF4-FFF2-40B4-BE49-F238E27FC236}">
                <a16:creationId xmlns:a16="http://schemas.microsoft.com/office/drawing/2014/main" id="{E5CAA483-3C5A-316A-F2C7-6821A84C8BD9}"/>
              </a:ext>
            </a:extLst>
          </p:cNvPr>
          <p:cNvPicPr>
            <a:picLocks noChangeAspect="1"/>
          </p:cNvPicPr>
          <p:nvPr/>
        </p:nvPicPr>
        <p:blipFill>
          <a:blip r:embed="rId19">
            <a:extLst>
              <a:ext uri="{28A0092B-C50C-407E-A947-70E740481C1C}">
                <a14:useLocalDpi xmlns:a14="http://schemas.microsoft.com/office/drawing/2010/main" val="0"/>
              </a:ext>
            </a:extLst>
          </a:blip>
          <a:srcRect t="68011" r="52967" b="13621"/>
          <a:stretch/>
        </p:blipFill>
        <p:spPr>
          <a:xfrm>
            <a:off x="18028928" y="3603692"/>
            <a:ext cx="165359" cy="68660"/>
          </a:xfrm>
          <a:prstGeom prst="rect">
            <a:avLst/>
          </a:prstGeom>
        </p:spPr>
      </p:pic>
      <p:pic>
        <p:nvPicPr>
          <p:cNvPr id="20" name="Picture 19">
            <a:extLst>
              <a:ext uri="{FF2B5EF4-FFF2-40B4-BE49-F238E27FC236}">
                <a16:creationId xmlns:a16="http://schemas.microsoft.com/office/drawing/2014/main" id="{9C564A88-8440-4FF8-6239-84B6DE5BEFBE}"/>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8214337" y="3377162"/>
            <a:ext cx="106280" cy="181069"/>
          </a:xfrm>
          <a:prstGeom prst="rect">
            <a:avLst/>
          </a:prstGeom>
        </p:spPr>
      </p:pic>
      <p:pic>
        <p:nvPicPr>
          <p:cNvPr id="22" name="Picture 21" descr="A cartoon of a person waving&#10;&#10;AI-generated content may be incorrect.">
            <a:extLst>
              <a:ext uri="{FF2B5EF4-FFF2-40B4-BE49-F238E27FC236}">
                <a16:creationId xmlns:a16="http://schemas.microsoft.com/office/drawing/2014/main" id="{8F6BF263-CBC5-CED4-79D6-FC62085AAA49}"/>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5841962" y="2364328"/>
            <a:ext cx="2224162" cy="4424104"/>
          </a:xfrm>
          <a:prstGeom prst="rect">
            <a:avLst/>
          </a:prstGeom>
        </p:spPr>
      </p:pic>
      <p:pic>
        <p:nvPicPr>
          <p:cNvPr id="24" name="Picture 23" descr="A yellow triangle sign with a factory and arrow pointing up&#10;&#10;AI-generated content may be incorrect.">
            <a:extLst>
              <a:ext uri="{FF2B5EF4-FFF2-40B4-BE49-F238E27FC236}">
                <a16:creationId xmlns:a16="http://schemas.microsoft.com/office/drawing/2014/main" id="{69CB8ABC-A9B9-2B92-A352-56B8DD47ACB5}"/>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2355153" y="2302929"/>
            <a:ext cx="2077884" cy="1858775"/>
          </a:xfrm>
          <a:prstGeom prst="rect">
            <a:avLst/>
          </a:prstGeom>
        </p:spPr>
      </p:pic>
      <p:pic>
        <p:nvPicPr>
          <p:cNvPr id="25" name="Picture 24" descr="A yellow triangle with a book and a check mark&#10;&#10;AI-generated content may be incorrect.">
            <a:extLst>
              <a:ext uri="{FF2B5EF4-FFF2-40B4-BE49-F238E27FC236}">
                <a16:creationId xmlns:a16="http://schemas.microsoft.com/office/drawing/2014/main" id="{C52D6150-070F-D656-FB9E-8C2B59B7F927}"/>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12053985" y="8348533"/>
            <a:ext cx="2709826" cy="2420006"/>
          </a:xfrm>
          <a:prstGeom prst="rect">
            <a:avLst/>
          </a:prstGeom>
        </p:spPr>
      </p:pic>
      <p:pic>
        <p:nvPicPr>
          <p:cNvPr id="27" name="Picture 26">
            <a:extLst>
              <a:ext uri="{FF2B5EF4-FFF2-40B4-BE49-F238E27FC236}">
                <a16:creationId xmlns:a16="http://schemas.microsoft.com/office/drawing/2014/main" id="{9EDAF759-EBB1-3B7D-C72E-578EA63517AB}"/>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5212988" y="9624827"/>
            <a:ext cx="1723699" cy="2287424"/>
          </a:xfrm>
          <a:prstGeom prst="rect">
            <a:avLst/>
          </a:prstGeom>
        </p:spPr>
      </p:pic>
      <p:pic>
        <p:nvPicPr>
          <p:cNvPr id="29" name="Picture 28" descr="A triangle shaped sign with handshake and heart&#10;&#10;AI-generated content may be incorrect.">
            <a:extLst>
              <a:ext uri="{FF2B5EF4-FFF2-40B4-BE49-F238E27FC236}">
                <a16:creationId xmlns:a16="http://schemas.microsoft.com/office/drawing/2014/main" id="{80D277A9-66A8-4816-6FC1-DBAE90EC699F}"/>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2913777" y="2364328"/>
            <a:ext cx="2452638" cy="2045079"/>
          </a:xfrm>
          <a:prstGeom prst="rect">
            <a:avLst/>
          </a:prstGeom>
        </p:spPr>
      </p:pic>
      <p:pic>
        <p:nvPicPr>
          <p:cNvPr id="30" name="Picture 29">
            <a:extLst>
              <a:ext uri="{FF2B5EF4-FFF2-40B4-BE49-F238E27FC236}">
                <a16:creationId xmlns:a16="http://schemas.microsoft.com/office/drawing/2014/main" id="{A2D53B4E-A0A5-2274-5C9A-208E1F1D9CBA}"/>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130077" y="-3176681"/>
            <a:ext cx="1649357" cy="1821839"/>
          </a:xfrm>
          <a:prstGeom prst="rect">
            <a:avLst/>
          </a:prstGeom>
        </p:spPr>
      </p:pic>
      <p:pic>
        <p:nvPicPr>
          <p:cNvPr id="31" name="Picture 30">
            <a:extLst>
              <a:ext uri="{FF2B5EF4-FFF2-40B4-BE49-F238E27FC236}">
                <a16:creationId xmlns:a16="http://schemas.microsoft.com/office/drawing/2014/main" id="{7316CAF8-90C6-31B6-6D0D-42CC77F60ED4}"/>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10490136" y="-3402870"/>
            <a:ext cx="1777761" cy="1898473"/>
          </a:xfrm>
          <a:prstGeom prst="rect">
            <a:avLst/>
          </a:prstGeom>
        </p:spPr>
      </p:pic>
      <p:pic>
        <p:nvPicPr>
          <p:cNvPr id="32" name="Picture 31" descr="A cartoon of a person holding a shield&#10;&#10;AI-generated content may be incorrect.">
            <a:extLst>
              <a:ext uri="{FF2B5EF4-FFF2-40B4-BE49-F238E27FC236}">
                <a16:creationId xmlns:a16="http://schemas.microsoft.com/office/drawing/2014/main" id="{33DF8777-7718-96A5-F891-FEF02CA5C980}"/>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2199885" y="8805012"/>
            <a:ext cx="1810259" cy="3256952"/>
          </a:xfrm>
          <a:prstGeom prst="rect">
            <a:avLst/>
          </a:prstGeom>
        </p:spPr>
      </p:pic>
      <p:pic>
        <p:nvPicPr>
          <p:cNvPr id="33" name="Picture 32" descr="A cartoon of a person holding a microphone&#10;&#10;AI-generated content may be incorrect.">
            <a:extLst>
              <a:ext uri="{FF2B5EF4-FFF2-40B4-BE49-F238E27FC236}">
                <a16:creationId xmlns:a16="http://schemas.microsoft.com/office/drawing/2014/main" id="{09E8529D-7F80-EC3C-2C32-78EDD34D7B41}"/>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7569237" y="8012648"/>
            <a:ext cx="1905940" cy="3151846"/>
          </a:xfrm>
          <a:prstGeom prst="rect">
            <a:avLst/>
          </a:prstGeom>
        </p:spPr>
      </p:pic>
      <p:sp>
        <p:nvSpPr>
          <p:cNvPr id="34" name="TextBox 33">
            <a:extLst>
              <a:ext uri="{FF2B5EF4-FFF2-40B4-BE49-F238E27FC236}">
                <a16:creationId xmlns:a16="http://schemas.microsoft.com/office/drawing/2014/main" id="{8DC67B23-6E11-7FF7-AB5B-55D9EB066296}"/>
              </a:ext>
            </a:extLst>
          </p:cNvPr>
          <p:cNvSpPr txBox="1"/>
          <p:nvPr/>
        </p:nvSpPr>
        <p:spPr>
          <a:xfrm>
            <a:off x="17790944" y="1454109"/>
            <a:ext cx="2497816" cy="646331"/>
          </a:xfrm>
          <a:prstGeom prst="rect">
            <a:avLst/>
          </a:prstGeom>
          <a:noFill/>
        </p:spPr>
        <p:txBody>
          <a:bodyPr wrap="square" rtlCol="1">
            <a:spAutoFit/>
          </a:bodyPr>
          <a:lstStyle/>
          <a:p>
            <a:pPr algn="r" rtl="1"/>
            <a:r>
              <a:rPr lang="fa-IR" sz="3600" b="1" spc="-50" dirty="0">
                <a:solidFill>
                  <a:srgbClr val="6E026F"/>
                </a:solidFill>
                <a:latin typeface="Ravi Bold" panose="02000504000000020004" pitchFamily="2" charset="-78"/>
                <a:ea typeface="Ravi Bold" panose="02000504000000020004" pitchFamily="2" charset="-78"/>
                <a:cs typeface="Ravi Bold" panose="02000504000000020004" pitchFamily="2" charset="-78"/>
              </a:rPr>
              <a:t>فقط حجاب؟!</a:t>
            </a:r>
          </a:p>
        </p:txBody>
      </p:sp>
      <p:sp>
        <p:nvSpPr>
          <p:cNvPr id="35" name="TextBox 34">
            <a:extLst>
              <a:ext uri="{FF2B5EF4-FFF2-40B4-BE49-F238E27FC236}">
                <a16:creationId xmlns:a16="http://schemas.microsoft.com/office/drawing/2014/main" id="{F479EFFE-1D26-BA72-8D6B-D67D8E880545}"/>
              </a:ext>
            </a:extLst>
          </p:cNvPr>
          <p:cNvSpPr txBox="1"/>
          <p:nvPr/>
        </p:nvSpPr>
        <p:spPr>
          <a:xfrm>
            <a:off x="15153714" y="2932153"/>
            <a:ext cx="5899850" cy="3323987"/>
          </a:xfrm>
          <a:prstGeom prst="rect">
            <a:avLst/>
          </a:prstGeom>
          <a:noFill/>
        </p:spPr>
        <p:txBody>
          <a:bodyPr wrap="square" rtlCol="1">
            <a:spAutoFit/>
          </a:bodyPr>
          <a:lstStyle/>
          <a:p>
            <a:pPr algn="just" rtl="1">
              <a:lnSpc>
                <a:spcPct val="150000"/>
              </a:lnSpc>
            </a:pPr>
            <a:r>
              <a:rPr lang="fa-IR" sz="2000" b="1"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ابتذال اخلاقی </a:t>
            </a:r>
            <a:r>
              <a:rPr lang="fa-IR" sz="2000"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منکر است؛ </a:t>
            </a:r>
            <a:r>
              <a:rPr lang="fa-IR" sz="2000" b="1"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کمک به دشمنان اسلام </a:t>
            </a:r>
            <a:r>
              <a:rPr lang="fa-IR" sz="2000"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منکر است؛ </a:t>
            </a:r>
            <a:r>
              <a:rPr lang="fa-IR" sz="2000" b="1"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تضعیف نظام اسلامی </a:t>
            </a:r>
            <a:r>
              <a:rPr lang="fa-IR" sz="2000"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منکر است؛ تض</a:t>
            </a:r>
            <a:r>
              <a:rPr lang="fa-IR" sz="2000" b="1"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عیف فرهنگ اسلامی </a:t>
            </a:r>
            <a:r>
              <a:rPr lang="fa-IR" sz="2000"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منکر است؛ </a:t>
            </a:r>
            <a:r>
              <a:rPr lang="fa-IR" sz="2000" b="1"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تضعیف اقتصاد جامعه و تضعیف علم و فنّاوری</a:t>
            </a:r>
            <a:r>
              <a:rPr lang="fa-IR" sz="2000"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 منکر است. از این منکرها باید نهی کرد.</a:t>
            </a:r>
          </a:p>
          <a:p>
            <a:pPr algn="just" rtl="1">
              <a:lnSpc>
                <a:spcPct val="150000"/>
              </a:lnSpc>
            </a:pPr>
            <a:r>
              <a:rPr lang="fa-IR" sz="2000"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معروفی بالاتر از ایجاد نظام اسلامی و حفظ نظام اسلامی نداریم. هر کسی که در این راه تلاش کند، آمر به معروف است؛ </a:t>
            </a:r>
            <a:r>
              <a:rPr lang="fa-IR" sz="2000" b="1"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حفظ عزّت و آبروی ملّت ایران، بزرگ‌ترین معروف است.</a:t>
            </a:r>
          </a:p>
        </p:txBody>
      </p:sp>
      <p:sp>
        <p:nvSpPr>
          <p:cNvPr id="36" name="TextBox 35">
            <a:extLst>
              <a:ext uri="{FF2B5EF4-FFF2-40B4-BE49-F238E27FC236}">
                <a16:creationId xmlns:a16="http://schemas.microsoft.com/office/drawing/2014/main" id="{9716881A-99F3-5760-9F83-1026E30D0B65}"/>
              </a:ext>
            </a:extLst>
          </p:cNvPr>
          <p:cNvSpPr txBox="1"/>
          <p:nvPr/>
        </p:nvSpPr>
        <p:spPr>
          <a:xfrm>
            <a:off x="16396064" y="2046170"/>
            <a:ext cx="3932319" cy="738664"/>
          </a:xfrm>
          <a:prstGeom prst="rect">
            <a:avLst/>
          </a:prstGeom>
          <a:noFill/>
        </p:spPr>
        <p:txBody>
          <a:bodyPr wrap="square" rtlCol="1">
            <a:spAutoFit/>
          </a:bodyPr>
          <a:lstStyle/>
          <a:p>
            <a:pPr algn="just" rtl="1">
              <a:lnSpc>
                <a:spcPct val="150000"/>
              </a:lnSpc>
            </a:pPr>
            <a:r>
              <a:rPr lang="fa-IR" sz="2800" b="1" dirty="0">
                <a:solidFill>
                  <a:schemeClr val="tx1">
                    <a:lumMod val="85000"/>
                    <a:lumOff val="15000"/>
                  </a:schemeClr>
                </a:solidFill>
                <a:latin typeface="Ravi Bold" panose="02000504000000020004" pitchFamily="2" charset="-78"/>
                <a:ea typeface="Ravi Bold" panose="02000504000000020004" pitchFamily="2" charset="-78"/>
                <a:cs typeface="Ravi Bold" panose="02000504000000020004" pitchFamily="2" charset="-78"/>
              </a:rPr>
              <a:t>منکر فقط بی‌حجابی نیست!</a:t>
            </a:r>
          </a:p>
        </p:txBody>
      </p:sp>
      <p:pic>
        <p:nvPicPr>
          <p:cNvPr id="37" name="Graphic 36">
            <a:extLst>
              <a:ext uri="{FF2B5EF4-FFF2-40B4-BE49-F238E27FC236}">
                <a16:creationId xmlns:a16="http://schemas.microsoft.com/office/drawing/2014/main" id="{AA2A8746-0CFA-AFD1-98A0-4167AA93A432}"/>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20328383" y="2121706"/>
            <a:ext cx="607047" cy="646331"/>
          </a:xfrm>
          <a:prstGeom prst="rect">
            <a:avLst/>
          </a:prstGeom>
        </p:spPr>
      </p:pic>
      <p:pic>
        <p:nvPicPr>
          <p:cNvPr id="38" name="Graphic 37">
            <a:extLst>
              <a:ext uri="{FF2B5EF4-FFF2-40B4-BE49-F238E27FC236}">
                <a16:creationId xmlns:a16="http://schemas.microsoft.com/office/drawing/2014/main" id="{809A7CF9-3F28-F62F-3548-19EF8FA49BAD}"/>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20362629" y="1363378"/>
            <a:ext cx="602015" cy="597234"/>
          </a:xfrm>
          <a:prstGeom prst="rect">
            <a:avLst/>
          </a:prstGeom>
        </p:spPr>
      </p:pic>
    </p:spTree>
    <p:extLst>
      <p:ext uri="{BB962C8B-B14F-4D97-AF65-F5344CB8AC3E}">
        <p14:creationId xmlns:p14="http://schemas.microsoft.com/office/powerpoint/2010/main" val="33839610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50000">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14:bounceEnd="50000">
                                          <p:cBhvr additive="base">
                                            <p:cTn id="7" dur="2000" fill="hold"/>
                                            <p:tgtEl>
                                              <p:spTgt spid="49"/>
                                            </p:tgtEl>
                                            <p:attrNameLst>
                                              <p:attrName>ppt_x</p:attrName>
                                            </p:attrNameLst>
                                          </p:cBhvr>
                                          <p:tavLst>
                                            <p:tav tm="0">
                                              <p:val>
                                                <p:strVal val="1+#ppt_w/2"/>
                                              </p:val>
                                            </p:tav>
                                            <p:tav tm="100000">
                                              <p:val>
                                                <p:strVal val="#ppt_x"/>
                                              </p:val>
                                            </p:tav>
                                          </p:tavLst>
                                        </p:anim>
                                        <p:anim calcmode="lin" valueType="num" p14:bounceEnd="50000">
                                          <p:cBhvr additive="base">
                                            <p:cTn id="8" dur="2000" fill="hold"/>
                                            <p:tgtEl>
                                              <p:spTgt spid="49"/>
                                            </p:tgtEl>
                                            <p:attrNameLst>
                                              <p:attrName>ppt_y</p:attrName>
                                            </p:attrNameLst>
                                          </p:cBhvr>
                                          <p:tavLst>
                                            <p:tav tm="0">
                                              <p:val>
                                                <p:strVal val="#ppt_y"/>
                                              </p:val>
                                            </p:tav>
                                            <p:tav tm="100000">
                                              <p:val>
                                                <p:strVal val="#ppt_y"/>
                                              </p:val>
                                            </p:tav>
                                          </p:tavLst>
                                        </p:anim>
                                      </p:childTnLst>
                                    </p:cTn>
                                  </p:par>
                                  <p:par>
                                    <p:cTn id="9" presetID="22" presetClass="entr" presetSubtype="1"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2000"/>
                                            <p:tgtEl>
                                              <p:spTgt spid="6"/>
                                            </p:tgtEl>
                                          </p:cBhvr>
                                        </p:animEffect>
                                      </p:childTnLst>
                                    </p:cTn>
                                  </p:par>
                                  <p:par>
                                    <p:cTn id="12" presetID="2" presetClass="entr" presetSubtype="8" fill="hold" nodeType="withEffect" p14:presetBounceEnd="75000">
                                      <p:stCondLst>
                                        <p:cond delay="2000"/>
                                      </p:stCondLst>
                                      <p:childTnLst>
                                        <p:set>
                                          <p:cBhvr>
                                            <p:cTn id="13" dur="1" fill="hold">
                                              <p:stCondLst>
                                                <p:cond delay="0"/>
                                              </p:stCondLst>
                                            </p:cTn>
                                            <p:tgtEl>
                                              <p:spTgt spid="8"/>
                                            </p:tgtEl>
                                            <p:attrNameLst>
                                              <p:attrName>style.visibility</p:attrName>
                                            </p:attrNameLst>
                                          </p:cBhvr>
                                          <p:to>
                                            <p:strVal val="visible"/>
                                          </p:to>
                                        </p:set>
                                        <p:anim calcmode="lin" valueType="num" p14:bounceEnd="75000">
                                          <p:cBhvr additive="base">
                                            <p:cTn id="14" dur="2000" fill="hold"/>
                                            <p:tgtEl>
                                              <p:spTgt spid="8"/>
                                            </p:tgtEl>
                                            <p:attrNameLst>
                                              <p:attrName>ppt_x</p:attrName>
                                            </p:attrNameLst>
                                          </p:cBhvr>
                                          <p:tavLst>
                                            <p:tav tm="0">
                                              <p:val>
                                                <p:strVal val="0-#ppt_w/2"/>
                                              </p:val>
                                            </p:tav>
                                            <p:tav tm="100000">
                                              <p:val>
                                                <p:strVal val="#ppt_x"/>
                                              </p:val>
                                            </p:tav>
                                          </p:tavLst>
                                        </p:anim>
                                        <p:anim calcmode="lin" valueType="num" p14:bounceEnd="75000">
                                          <p:cBhvr additive="base">
                                            <p:cTn id="15" dur="2000" fill="hold"/>
                                            <p:tgtEl>
                                              <p:spTgt spid="8"/>
                                            </p:tgtEl>
                                            <p:attrNameLst>
                                              <p:attrName>ppt_y</p:attrName>
                                            </p:attrNameLst>
                                          </p:cBhvr>
                                          <p:tavLst>
                                            <p:tav tm="0">
                                              <p:val>
                                                <p:strVal val="#ppt_y"/>
                                              </p:val>
                                            </p:tav>
                                            <p:tav tm="100000">
                                              <p:val>
                                                <p:strVal val="#ppt_y"/>
                                              </p:val>
                                            </p:tav>
                                          </p:tavLst>
                                        </p:anim>
                                      </p:childTnLst>
                                    </p:cTn>
                                  </p:par>
                                  <p:par>
                                    <p:cTn id="16" presetID="56" presetClass="entr" presetSubtype="0" fill="hold" grpId="0" nodeType="withEffect">
                                      <p:stCondLst>
                                        <p:cond delay="2000"/>
                                      </p:stCondLst>
                                      <p:iterate type="lt">
                                        <p:tmPct val="10000"/>
                                      </p:iterate>
                                      <p:childTnLst>
                                        <p:set>
                                          <p:cBhvr>
                                            <p:cTn id="17" dur="1" fill="hold">
                                              <p:stCondLst>
                                                <p:cond delay="0"/>
                                              </p:stCondLst>
                                            </p:cTn>
                                            <p:tgtEl>
                                              <p:spTgt spid="45"/>
                                            </p:tgtEl>
                                            <p:attrNameLst>
                                              <p:attrName>style.visibility</p:attrName>
                                            </p:attrNameLst>
                                          </p:cBhvr>
                                          <p:to>
                                            <p:strVal val="visible"/>
                                          </p:to>
                                        </p:set>
                                        <p:anim by="(-#ppt_w*2)" calcmode="lin" valueType="num">
                                          <p:cBhvr rctx="PPT">
                                            <p:cTn id="18" dur="500" autoRev="1" fill="hold">
                                              <p:stCondLst>
                                                <p:cond delay="0"/>
                                              </p:stCondLst>
                                            </p:cTn>
                                            <p:tgtEl>
                                              <p:spTgt spid="45"/>
                                            </p:tgtEl>
                                            <p:attrNameLst>
                                              <p:attrName>ppt_w</p:attrName>
                                            </p:attrNameLst>
                                          </p:cBhvr>
                                        </p:anim>
                                        <p:anim by="(#ppt_w*0.50)" calcmode="lin" valueType="num">
                                          <p:cBhvr>
                                            <p:cTn id="19" dur="500" decel="50000" autoRev="1" fill="hold">
                                              <p:stCondLst>
                                                <p:cond delay="0"/>
                                              </p:stCondLst>
                                            </p:cTn>
                                            <p:tgtEl>
                                              <p:spTgt spid="45"/>
                                            </p:tgtEl>
                                            <p:attrNameLst>
                                              <p:attrName>ppt_x</p:attrName>
                                            </p:attrNameLst>
                                          </p:cBhvr>
                                        </p:anim>
                                        <p:anim from="(-#ppt_h/2)" to="(#ppt_y)" calcmode="lin" valueType="num">
                                          <p:cBhvr>
                                            <p:cTn id="20" dur="1000" fill="hold">
                                              <p:stCondLst>
                                                <p:cond delay="0"/>
                                              </p:stCondLst>
                                            </p:cTn>
                                            <p:tgtEl>
                                              <p:spTgt spid="45"/>
                                            </p:tgtEl>
                                            <p:attrNameLst>
                                              <p:attrName>ppt_y</p:attrName>
                                            </p:attrNameLst>
                                          </p:cBhvr>
                                        </p:anim>
                                        <p:animRot by="21600000">
                                          <p:cBhvr>
                                            <p:cTn id="21" dur="1000" fill="hold">
                                              <p:stCondLst>
                                                <p:cond delay="0"/>
                                              </p:stCondLst>
                                            </p:cTn>
                                            <p:tgtEl>
                                              <p:spTgt spid="45"/>
                                            </p:tgtEl>
                                            <p:attrNameLst>
                                              <p:attrName>r</p:attrName>
                                            </p:attrNameLst>
                                          </p:cBhvr>
                                        </p:animRot>
                                      </p:childTnLst>
                                    </p:cTn>
                                  </p:par>
                                  <p:par>
                                    <p:cTn id="22" presetID="2" presetClass="entr" presetSubtype="8" fill="hold" nodeType="withEffect" p14:presetBounceEnd="75000">
                                      <p:stCondLst>
                                        <p:cond delay="1500"/>
                                      </p:stCondLst>
                                      <p:childTnLst>
                                        <p:set>
                                          <p:cBhvr>
                                            <p:cTn id="23" dur="1" fill="hold">
                                              <p:stCondLst>
                                                <p:cond delay="0"/>
                                              </p:stCondLst>
                                            </p:cTn>
                                            <p:tgtEl>
                                              <p:spTgt spid="18"/>
                                            </p:tgtEl>
                                            <p:attrNameLst>
                                              <p:attrName>style.visibility</p:attrName>
                                            </p:attrNameLst>
                                          </p:cBhvr>
                                          <p:to>
                                            <p:strVal val="visible"/>
                                          </p:to>
                                        </p:set>
                                        <p:anim calcmode="lin" valueType="num" p14:bounceEnd="75000">
                                          <p:cBhvr additive="base">
                                            <p:cTn id="24" dur="2000" fill="hold"/>
                                            <p:tgtEl>
                                              <p:spTgt spid="18"/>
                                            </p:tgtEl>
                                            <p:attrNameLst>
                                              <p:attrName>ppt_x</p:attrName>
                                            </p:attrNameLst>
                                          </p:cBhvr>
                                          <p:tavLst>
                                            <p:tav tm="0">
                                              <p:val>
                                                <p:strVal val="0-#ppt_w/2"/>
                                              </p:val>
                                            </p:tav>
                                            <p:tav tm="100000">
                                              <p:val>
                                                <p:strVal val="#ppt_x"/>
                                              </p:val>
                                            </p:tav>
                                          </p:tavLst>
                                        </p:anim>
                                        <p:anim calcmode="lin" valueType="num" p14:bounceEnd="75000">
                                          <p:cBhvr additive="base">
                                            <p:cTn id="25" dur="2000" fill="hold"/>
                                            <p:tgtEl>
                                              <p:spTgt spid="18"/>
                                            </p:tgtEl>
                                            <p:attrNameLst>
                                              <p:attrName>ppt_y</p:attrName>
                                            </p:attrNameLst>
                                          </p:cBhvr>
                                          <p:tavLst>
                                            <p:tav tm="0">
                                              <p:val>
                                                <p:strVal val="#ppt_y"/>
                                              </p:val>
                                            </p:tav>
                                            <p:tav tm="100000">
                                              <p:val>
                                                <p:strVal val="#ppt_y"/>
                                              </p:val>
                                            </p:tav>
                                          </p:tavLst>
                                        </p:anim>
                                      </p:childTnLst>
                                    </p:cTn>
                                  </p:par>
                                  <p:par>
                                    <p:cTn id="26" presetID="2" presetClass="entr" presetSubtype="4" fill="hold" nodeType="withEffect" p14:presetBounceEnd="50000">
                                      <p:stCondLst>
                                        <p:cond delay="1500"/>
                                      </p:stCondLst>
                                      <p:childTnLst>
                                        <p:set>
                                          <p:cBhvr>
                                            <p:cTn id="27" dur="1" fill="hold">
                                              <p:stCondLst>
                                                <p:cond delay="0"/>
                                              </p:stCondLst>
                                            </p:cTn>
                                            <p:tgtEl>
                                              <p:spTgt spid="13"/>
                                            </p:tgtEl>
                                            <p:attrNameLst>
                                              <p:attrName>style.visibility</p:attrName>
                                            </p:attrNameLst>
                                          </p:cBhvr>
                                          <p:to>
                                            <p:strVal val="visible"/>
                                          </p:to>
                                        </p:set>
                                        <p:anim calcmode="lin" valueType="num" p14:bounceEnd="50000">
                                          <p:cBhvr additive="base">
                                            <p:cTn id="28" dur="2000" fill="hold"/>
                                            <p:tgtEl>
                                              <p:spTgt spid="13"/>
                                            </p:tgtEl>
                                            <p:attrNameLst>
                                              <p:attrName>ppt_x</p:attrName>
                                            </p:attrNameLst>
                                          </p:cBhvr>
                                          <p:tavLst>
                                            <p:tav tm="0">
                                              <p:val>
                                                <p:strVal val="#ppt_x"/>
                                              </p:val>
                                            </p:tav>
                                            <p:tav tm="100000">
                                              <p:val>
                                                <p:strVal val="#ppt_x"/>
                                              </p:val>
                                            </p:tav>
                                          </p:tavLst>
                                        </p:anim>
                                        <p:anim calcmode="lin" valueType="num" p14:bounceEnd="50000">
                                          <p:cBhvr additive="base">
                                            <p:cTn id="29" dur="2000" fill="hold"/>
                                            <p:tgtEl>
                                              <p:spTgt spid="13"/>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14:presetBounceEnd="50000">
                                      <p:stCondLst>
                                        <p:cond delay="1500"/>
                                      </p:stCondLst>
                                      <p:childTnLst>
                                        <p:set>
                                          <p:cBhvr>
                                            <p:cTn id="31" dur="1" fill="hold">
                                              <p:stCondLst>
                                                <p:cond delay="0"/>
                                              </p:stCondLst>
                                            </p:cTn>
                                            <p:tgtEl>
                                              <p:spTgt spid="16"/>
                                            </p:tgtEl>
                                            <p:attrNameLst>
                                              <p:attrName>style.visibility</p:attrName>
                                            </p:attrNameLst>
                                          </p:cBhvr>
                                          <p:to>
                                            <p:strVal val="visible"/>
                                          </p:to>
                                        </p:set>
                                        <p:anim calcmode="lin" valueType="num" p14:bounceEnd="50000">
                                          <p:cBhvr additive="base">
                                            <p:cTn id="32" dur="2000" fill="hold"/>
                                            <p:tgtEl>
                                              <p:spTgt spid="16"/>
                                            </p:tgtEl>
                                            <p:attrNameLst>
                                              <p:attrName>ppt_x</p:attrName>
                                            </p:attrNameLst>
                                          </p:cBhvr>
                                          <p:tavLst>
                                            <p:tav tm="0">
                                              <p:val>
                                                <p:strVal val="#ppt_x"/>
                                              </p:val>
                                            </p:tav>
                                            <p:tav tm="100000">
                                              <p:val>
                                                <p:strVal val="#ppt_x"/>
                                              </p:val>
                                            </p:tav>
                                          </p:tavLst>
                                        </p:anim>
                                        <p:anim calcmode="lin" valueType="num" p14:bounceEnd="50000">
                                          <p:cBhvr additive="base">
                                            <p:cTn id="33" dur="2000" fill="hold"/>
                                            <p:tgtEl>
                                              <p:spTgt spid="16"/>
                                            </p:tgtEl>
                                            <p:attrNameLst>
                                              <p:attrName>ppt_y</p:attrName>
                                            </p:attrNameLst>
                                          </p:cBhvr>
                                          <p:tavLst>
                                            <p:tav tm="0">
                                              <p:val>
                                                <p:strVal val="1+#ppt_h/2"/>
                                              </p:val>
                                            </p:tav>
                                            <p:tav tm="100000">
                                              <p:val>
                                                <p:strVal val="#ppt_y"/>
                                              </p:val>
                                            </p:tav>
                                          </p:tavLst>
                                        </p:anim>
                                      </p:childTnLst>
                                    </p:cTn>
                                  </p:par>
                                  <p:par>
                                    <p:cTn id="34" presetID="21" presetClass="entr" presetSubtype="1" fill="hold" nodeType="withEffect">
                                      <p:stCondLst>
                                        <p:cond delay="5000"/>
                                      </p:stCondLst>
                                      <p:childTnLst>
                                        <p:set>
                                          <p:cBhvr>
                                            <p:cTn id="35" dur="1" fill="hold">
                                              <p:stCondLst>
                                                <p:cond delay="0"/>
                                              </p:stCondLst>
                                            </p:cTn>
                                            <p:tgtEl>
                                              <p:spTgt spid="23"/>
                                            </p:tgtEl>
                                            <p:attrNameLst>
                                              <p:attrName>style.visibility</p:attrName>
                                            </p:attrNameLst>
                                          </p:cBhvr>
                                          <p:to>
                                            <p:strVal val="visible"/>
                                          </p:to>
                                        </p:set>
                                        <p:animEffect transition="in" filter="wheel(1)">
                                          <p:cBhvr>
                                            <p:cTn id="36" dur="2000"/>
                                            <p:tgtEl>
                                              <p:spTgt spid="23"/>
                                            </p:tgtEl>
                                          </p:cBhvr>
                                        </p:animEffect>
                                      </p:childTnLst>
                                    </p:cTn>
                                  </p:par>
                                  <p:par>
                                    <p:cTn id="37" presetID="21" presetClass="entr" presetSubtype="1" fill="hold" nodeType="withEffect">
                                      <p:stCondLst>
                                        <p:cond delay="5000"/>
                                      </p:stCondLst>
                                      <p:childTnLst>
                                        <p:set>
                                          <p:cBhvr>
                                            <p:cTn id="38" dur="1" fill="hold">
                                              <p:stCondLst>
                                                <p:cond delay="0"/>
                                              </p:stCondLst>
                                            </p:cTn>
                                            <p:tgtEl>
                                              <p:spTgt spid="21"/>
                                            </p:tgtEl>
                                            <p:attrNameLst>
                                              <p:attrName>style.visibility</p:attrName>
                                            </p:attrNameLst>
                                          </p:cBhvr>
                                          <p:to>
                                            <p:strVal val="visible"/>
                                          </p:to>
                                        </p:set>
                                        <p:animEffect transition="in" filter="wheel(1)">
                                          <p:cBhvr>
                                            <p:cTn id="39" dur="2000"/>
                                            <p:tgtEl>
                                              <p:spTgt spid="21"/>
                                            </p:tgtEl>
                                          </p:cBhvr>
                                        </p:animEffect>
                                      </p:childTnLst>
                                    </p:cTn>
                                  </p:par>
                                  <p:par>
                                    <p:cTn id="40" presetID="2" presetClass="entr" presetSubtype="2" fill="hold" nodeType="withEffect" p14:presetBounceEnd="50000">
                                      <p:stCondLst>
                                        <p:cond delay="5200"/>
                                      </p:stCondLst>
                                      <p:childTnLst>
                                        <p:set>
                                          <p:cBhvr>
                                            <p:cTn id="41" dur="1" fill="hold">
                                              <p:stCondLst>
                                                <p:cond delay="0"/>
                                              </p:stCondLst>
                                            </p:cTn>
                                            <p:tgtEl>
                                              <p:spTgt spid="26"/>
                                            </p:tgtEl>
                                            <p:attrNameLst>
                                              <p:attrName>style.visibility</p:attrName>
                                            </p:attrNameLst>
                                          </p:cBhvr>
                                          <p:to>
                                            <p:strVal val="visible"/>
                                          </p:to>
                                        </p:set>
                                        <p:anim calcmode="lin" valueType="num" p14:bounceEnd="50000">
                                          <p:cBhvr additive="base">
                                            <p:cTn id="42" dur="2000" fill="hold"/>
                                            <p:tgtEl>
                                              <p:spTgt spid="26"/>
                                            </p:tgtEl>
                                            <p:attrNameLst>
                                              <p:attrName>ppt_x</p:attrName>
                                            </p:attrNameLst>
                                          </p:cBhvr>
                                          <p:tavLst>
                                            <p:tav tm="0">
                                              <p:val>
                                                <p:strVal val="1+#ppt_w/2"/>
                                              </p:val>
                                            </p:tav>
                                            <p:tav tm="100000">
                                              <p:val>
                                                <p:strVal val="#ppt_x"/>
                                              </p:val>
                                            </p:tav>
                                          </p:tavLst>
                                        </p:anim>
                                        <p:anim calcmode="lin" valueType="num" p14:bounceEnd="50000">
                                          <p:cBhvr additive="base">
                                            <p:cTn id="43" dur="2000" fill="hold"/>
                                            <p:tgtEl>
                                              <p:spTgt spid="26"/>
                                            </p:tgtEl>
                                            <p:attrNameLst>
                                              <p:attrName>ppt_y</p:attrName>
                                            </p:attrNameLst>
                                          </p:cBhvr>
                                          <p:tavLst>
                                            <p:tav tm="0">
                                              <p:val>
                                                <p:strVal val="#ppt_y"/>
                                              </p:val>
                                            </p:tav>
                                            <p:tav tm="100000">
                                              <p:val>
                                                <p:strVal val="#ppt_y"/>
                                              </p:val>
                                            </p:tav>
                                          </p:tavLst>
                                        </p:anim>
                                      </p:childTnLst>
                                    </p:cTn>
                                  </p:par>
                                  <p:par>
                                    <p:cTn id="44" presetID="2" presetClass="entr" presetSubtype="2" fill="hold" grpId="0" nodeType="withEffect" p14:presetBounceEnd="50000">
                                      <p:stCondLst>
                                        <p:cond delay="5200"/>
                                      </p:stCondLst>
                                      <p:childTnLst>
                                        <p:set>
                                          <p:cBhvr>
                                            <p:cTn id="45" dur="1" fill="hold">
                                              <p:stCondLst>
                                                <p:cond delay="0"/>
                                              </p:stCondLst>
                                            </p:cTn>
                                            <p:tgtEl>
                                              <p:spTgt spid="43"/>
                                            </p:tgtEl>
                                            <p:attrNameLst>
                                              <p:attrName>style.visibility</p:attrName>
                                            </p:attrNameLst>
                                          </p:cBhvr>
                                          <p:to>
                                            <p:strVal val="visible"/>
                                          </p:to>
                                        </p:set>
                                        <p:anim calcmode="lin" valueType="num" p14:bounceEnd="50000">
                                          <p:cBhvr additive="base">
                                            <p:cTn id="46" dur="2000" fill="hold"/>
                                            <p:tgtEl>
                                              <p:spTgt spid="43"/>
                                            </p:tgtEl>
                                            <p:attrNameLst>
                                              <p:attrName>ppt_x</p:attrName>
                                            </p:attrNameLst>
                                          </p:cBhvr>
                                          <p:tavLst>
                                            <p:tav tm="0">
                                              <p:val>
                                                <p:strVal val="1+#ppt_w/2"/>
                                              </p:val>
                                            </p:tav>
                                            <p:tav tm="100000">
                                              <p:val>
                                                <p:strVal val="#ppt_x"/>
                                              </p:val>
                                            </p:tav>
                                          </p:tavLst>
                                        </p:anim>
                                        <p:anim calcmode="lin" valueType="num" p14:bounceEnd="50000">
                                          <p:cBhvr additive="base">
                                            <p:cTn id="47" dur="2000" fill="hold"/>
                                            <p:tgtEl>
                                              <p:spTgt spid="43"/>
                                            </p:tgtEl>
                                            <p:attrNameLst>
                                              <p:attrName>ppt_y</p:attrName>
                                            </p:attrNameLst>
                                          </p:cBhvr>
                                          <p:tavLst>
                                            <p:tav tm="0">
                                              <p:val>
                                                <p:strVal val="#ppt_y"/>
                                              </p:val>
                                            </p:tav>
                                            <p:tav tm="100000">
                                              <p:val>
                                                <p:strVal val="#ppt_y"/>
                                              </p:val>
                                            </p:tav>
                                          </p:tavLst>
                                        </p:anim>
                                      </p:childTnLst>
                                    </p:cTn>
                                  </p:par>
                                  <p:par>
                                    <p:cTn id="48" presetID="2" presetClass="entr" presetSubtype="2" fill="hold" grpId="0" nodeType="withEffect" p14:presetBounceEnd="50000">
                                      <p:stCondLst>
                                        <p:cond delay="5400"/>
                                      </p:stCondLst>
                                      <p:childTnLst>
                                        <p:set>
                                          <p:cBhvr>
                                            <p:cTn id="49" dur="1" fill="hold">
                                              <p:stCondLst>
                                                <p:cond delay="0"/>
                                              </p:stCondLst>
                                            </p:cTn>
                                            <p:tgtEl>
                                              <p:spTgt spid="2"/>
                                            </p:tgtEl>
                                            <p:attrNameLst>
                                              <p:attrName>style.visibility</p:attrName>
                                            </p:attrNameLst>
                                          </p:cBhvr>
                                          <p:to>
                                            <p:strVal val="visible"/>
                                          </p:to>
                                        </p:set>
                                        <p:anim calcmode="lin" valueType="num" p14:bounceEnd="50000">
                                          <p:cBhvr additive="base">
                                            <p:cTn id="50" dur="2000" fill="hold"/>
                                            <p:tgtEl>
                                              <p:spTgt spid="2"/>
                                            </p:tgtEl>
                                            <p:attrNameLst>
                                              <p:attrName>ppt_x</p:attrName>
                                            </p:attrNameLst>
                                          </p:cBhvr>
                                          <p:tavLst>
                                            <p:tav tm="0">
                                              <p:val>
                                                <p:strVal val="1+#ppt_w/2"/>
                                              </p:val>
                                            </p:tav>
                                            <p:tav tm="100000">
                                              <p:val>
                                                <p:strVal val="#ppt_x"/>
                                              </p:val>
                                            </p:tav>
                                          </p:tavLst>
                                        </p:anim>
                                        <p:anim calcmode="lin" valueType="num" p14:bounceEnd="50000">
                                          <p:cBhvr additive="base">
                                            <p:cTn id="51" dur="2000" fill="hold"/>
                                            <p:tgtEl>
                                              <p:spTgt spid="2"/>
                                            </p:tgtEl>
                                            <p:attrNameLst>
                                              <p:attrName>ppt_y</p:attrName>
                                            </p:attrNameLst>
                                          </p:cBhvr>
                                          <p:tavLst>
                                            <p:tav tm="0">
                                              <p:val>
                                                <p:strVal val="#ppt_y"/>
                                              </p:val>
                                            </p:tav>
                                            <p:tav tm="100000">
                                              <p:val>
                                                <p:strVal val="#ppt_y"/>
                                              </p:val>
                                            </p:tav>
                                          </p:tavLst>
                                        </p:anim>
                                      </p:childTnLst>
                                    </p:cTn>
                                  </p:par>
                                  <p:par>
                                    <p:cTn id="52" presetID="56" presetClass="entr" presetSubtype="0" fill="hold" grpId="0" nodeType="withEffect">
                                      <p:stCondLst>
                                        <p:cond delay="7000"/>
                                      </p:stCondLst>
                                      <p:iterate type="lt">
                                        <p:tmPct val="10000"/>
                                      </p:iterate>
                                      <p:childTnLst>
                                        <p:set>
                                          <p:cBhvr>
                                            <p:cTn id="53" dur="1" fill="hold">
                                              <p:stCondLst>
                                                <p:cond delay="0"/>
                                              </p:stCondLst>
                                            </p:cTn>
                                            <p:tgtEl>
                                              <p:spTgt spid="3"/>
                                            </p:tgtEl>
                                            <p:attrNameLst>
                                              <p:attrName>style.visibility</p:attrName>
                                            </p:attrNameLst>
                                          </p:cBhvr>
                                          <p:to>
                                            <p:strVal val="visible"/>
                                          </p:to>
                                        </p:set>
                                        <p:anim by="(-#ppt_w*2)" calcmode="lin" valueType="num">
                                          <p:cBhvr rctx="PPT">
                                            <p:cTn id="54" dur="500" autoRev="1" fill="hold">
                                              <p:stCondLst>
                                                <p:cond delay="0"/>
                                              </p:stCondLst>
                                            </p:cTn>
                                            <p:tgtEl>
                                              <p:spTgt spid="3"/>
                                            </p:tgtEl>
                                            <p:attrNameLst>
                                              <p:attrName>ppt_w</p:attrName>
                                            </p:attrNameLst>
                                          </p:cBhvr>
                                        </p:anim>
                                        <p:anim by="(#ppt_w*0.50)" calcmode="lin" valueType="num">
                                          <p:cBhvr>
                                            <p:cTn id="55" dur="500" decel="50000" autoRev="1" fill="hold">
                                              <p:stCondLst>
                                                <p:cond delay="0"/>
                                              </p:stCondLst>
                                            </p:cTn>
                                            <p:tgtEl>
                                              <p:spTgt spid="3"/>
                                            </p:tgtEl>
                                            <p:attrNameLst>
                                              <p:attrName>ppt_x</p:attrName>
                                            </p:attrNameLst>
                                          </p:cBhvr>
                                        </p:anim>
                                        <p:anim from="(-#ppt_h/2)" to="(#ppt_y)" calcmode="lin" valueType="num">
                                          <p:cBhvr>
                                            <p:cTn id="56" dur="1000" fill="hold">
                                              <p:stCondLst>
                                                <p:cond delay="0"/>
                                              </p:stCondLst>
                                            </p:cTn>
                                            <p:tgtEl>
                                              <p:spTgt spid="3"/>
                                            </p:tgtEl>
                                            <p:attrNameLst>
                                              <p:attrName>ppt_y</p:attrName>
                                            </p:attrNameLst>
                                          </p:cBhvr>
                                        </p:anim>
                                        <p:animRot by="21600000">
                                          <p:cBhvr>
                                            <p:cTn id="57" dur="1000" fill="hold">
                                              <p:stCondLst>
                                                <p:cond delay="0"/>
                                              </p:stCondLst>
                                            </p:cTn>
                                            <p:tgtEl>
                                              <p:spTgt spid="3"/>
                                            </p:tgtEl>
                                            <p:attrNameLst>
                                              <p:attrName>r</p:attrName>
                                            </p:attrNameLst>
                                          </p:cBhvr>
                                        </p:animRot>
                                      </p:childTnLst>
                                    </p:cTn>
                                  </p:par>
                                  <p:par>
                                    <p:cTn id="58" presetID="22" presetClass="entr" presetSubtype="4" fill="hold" nodeType="withEffect">
                                      <p:stCondLst>
                                        <p:cond delay="11500"/>
                                      </p:stCondLst>
                                      <p:childTnLst>
                                        <p:set>
                                          <p:cBhvr>
                                            <p:cTn id="59" dur="1" fill="hold">
                                              <p:stCondLst>
                                                <p:cond delay="0"/>
                                              </p:stCondLst>
                                            </p:cTn>
                                            <p:tgtEl>
                                              <p:spTgt spid="28"/>
                                            </p:tgtEl>
                                            <p:attrNameLst>
                                              <p:attrName>style.visibility</p:attrName>
                                            </p:attrNameLst>
                                          </p:cBhvr>
                                          <p:to>
                                            <p:strVal val="visible"/>
                                          </p:to>
                                        </p:set>
                                        <p:animEffect transition="in" filter="wipe(down)">
                                          <p:cBhvr>
                                            <p:cTn id="60" dur="1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5" grpId="0"/>
          <p:bldP spid="2" grpId="0"/>
          <p:bldP spid="3" grpId="0"/>
          <p:bldP spid="49"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additive="base">
                                            <p:cTn id="7" dur="2000" fill="hold"/>
                                            <p:tgtEl>
                                              <p:spTgt spid="49"/>
                                            </p:tgtEl>
                                            <p:attrNameLst>
                                              <p:attrName>ppt_x</p:attrName>
                                            </p:attrNameLst>
                                          </p:cBhvr>
                                          <p:tavLst>
                                            <p:tav tm="0">
                                              <p:val>
                                                <p:strVal val="1+#ppt_w/2"/>
                                              </p:val>
                                            </p:tav>
                                            <p:tav tm="100000">
                                              <p:val>
                                                <p:strVal val="#ppt_x"/>
                                              </p:val>
                                            </p:tav>
                                          </p:tavLst>
                                        </p:anim>
                                        <p:anim calcmode="lin" valueType="num">
                                          <p:cBhvr additive="base">
                                            <p:cTn id="8" dur="2000" fill="hold"/>
                                            <p:tgtEl>
                                              <p:spTgt spid="49"/>
                                            </p:tgtEl>
                                            <p:attrNameLst>
                                              <p:attrName>ppt_y</p:attrName>
                                            </p:attrNameLst>
                                          </p:cBhvr>
                                          <p:tavLst>
                                            <p:tav tm="0">
                                              <p:val>
                                                <p:strVal val="#ppt_y"/>
                                              </p:val>
                                            </p:tav>
                                            <p:tav tm="100000">
                                              <p:val>
                                                <p:strVal val="#ppt_y"/>
                                              </p:val>
                                            </p:tav>
                                          </p:tavLst>
                                        </p:anim>
                                      </p:childTnLst>
                                    </p:cTn>
                                  </p:par>
                                  <p:par>
                                    <p:cTn id="9" presetID="22" presetClass="entr" presetSubtype="1"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2000"/>
                                            <p:tgtEl>
                                              <p:spTgt spid="6"/>
                                            </p:tgtEl>
                                          </p:cBhvr>
                                        </p:animEffect>
                                      </p:childTnLst>
                                    </p:cTn>
                                  </p:par>
                                  <p:par>
                                    <p:cTn id="12" presetID="2" presetClass="entr" presetSubtype="8" fill="hold" nodeType="withEffect">
                                      <p:stCondLst>
                                        <p:cond delay="200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2000" fill="hold"/>
                                            <p:tgtEl>
                                              <p:spTgt spid="8"/>
                                            </p:tgtEl>
                                            <p:attrNameLst>
                                              <p:attrName>ppt_x</p:attrName>
                                            </p:attrNameLst>
                                          </p:cBhvr>
                                          <p:tavLst>
                                            <p:tav tm="0">
                                              <p:val>
                                                <p:strVal val="0-#ppt_w/2"/>
                                              </p:val>
                                            </p:tav>
                                            <p:tav tm="100000">
                                              <p:val>
                                                <p:strVal val="#ppt_x"/>
                                              </p:val>
                                            </p:tav>
                                          </p:tavLst>
                                        </p:anim>
                                        <p:anim calcmode="lin" valueType="num">
                                          <p:cBhvr additive="base">
                                            <p:cTn id="15" dur="2000" fill="hold"/>
                                            <p:tgtEl>
                                              <p:spTgt spid="8"/>
                                            </p:tgtEl>
                                            <p:attrNameLst>
                                              <p:attrName>ppt_y</p:attrName>
                                            </p:attrNameLst>
                                          </p:cBhvr>
                                          <p:tavLst>
                                            <p:tav tm="0">
                                              <p:val>
                                                <p:strVal val="#ppt_y"/>
                                              </p:val>
                                            </p:tav>
                                            <p:tav tm="100000">
                                              <p:val>
                                                <p:strVal val="#ppt_y"/>
                                              </p:val>
                                            </p:tav>
                                          </p:tavLst>
                                        </p:anim>
                                      </p:childTnLst>
                                    </p:cTn>
                                  </p:par>
                                  <p:par>
                                    <p:cTn id="16" presetID="56" presetClass="entr" presetSubtype="0" fill="hold" grpId="0" nodeType="withEffect">
                                      <p:stCondLst>
                                        <p:cond delay="2000"/>
                                      </p:stCondLst>
                                      <p:iterate type="lt">
                                        <p:tmPct val="10000"/>
                                      </p:iterate>
                                      <p:childTnLst>
                                        <p:set>
                                          <p:cBhvr>
                                            <p:cTn id="17" dur="1" fill="hold">
                                              <p:stCondLst>
                                                <p:cond delay="0"/>
                                              </p:stCondLst>
                                            </p:cTn>
                                            <p:tgtEl>
                                              <p:spTgt spid="45"/>
                                            </p:tgtEl>
                                            <p:attrNameLst>
                                              <p:attrName>style.visibility</p:attrName>
                                            </p:attrNameLst>
                                          </p:cBhvr>
                                          <p:to>
                                            <p:strVal val="visible"/>
                                          </p:to>
                                        </p:set>
                                        <p:anim by="(-#ppt_w*2)" calcmode="lin" valueType="num">
                                          <p:cBhvr rctx="PPT">
                                            <p:cTn id="18" dur="500" autoRev="1" fill="hold">
                                              <p:stCondLst>
                                                <p:cond delay="0"/>
                                              </p:stCondLst>
                                            </p:cTn>
                                            <p:tgtEl>
                                              <p:spTgt spid="45"/>
                                            </p:tgtEl>
                                            <p:attrNameLst>
                                              <p:attrName>ppt_w</p:attrName>
                                            </p:attrNameLst>
                                          </p:cBhvr>
                                        </p:anim>
                                        <p:anim by="(#ppt_w*0.50)" calcmode="lin" valueType="num">
                                          <p:cBhvr>
                                            <p:cTn id="19" dur="500" decel="50000" autoRev="1" fill="hold">
                                              <p:stCondLst>
                                                <p:cond delay="0"/>
                                              </p:stCondLst>
                                            </p:cTn>
                                            <p:tgtEl>
                                              <p:spTgt spid="45"/>
                                            </p:tgtEl>
                                            <p:attrNameLst>
                                              <p:attrName>ppt_x</p:attrName>
                                            </p:attrNameLst>
                                          </p:cBhvr>
                                        </p:anim>
                                        <p:anim from="(-#ppt_h/2)" to="(#ppt_y)" calcmode="lin" valueType="num">
                                          <p:cBhvr>
                                            <p:cTn id="20" dur="1000" fill="hold">
                                              <p:stCondLst>
                                                <p:cond delay="0"/>
                                              </p:stCondLst>
                                            </p:cTn>
                                            <p:tgtEl>
                                              <p:spTgt spid="45"/>
                                            </p:tgtEl>
                                            <p:attrNameLst>
                                              <p:attrName>ppt_y</p:attrName>
                                            </p:attrNameLst>
                                          </p:cBhvr>
                                        </p:anim>
                                        <p:animRot by="21600000">
                                          <p:cBhvr>
                                            <p:cTn id="21" dur="1000" fill="hold">
                                              <p:stCondLst>
                                                <p:cond delay="0"/>
                                              </p:stCondLst>
                                            </p:cTn>
                                            <p:tgtEl>
                                              <p:spTgt spid="45"/>
                                            </p:tgtEl>
                                            <p:attrNameLst>
                                              <p:attrName>r</p:attrName>
                                            </p:attrNameLst>
                                          </p:cBhvr>
                                        </p:animRot>
                                      </p:childTnLst>
                                    </p:cTn>
                                  </p:par>
                                  <p:par>
                                    <p:cTn id="22" presetID="2" presetClass="entr" presetSubtype="8" fill="hold" nodeType="withEffect">
                                      <p:stCondLst>
                                        <p:cond delay="1500"/>
                                      </p:stCondLst>
                                      <p:childTnLst>
                                        <p:set>
                                          <p:cBhvr>
                                            <p:cTn id="23" dur="1" fill="hold">
                                              <p:stCondLst>
                                                <p:cond delay="0"/>
                                              </p:stCondLst>
                                            </p:cTn>
                                            <p:tgtEl>
                                              <p:spTgt spid="18"/>
                                            </p:tgtEl>
                                            <p:attrNameLst>
                                              <p:attrName>style.visibility</p:attrName>
                                            </p:attrNameLst>
                                          </p:cBhvr>
                                          <p:to>
                                            <p:strVal val="visible"/>
                                          </p:to>
                                        </p:set>
                                        <p:anim calcmode="lin" valueType="num">
                                          <p:cBhvr additive="base">
                                            <p:cTn id="24" dur="2000" fill="hold"/>
                                            <p:tgtEl>
                                              <p:spTgt spid="18"/>
                                            </p:tgtEl>
                                            <p:attrNameLst>
                                              <p:attrName>ppt_x</p:attrName>
                                            </p:attrNameLst>
                                          </p:cBhvr>
                                          <p:tavLst>
                                            <p:tav tm="0">
                                              <p:val>
                                                <p:strVal val="0-#ppt_w/2"/>
                                              </p:val>
                                            </p:tav>
                                            <p:tav tm="100000">
                                              <p:val>
                                                <p:strVal val="#ppt_x"/>
                                              </p:val>
                                            </p:tav>
                                          </p:tavLst>
                                        </p:anim>
                                        <p:anim calcmode="lin" valueType="num">
                                          <p:cBhvr additive="base">
                                            <p:cTn id="25" dur="2000" fill="hold"/>
                                            <p:tgtEl>
                                              <p:spTgt spid="18"/>
                                            </p:tgtEl>
                                            <p:attrNameLst>
                                              <p:attrName>ppt_y</p:attrName>
                                            </p:attrNameLst>
                                          </p:cBhvr>
                                          <p:tavLst>
                                            <p:tav tm="0">
                                              <p:val>
                                                <p:strVal val="#ppt_y"/>
                                              </p:val>
                                            </p:tav>
                                            <p:tav tm="100000">
                                              <p:val>
                                                <p:strVal val="#ppt_y"/>
                                              </p:val>
                                            </p:tav>
                                          </p:tavLst>
                                        </p:anim>
                                      </p:childTnLst>
                                    </p:cTn>
                                  </p:par>
                                  <p:par>
                                    <p:cTn id="26" presetID="2" presetClass="entr" presetSubtype="4" fill="hold" nodeType="withEffect">
                                      <p:stCondLst>
                                        <p:cond delay="150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2000" fill="hold"/>
                                            <p:tgtEl>
                                              <p:spTgt spid="13"/>
                                            </p:tgtEl>
                                            <p:attrNameLst>
                                              <p:attrName>ppt_x</p:attrName>
                                            </p:attrNameLst>
                                          </p:cBhvr>
                                          <p:tavLst>
                                            <p:tav tm="0">
                                              <p:val>
                                                <p:strVal val="#ppt_x"/>
                                              </p:val>
                                            </p:tav>
                                            <p:tav tm="100000">
                                              <p:val>
                                                <p:strVal val="#ppt_x"/>
                                              </p:val>
                                            </p:tav>
                                          </p:tavLst>
                                        </p:anim>
                                        <p:anim calcmode="lin" valueType="num">
                                          <p:cBhvr additive="base">
                                            <p:cTn id="29" dur="2000" fill="hold"/>
                                            <p:tgtEl>
                                              <p:spTgt spid="13"/>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1500"/>
                                      </p:stCondLst>
                                      <p:childTnLst>
                                        <p:set>
                                          <p:cBhvr>
                                            <p:cTn id="31" dur="1" fill="hold">
                                              <p:stCondLst>
                                                <p:cond delay="0"/>
                                              </p:stCondLst>
                                            </p:cTn>
                                            <p:tgtEl>
                                              <p:spTgt spid="16"/>
                                            </p:tgtEl>
                                            <p:attrNameLst>
                                              <p:attrName>style.visibility</p:attrName>
                                            </p:attrNameLst>
                                          </p:cBhvr>
                                          <p:to>
                                            <p:strVal val="visible"/>
                                          </p:to>
                                        </p:set>
                                        <p:anim calcmode="lin" valueType="num">
                                          <p:cBhvr additive="base">
                                            <p:cTn id="32" dur="2000" fill="hold"/>
                                            <p:tgtEl>
                                              <p:spTgt spid="16"/>
                                            </p:tgtEl>
                                            <p:attrNameLst>
                                              <p:attrName>ppt_x</p:attrName>
                                            </p:attrNameLst>
                                          </p:cBhvr>
                                          <p:tavLst>
                                            <p:tav tm="0">
                                              <p:val>
                                                <p:strVal val="#ppt_x"/>
                                              </p:val>
                                            </p:tav>
                                            <p:tav tm="100000">
                                              <p:val>
                                                <p:strVal val="#ppt_x"/>
                                              </p:val>
                                            </p:tav>
                                          </p:tavLst>
                                        </p:anim>
                                        <p:anim calcmode="lin" valueType="num">
                                          <p:cBhvr additive="base">
                                            <p:cTn id="33" dur="2000" fill="hold"/>
                                            <p:tgtEl>
                                              <p:spTgt spid="16"/>
                                            </p:tgtEl>
                                            <p:attrNameLst>
                                              <p:attrName>ppt_y</p:attrName>
                                            </p:attrNameLst>
                                          </p:cBhvr>
                                          <p:tavLst>
                                            <p:tav tm="0">
                                              <p:val>
                                                <p:strVal val="1+#ppt_h/2"/>
                                              </p:val>
                                            </p:tav>
                                            <p:tav tm="100000">
                                              <p:val>
                                                <p:strVal val="#ppt_y"/>
                                              </p:val>
                                            </p:tav>
                                          </p:tavLst>
                                        </p:anim>
                                      </p:childTnLst>
                                    </p:cTn>
                                  </p:par>
                                  <p:par>
                                    <p:cTn id="34" presetID="21" presetClass="entr" presetSubtype="1" fill="hold" nodeType="withEffect">
                                      <p:stCondLst>
                                        <p:cond delay="5000"/>
                                      </p:stCondLst>
                                      <p:childTnLst>
                                        <p:set>
                                          <p:cBhvr>
                                            <p:cTn id="35" dur="1" fill="hold">
                                              <p:stCondLst>
                                                <p:cond delay="0"/>
                                              </p:stCondLst>
                                            </p:cTn>
                                            <p:tgtEl>
                                              <p:spTgt spid="23"/>
                                            </p:tgtEl>
                                            <p:attrNameLst>
                                              <p:attrName>style.visibility</p:attrName>
                                            </p:attrNameLst>
                                          </p:cBhvr>
                                          <p:to>
                                            <p:strVal val="visible"/>
                                          </p:to>
                                        </p:set>
                                        <p:animEffect transition="in" filter="wheel(1)">
                                          <p:cBhvr>
                                            <p:cTn id="36" dur="2000"/>
                                            <p:tgtEl>
                                              <p:spTgt spid="23"/>
                                            </p:tgtEl>
                                          </p:cBhvr>
                                        </p:animEffect>
                                      </p:childTnLst>
                                    </p:cTn>
                                  </p:par>
                                  <p:par>
                                    <p:cTn id="37" presetID="21" presetClass="entr" presetSubtype="1" fill="hold" nodeType="withEffect">
                                      <p:stCondLst>
                                        <p:cond delay="5000"/>
                                      </p:stCondLst>
                                      <p:childTnLst>
                                        <p:set>
                                          <p:cBhvr>
                                            <p:cTn id="38" dur="1" fill="hold">
                                              <p:stCondLst>
                                                <p:cond delay="0"/>
                                              </p:stCondLst>
                                            </p:cTn>
                                            <p:tgtEl>
                                              <p:spTgt spid="21"/>
                                            </p:tgtEl>
                                            <p:attrNameLst>
                                              <p:attrName>style.visibility</p:attrName>
                                            </p:attrNameLst>
                                          </p:cBhvr>
                                          <p:to>
                                            <p:strVal val="visible"/>
                                          </p:to>
                                        </p:set>
                                        <p:animEffect transition="in" filter="wheel(1)">
                                          <p:cBhvr>
                                            <p:cTn id="39" dur="2000"/>
                                            <p:tgtEl>
                                              <p:spTgt spid="21"/>
                                            </p:tgtEl>
                                          </p:cBhvr>
                                        </p:animEffect>
                                      </p:childTnLst>
                                    </p:cTn>
                                  </p:par>
                                  <p:par>
                                    <p:cTn id="40" presetID="2" presetClass="entr" presetSubtype="2" fill="hold" nodeType="withEffect">
                                      <p:stCondLst>
                                        <p:cond delay="5200"/>
                                      </p:stCondLst>
                                      <p:childTnLst>
                                        <p:set>
                                          <p:cBhvr>
                                            <p:cTn id="41" dur="1" fill="hold">
                                              <p:stCondLst>
                                                <p:cond delay="0"/>
                                              </p:stCondLst>
                                            </p:cTn>
                                            <p:tgtEl>
                                              <p:spTgt spid="26"/>
                                            </p:tgtEl>
                                            <p:attrNameLst>
                                              <p:attrName>style.visibility</p:attrName>
                                            </p:attrNameLst>
                                          </p:cBhvr>
                                          <p:to>
                                            <p:strVal val="visible"/>
                                          </p:to>
                                        </p:set>
                                        <p:anim calcmode="lin" valueType="num">
                                          <p:cBhvr additive="base">
                                            <p:cTn id="42" dur="2000" fill="hold"/>
                                            <p:tgtEl>
                                              <p:spTgt spid="26"/>
                                            </p:tgtEl>
                                            <p:attrNameLst>
                                              <p:attrName>ppt_x</p:attrName>
                                            </p:attrNameLst>
                                          </p:cBhvr>
                                          <p:tavLst>
                                            <p:tav tm="0">
                                              <p:val>
                                                <p:strVal val="1+#ppt_w/2"/>
                                              </p:val>
                                            </p:tav>
                                            <p:tav tm="100000">
                                              <p:val>
                                                <p:strVal val="#ppt_x"/>
                                              </p:val>
                                            </p:tav>
                                          </p:tavLst>
                                        </p:anim>
                                        <p:anim calcmode="lin" valueType="num">
                                          <p:cBhvr additive="base">
                                            <p:cTn id="43" dur="2000" fill="hold"/>
                                            <p:tgtEl>
                                              <p:spTgt spid="26"/>
                                            </p:tgtEl>
                                            <p:attrNameLst>
                                              <p:attrName>ppt_y</p:attrName>
                                            </p:attrNameLst>
                                          </p:cBhvr>
                                          <p:tavLst>
                                            <p:tav tm="0">
                                              <p:val>
                                                <p:strVal val="#ppt_y"/>
                                              </p:val>
                                            </p:tav>
                                            <p:tav tm="100000">
                                              <p:val>
                                                <p:strVal val="#ppt_y"/>
                                              </p:val>
                                            </p:tav>
                                          </p:tavLst>
                                        </p:anim>
                                      </p:childTnLst>
                                    </p:cTn>
                                  </p:par>
                                  <p:par>
                                    <p:cTn id="44" presetID="2" presetClass="entr" presetSubtype="2" fill="hold" grpId="0" nodeType="withEffect">
                                      <p:stCondLst>
                                        <p:cond delay="5200"/>
                                      </p:stCondLst>
                                      <p:childTnLst>
                                        <p:set>
                                          <p:cBhvr>
                                            <p:cTn id="45" dur="1" fill="hold">
                                              <p:stCondLst>
                                                <p:cond delay="0"/>
                                              </p:stCondLst>
                                            </p:cTn>
                                            <p:tgtEl>
                                              <p:spTgt spid="43"/>
                                            </p:tgtEl>
                                            <p:attrNameLst>
                                              <p:attrName>style.visibility</p:attrName>
                                            </p:attrNameLst>
                                          </p:cBhvr>
                                          <p:to>
                                            <p:strVal val="visible"/>
                                          </p:to>
                                        </p:set>
                                        <p:anim calcmode="lin" valueType="num">
                                          <p:cBhvr additive="base">
                                            <p:cTn id="46" dur="2000" fill="hold"/>
                                            <p:tgtEl>
                                              <p:spTgt spid="43"/>
                                            </p:tgtEl>
                                            <p:attrNameLst>
                                              <p:attrName>ppt_x</p:attrName>
                                            </p:attrNameLst>
                                          </p:cBhvr>
                                          <p:tavLst>
                                            <p:tav tm="0">
                                              <p:val>
                                                <p:strVal val="1+#ppt_w/2"/>
                                              </p:val>
                                            </p:tav>
                                            <p:tav tm="100000">
                                              <p:val>
                                                <p:strVal val="#ppt_x"/>
                                              </p:val>
                                            </p:tav>
                                          </p:tavLst>
                                        </p:anim>
                                        <p:anim calcmode="lin" valueType="num">
                                          <p:cBhvr additive="base">
                                            <p:cTn id="47" dur="2000" fill="hold"/>
                                            <p:tgtEl>
                                              <p:spTgt spid="43"/>
                                            </p:tgtEl>
                                            <p:attrNameLst>
                                              <p:attrName>ppt_y</p:attrName>
                                            </p:attrNameLst>
                                          </p:cBhvr>
                                          <p:tavLst>
                                            <p:tav tm="0">
                                              <p:val>
                                                <p:strVal val="#ppt_y"/>
                                              </p:val>
                                            </p:tav>
                                            <p:tav tm="100000">
                                              <p:val>
                                                <p:strVal val="#ppt_y"/>
                                              </p:val>
                                            </p:tav>
                                          </p:tavLst>
                                        </p:anim>
                                      </p:childTnLst>
                                    </p:cTn>
                                  </p:par>
                                  <p:par>
                                    <p:cTn id="48" presetID="2" presetClass="entr" presetSubtype="2" fill="hold" grpId="0" nodeType="withEffect">
                                      <p:stCondLst>
                                        <p:cond delay="5400"/>
                                      </p:stCondLst>
                                      <p:childTnLst>
                                        <p:set>
                                          <p:cBhvr>
                                            <p:cTn id="49" dur="1" fill="hold">
                                              <p:stCondLst>
                                                <p:cond delay="0"/>
                                              </p:stCondLst>
                                            </p:cTn>
                                            <p:tgtEl>
                                              <p:spTgt spid="2"/>
                                            </p:tgtEl>
                                            <p:attrNameLst>
                                              <p:attrName>style.visibility</p:attrName>
                                            </p:attrNameLst>
                                          </p:cBhvr>
                                          <p:to>
                                            <p:strVal val="visible"/>
                                          </p:to>
                                        </p:set>
                                        <p:anim calcmode="lin" valueType="num">
                                          <p:cBhvr additive="base">
                                            <p:cTn id="50" dur="2000" fill="hold"/>
                                            <p:tgtEl>
                                              <p:spTgt spid="2"/>
                                            </p:tgtEl>
                                            <p:attrNameLst>
                                              <p:attrName>ppt_x</p:attrName>
                                            </p:attrNameLst>
                                          </p:cBhvr>
                                          <p:tavLst>
                                            <p:tav tm="0">
                                              <p:val>
                                                <p:strVal val="1+#ppt_w/2"/>
                                              </p:val>
                                            </p:tav>
                                            <p:tav tm="100000">
                                              <p:val>
                                                <p:strVal val="#ppt_x"/>
                                              </p:val>
                                            </p:tav>
                                          </p:tavLst>
                                        </p:anim>
                                        <p:anim calcmode="lin" valueType="num">
                                          <p:cBhvr additive="base">
                                            <p:cTn id="51" dur="2000" fill="hold"/>
                                            <p:tgtEl>
                                              <p:spTgt spid="2"/>
                                            </p:tgtEl>
                                            <p:attrNameLst>
                                              <p:attrName>ppt_y</p:attrName>
                                            </p:attrNameLst>
                                          </p:cBhvr>
                                          <p:tavLst>
                                            <p:tav tm="0">
                                              <p:val>
                                                <p:strVal val="#ppt_y"/>
                                              </p:val>
                                            </p:tav>
                                            <p:tav tm="100000">
                                              <p:val>
                                                <p:strVal val="#ppt_y"/>
                                              </p:val>
                                            </p:tav>
                                          </p:tavLst>
                                        </p:anim>
                                      </p:childTnLst>
                                    </p:cTn>
                                  </p:par>
                                  <p:par>
                                    <p:cTn id="52" presetID="56" presetClass="entr" presetSubtype="0" fill="hold" grpId="0" nodeType="withEffect">
                                      <p:stCondLst>
                                        <p:cond delay="7000"/>
                                      </p:stCondLst>
                                      <p:iterate type="lt">
                                        <p:tmPct val="10000"/>
                                      </p:iterate>
                                      <p:childTnLst>
                                        <p:set>
                                          <p:cBhvr>
                                            <p:cTn id="53" dur="1" fill="hold">
                                              <p:stCondLst>
                                                <p:cond delay="0"/>
                                              </p:stCondLst>
                                            </p:cTn>
                                            <p:tgtEl>
                                              <p:spTgt spid="3"/>
                                            </p:tgtEl>
                                            <p:attrNameLst>
                                              <p:attrName>style.visibility</p:attrName>
                                            </p:attrNameLst>
                                          </p:cBhvr>
                                          <p:to>
                                            <p:strVal val="visible"/>
                                          </p:to>
                                        </p:set>
                                        <p:anim by="(-#ppt_w*2)" calcmode="lin" valueType="num">
                                          <p:cBhvr rctx="PPT">
                                            <p:cTn id="54" dur="500" autoRev="1" fill="hold">
                                              <p:stCondLst>
                                                <p:cond delay="0"/>
                                              </p:stCondLst>
                                            </p:cTn>
                                            <p:tgtEl>
                                              <p:spTgt spid="3"/>
                                            </p:tgtEl>
                                            <p:attrNameLst>
                                              <p:attrName>ppt_w</p:attrName>
                                            </p:attrNameLst>
                                          </p:cBhvr>
                                        </p:anim>
                                        <p:anim by="(#ppt_w*0.50)" calcmode="lin" valueType="num">
                                          <p:cBhvr>
                                            <p:cTn id="55" dur="500" decel="50000" autoRev="1" fill="hold">
                                              <p:stCondLst>
                                                <p:cond delay="0"/>
                                              </p:stCondLst>
                                            </p:cTn>
                                            <p:tgtEl>
                                              <p:spTgt spid="3"/>
                                            </p:tgtEl>
                                            <p:attrNameLst>
                                              <p:attrName>ppt_x</p:attrName>
                                            </p:attrNameLst>
                                          </p:cBhvr>
                                        </p:anim>
                                        <p:anim from="(-#ppt_h/2)" to="(#ppt_y)" calcmode="lin" valueType="num">
                                          <p:cBhvr>
                                            <p:cTn id="56" dur="1000" fill="hold">
                                              <p:stCondLst>
                                                <p:cond delay="0"/>
                                              </p:stCondLst>
                                            </p:cTn>
                                            <p:tgtEl>
                                              <p:spTgt spid="3"/>
                                            </p:tgtEl>
                                            <p:attrNameLst>
                                              <p:attrName>ppt_y</p:attrName>
                                            </p:attrNameLst>
                                          </p:cBhvr>
                                        </p:anim>
                                        <p:animRot by="21600000">
                                          <p:cBhvr>
                                            <p:cTn id="57" dur="1000" fill="hold">
                                              <p:stCondLst>
                                                <p:cond delay="0"/>
                                              </p:stCondLst>
                                            </p:cTn>
                                            <p:tgtEl>
                                              <p:spTgt spid="3"/>
                                            </p:tgtEl>
                                            <p:attrNameLst>
                                              <p:attrName>r</p:attrName>
                                            </p:attrNameLst>
                                          </p:cBhvr>
                                        </p:animRot>
                                      </p:childTnLst>
                                    </p:cTn>
                                  </p:par>
                                  <p:par>
                                    <p:cTn id="58" presetID="22" presetClass="entr" presetSubtype="4" fill="hold" nodeType="withEffect">
                                      <p:stCondLst>
                                        <p:cond delay="11500"/>
                                      </p:stCondLst>
                                      <p:childTnLst>
                                        <p:set>
                                          <p:cBhvr>
                                            <p:cTn id="59" dur="1" fill="hold">
                                              <p:stCondLst>
                                                <p:cond delay="0"/>
                                              </p:stCondLst>
                                            </p:cTn>
                                            <p:tgtEl>
                                              <p:spTgt spid="28"/>
                                            </p:tgtEl>
                                            <p:attrNameLst>
                                              <p:attrName>style.visibility</p:attrName>
                                            </p:attrNameLst>
                                          </p:cBhvr>
                                          <p:to>
                                            <p:strVal val="visible"/>
                                          </p:to>
                                        </p:set>
                                        <p:animEffect transition="in" filter="wipe(down)">
                                          <p:cBhvr>
                                            <p:cTn id="60" dur="1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5" grpId="0"/>
          <p:bldP spid="2" grpId="0"/>
          <p:bldP spid="3" grpId="0"/>
          <p:bldP spid="49"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D847F-CC6E-64A9-1F8C-93BD666D2E9D}"/>
            </a:ext>
          </a:extLst>
        </p:cNvPr>
        <p:cNvGrpSpPr/>
        <p:nvPr/>
      </p:nvGrpSpPr>
      <p:grpSpPr>
        <a:xfrm>
          <a:off x="0" y="0"/>
          <a:ext cx="0" cy="0"/>
          <a:chOff x="0" y="0"/>
          <a:chExt cx="0" cy="0"/>
        </a:xfrm>
      </p:grpSpPr>
      <p:sp>
        <p:nvSpPr>
          <p:cNvPr id="59" name="Rectangle 58">
            <a:extLst>
              <a:ext uri="{FF2B5EF4-FFF2-40B4-BE49-F238E27FC236}">
                <a16:creationId xmlns:a16="http://schemas.microsoft.com/office/drawing/2014/main" id="{E4DA7D08-4F34-BDBD-137E-299060016512}"/>
              </a:ext>
            </a:extLst>
          </p:cNvPr>
          <p:cNvSpPr/>
          <p:nvPr/>
        </p:nvSpPr>
        <p:spPr>
          <a:xfrm>
            <a:off x="0" y="-11516"/>
            <a:ext cx="12192000" cy="1169391"/>
          </a:xfrm>
          <a:prstGeom prst="rect">
            <a:avLst/>
          </a:prstGeom>
          <a:solidFill>
            <a:srgbClr val="6E02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49" name="TextBox 48">
            <a:extLst>
              <a:ext uri="{FF2B5EF4-FFF2-40B4-BE49-F238E27FC236}">
                <a16:creationId xmlns:a16="http://schemas.microsoft.com/office/drawing/2014/main" id="{58B8D7FF-CA38-94C8-DBCA-588877C94BEA}"/>
              </a:ext>
            </a:extLst>
          </p:cNvPr>
          <p:cNvSpPr txBox="1"/>
          <p:nvPr/>
        </p:nvSpPr>
        <p:spPr>
          <a:xfrm>
            <a:off x="8409006" y="1454109"/>
            <a:ext cx="2497816" cy="646331"/>
          </a:xfrm>
          <a:prstGeom prst="rect">
            <a:avLst/>
          </a:prstGeom>
          <a:noFill/>
        </p:spPr>
        <p:txBody>
          <a:bodyPr wrap="square" rtlCol="1">
            <a:spAutoFit/>
          </a:bodyPr>
          <a:lstStyle/>
          <a:p>
            <a:pPr algn="r" rtl="1"/>
            <a:r>
              <a:rPr lang="fa-IR" sz="3600" b="1" spc="-50" dirty="0">
                <a:solidFill>
                  <a:srgbClr val="6E026F"/>
                </a:solidFill>
                <a:latin typeface="Ravi Bold" panose="02000504000000020004" pitchFamily="2" charset="-78"/>
                <a:ea typeface="Ravi Bold" panose="02000504000000020004" pitchFamily="2" charset="-78"/>
                <a:cs typeface="Ravi Bold" panose="02000504000000020004" pitchFamily="2" charset="-78"/>
              </a:rPr>
              <a:t>فقط حجاب؟!</a:t>
            </a:r>
          </a:p>
        </p:txBody>
      </p:sp>
      <p:sp>
        <p:nvSpPr>
          <p:cNvPr id="43" name="TextBox 42">
            <a:extLst>
              <a:ext uri="{FF2B5EF4-FFF2-40B4-BE49-F238E27FC236}">
                <a16:creationId xmlns:a16="http://schemas.microsoft.com/office/drawing/2014/main" id="{F8670685-B3E7-2206-F7F3-B2CCF06B3F83}"/>
              </a:ext>
            </a:extLst>
          </p:cNvPr>
          <p:cNvSpPr txBox="1"/>
          <p:nvPr/>
        </p:nvSpPr>
        <p:spPr>
          <a:xfrm>
            <a:off x="5771776" y="2932153"/>
            <a:ext cx="5899850" cy="3323987"/>
          </a:xfrm>
          <a:prstGeom prst="rect">
            <a:avLst/>
          </a:prstGeom>
          <a:noFill/>
        </p:spPr>
        <p:txBody>
          <a:bodyPr wrap="square" rtlCol="1">
            <a:spAutoFit/>
          </a:bodyPr>
          <a:lstStyle/>
          <a:p>
            <a:pPr algn="just" rtl="1">
              <a:lnSpc>
                <a:spcPct val="150000"/>
              </a:lnSpc>
            </a:pPr>
            <a:r>
              <a:rPr lang="fa-IR" sz="2000" b="1"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ابتذال اخلاقی </a:t>
            </a:r>
            <a:r>
              <a:rPr lang="fa-IR" sz="2000"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منکر است؛ </a:t>
            </a:r>
            <a:r>
              <a:rPr lang="fa-IR" sz="2000" b="1"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کمک به دشمنان اسلام </a:t>
            </a:r>
            <a:r>
              <a:rPr lang="fa-IR" sz="2000"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منکر است؛ </a:t>
            </a:r>
            <a:r>
              <a:rPr lang="fa-IR" sz="2000" b="1"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تضعیف نظام اسلامی </a:t>
            </a:r>
            <a:r>
              <a:rPr lang="fa-IR" sz="2000"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منکر است؛ </a:t>
            </a:r>
            <a:r>
              <a:rPr lang="fa-IR" sz="2000" b="1"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تضعیف فرهنگ اسلامی </a:t>
            </a:r>
            <a:r>
              <a:rPr lang="fa-IR" sz="2000"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منکر است؛ </a:t>
            </a:r>
            <a:r>
              <a:rPr lang="fa-IR" sz="2000" b="1"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تضعیف اقتصاد جامعه و تضعیف علم و فنّاوری</a:t>
            </a:r>
            <a:r>
              <a:rPr lang="fa-IR" sz="2000"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 منکر است. از این منکرها باید نهی کرد.</a:t>
            </a:r>
          </a:p>
          <a:p>
            <a:pPr algn="just" rtl="1">
              <a:lnSpc>
                <a:spcPct val="150000"/>
              </a:lnSpc>
            </a:pPr>
            <a:r>
              <a:rPr lang="fa-IR" sz="2000"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معروفی بالاتر از ایجاد نظام اسلامی و حفظ نظام اسلامی نداریم. هر کسی که در این راه تلاش کند، آمر به معروف است؛ </a:t>
            </a:r>
            <a:r>
              <a:rPr lang="fa-IR" sz="2000" b="1"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حفظ عزّت و آبروی ملّت ایران، بزرگ‌ترین معروف است.</a:t>
            </a:r>
          </a:p>
        </p:txBody>
      </p:sp>
      <p:sp>
        <p:nvSpPr>
          <p:cNvPr id="45" name="TextBox 44">
            <a:extLst>
              <a:ext uri="{FF2B5EF4-FFF2-40B4-BE49-F238E27FC236}">
                <a16:creationId xmlns:a16="http://schemas.microsoft.com/office/drawing/2014/main" id="{832D6BA3-DCFB-C982-E83A-2B4E43E0BF19}"/>
              </a:ext>
            </a:extLst>
          </p:cNvPr>
          <p:cNvSpPr txBox="1"/>
          <p:nvPr/>
        </p:nvSpPr>
        <p:spPr>
          <a:xfrm>
            <a:off x="7014126" y="2046170"/>
            <a:ext cx="3932319" cy="738664"/>
          </a:xfrm>
          <a:prstGeom prst="rect">
            <a:avLst/>
          </a:prstGeom>
          <a:noFill/>
        </p:spPr>
        <p:txBody>
          <a:bodyPr wrap="square" rtlCol="1">
            <a:spAutoFit/>
          </a:bodyPr>
          <a:lstStyle/>
          <a:p>
            <a:pPr algn="just" rtl="1">
              <a:lnSpc>
                <a:spcPct val="150000"/>
              </a:lnSpc>
            </a:pPr>
            <a:r>
              <a:rPr lang="fa-IR" sz="2800" b="1" dirty="0">
                <a:solidFill>
                  <a:schemeClr val="tx1">
                    <a:lumMod val="85000"/>
                    <a:lumOff val="15000"/>
                  </a:schemeClr>
                </a:solidFill>
                <a:latin typeface="Ravi Bold" panose="02000504000000020004" pitchFamily="2" charset="-78"/>
                <a:ea typeface="Ravi Bold" panose="02000504000000020004" pitchFamily="2" charset="-78"/>
                <a:cs typeface="Ravi Bold" panose="02000504000000020004" pitchFamily="2" charset="-78"/>
              </a:rPr>
              <a:t>منکر فقط بی‌حجابی نیست!</a:t>
            </a:r>
          </a:p>
        </p:txBody>
      </p:sp>
      <p:pic>
        <p:nvPicPr>
          <p:cNvPr id="10" name="Picture 9" descr="A yellow triangle sign with a factory and arrow pointing up&#10;&#10;AI-generated content may be incorrect.">
            <a:extLst>
              <a:ext uri="{FF2B5EF4-FFF2-40B4-BE49-F238E27FC236}">
                <a16:creationId xmlns:a16="http://schemas.microsoft.com/office/drawing/2014/main" id="{C2A3B1D2-60B1-8956-2647-F00EAE6192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9952" y="2126395"/>
            <a:ext cx="2077884" cy="1858775"/>
          </a:xfrm>
          <a:prstGeom prst="rect">
            <a:avLst/>
          </a:prstGeom>
        </p:spPr>
      </p:pic>
      <p:pic>
        <p:nvPicPr>
          <p:cNvPr id="13" name="Picture 12" descr="A yellow triangle with a book and a check mark&#10;&#10;AI-generated content may be incorrect.">
            <a:extLst>
              <a:ext uri="{FF2B5EF4-FFF2-40B4-BE49-F238E27FC236}">
                <a16:creationId xmlns:a16="http://schemas.microsoft.com/office/drawing/2014/main" id="{2E59C85F-D42A-E2B8-BD80-0578E1F405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18535" y="3131858"/>
            <a:ext cx="2709826" cy="2420006"/>
          </a:xfrm>
          <a:prstGeom prst="rect">
            <a:avLst/>
          </a:prstGeom>
        </p:spPr>
      </p:pic>
      <p:pic>
        <p:nvPicPr>
          <p:cNvPr id="16" name="Picture 15">
            <a:extLst>
              <a:ext uri="{FF2B5EF4-FFF2-40B4-BE49-F238E27FC236}">
                <a16:creationId xmlns:a16="http://schemas.microsoft.com/office/drawing/2014/main" id="{A2A0ABFD-997B-D136-D0AC-82F71DE0CE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3886" y="3131858"/>
            <a:ext cx="1723699" cy="2287424"/>
          </a:xfrm>
          <a:prstGeom prst="rect">
            <a:avLst/>
          </a:prstGeom>
        </p:spPr>
      </p:pic>
      <p:pic>
        <p:nvPicPr>
          <p:cNvPr id="18" name="Picture 17" descr="A triangle shaped sign with handshake and heart&#10;&#10;AI-generated content may be incorrect.">
            <a:extLst>
              <a:ext uri="{FF2B5EF4-FFF2-40B4-BE49-F238E27FC236}">
                <a16:creationId xmlns:a16="http://schemas.microsoft.com/office/drawing/2014/main" id="{437DD94A-8868-049B-23BF-58E324BA107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4947" y="2165132"/>
            <a:ext cx="2452638" cy="2045079"/>
          </a:xfrm>
          <a:prstGeom prst="rect">
            <a:avLst/>
          </a:prstGeom>
        </p:spPr>
      </p:pic>
      <p:pic>
        <p:nvPicPr>
          <p:cNvPr id="21" name="Picture 20">
            <a:extLst>
              <a:ext uri="{FF2B5EF4-FFF2-40B4-BE49-F238E27FC236}">
                <a16:creationId xmlns:a16="http://schemas.microsoft.com/office/drawing/2014/main" id="{F3333E68-4B85-0D23-9609-1834573144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85178" y="1304780"/>
            <a:ext cx="1649357" cy="1821839"/>
          </a:xfrm>
          <a:prstGeom prst="rect">
            <a:avLst/>
          </a:prstGeom>
        </p:spPr>
      </p:pic>
      <p:pic>
        <p:nvPicPr>
          <p:cNvPr id="24" name="Picture 23">
            <a:extLst>
              <a:ext uri="{FF2B5EF4-FFF2-40B4-BE49-F238E27FC236}">
                <a16:creationId xmlns:a16="http://schemas.microsoft.com/office/drawing/2014/main" id="{5933C133-4545-272E-3342-ED8D8ED501B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02009" y="1257804"/>
            <a:ext cx="1777761" cy="1898473"/>
          </a:xfrm>
          <a:prstGeom prst="rect">
            <a:avLst/>
          </a:prstGeom>
        </p:spPr>
      </p:pic>
      <p:pic>
        <p:nvPicPr>
          <p:cNvPr id="8" name="Picture 7" descr="A cartoon of a person holding a shield&#10;&#10;AI-generated content may be incorrect.">
            <a:extLst>
              <a:ext uri="{FF2B5EF4-FFF2-40B4-BE49-F238E27FC236}">
                <a16:creationId xmlns:a16="http://schemas.microsoft.com/office/drawing/2014/main" id="{98C703D6-902F-3A82-ABFC-A6E05FCA690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6218" y="3546184"/>
            <a:ext cx="1810259" cy="3256952"/>
          </a:xfrm>
          <a:prstGeom prst="rect">
            <a:avLst/>
          </a:prstGeom>
        </p:spPr>
      </p:pic>
      <p:pic>
        <p:nvPicPr>
          <p:cNvPr id="6" name="Picture 5" descr="A cartoon of a person holding a microphone&#10;&#10;AI-generated content may be incorrect.">
            <a:extLst>
              <a:ext uri="{FF2B5EF4-FFF2-40B4-BE49-F238E27FC236}">
                <a16:creationId xmlns:a16="http://schemas.microsoft.com/office/drawing/2014/main" id="{9730567F-28E8-9E7A-6A28-256EE051438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497111" y="3546184"/>
            <a:ext cx="1905940" cy="3151846"/>
          </a:xfrm>
          <a:prstGeom prst="rect">
            <a:avLst/>
          </a:prstGeom>
        </p:spPr>
      </p:pic>
      <p:pic>
        <p:nvPicPr>
          <p:cNvPr id="27" name="Graphic 26">
            <a:extLst>
              <a:ext uri="{FF2B5EF4-FFF2-40B4-BE49-F238E27FC236}">
                <a16:creationId xmlns:a16="http://schemas.microsoft.com/office/drawing/2014/main" id="{AFCEFED0-D461-2A0A-6901-20888364209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946445" y="2121706"/>
            <a:ext cx="607047" cy="646331"/>
          </a:xfrm>
          <a:prstGeom prst="rect">
            <a:avLst/>
          </a:prstGeom>
        </p:spPr>
      </p:pic>
      <p:pic>
        <p:nvPicPr>
          <p:cNvPr id="29" name="Graphic 28">
            <a:extLst>
              <a:ext uri="{FF2B5EF4-FFF2-40B4-BE49-F238E27FC236}">
                <a16:creationId xmlns:a16="http://schemas.microsoft.com/office/drawing/2014/main" id="{269A70B8-3D37-6FA8-8BBC-D9BC223C1B1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980691" y="1363378"/>
            <a:ext cx="602015" cy="597234"/>
          </a:xfrm>
          <a:prstGeom prst="rect">
            <a:avLst/>
          </a:prstGeom>
        </p:spPr>
      </p:pic>
      <p:pic>
        <p:nvPicPr>
          <p:cNvPr id="2" name="Picture 1" descr="A light shining through a city&#10;&#10;AI-generated content may be incorrect.">
            <a:extLst>
              <a:ext uri="{FF2B5EF4-FFF2-40B4-BE49-F238E27FC236}">
                <a16:creationId xmlns:a16="http://schemas.microsoft.com/office/drawing/2014/main" id="{E7A31311-17BA-6E25-EC4C-120E3B0CAF36}"/>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2471308" y="1109971"/>
            <a:ext cx="5257800" cy="5748029"/>
          </a:xfrm>
          <a:prstGeom prst="rect">
            <a:avLst/>
          </a:prstGeom>
        </p:spPr>
      </p:pic>
      <p:sp>
        <p:nvSpPr>
          <p:cNvPr id="3" name="TextBox 2">
            <a:extLst>
              <a:ext uri="{FF2B5EF4-FFF2-40B4-BE49-F238E27FC236}">
                <a16:creationId xmlns:a16="http://schemas.microsoft.com/office/drawing/2014/main" id="{9B460C76-ADEC-0137-A8A0-87085BF12D73}"/>
              </a:ext>
            </a:extLst>
          </p:cNvPr>
          <p:cNvSpPr txBox="1"/>
          <p:nvPr/>
        </p:nvSpPr>
        <p:spPr>
          <a:xfrm>
            <a:off x="-7032902" y="3123945"/>
            <a:ext cx="6304062" cy="738664"/>
          </a:xfrm>
          <a:prstGeom prst="rect">
            <a:avLst/>
          </a:prstGeom>
          <a:noFill/>
        </p:spPr>
        <p:txBody>
          <a:bodyPr wrap="square" rtlCol="1">
            <a:spAutoFit/>
          </a:bodyPr>
          <a:lstStyle/>
          <a:p>
            <a:pPr rtl="1">
              <a:lnSpc>
                <a:spcPct val="150000"/>
              </a:lnSpc>
            </a:pPr>
            <a:r>
              <a:rPr lang="fa-IR" sz="280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نـتـــرســیـد؛ چون بلندتر از تـرسش ایستـاد</a:t>
            </a:r>
          </a:p>
        </p:txBody>
      </p:sp>
      <p:sp>
        <p:nvSpPr>
          <p:cNvPr id="4" name="TextBox 3">
            <a:extLst>
              <a:ext uri="{FF2B5EF4-FFF2-40B4-BE49-F238E27FC236}">
                <a16:creationId xmlns:a16="http://schemas.microsoft.com/office/drawing/2014/main" id="{425EC350-8B4D-A1AC-81F0-A0BFC128BECB}"/>
              </a:ext>
            </a:extLst>
          </p:cNvPr>
          <p:cNvSpPr txBox="1"/>
          <p:nvPr/>
        </p:nvSpPr>
        <p:spPr>
          <a:xfrm>
            <a:off x="-6818654" y="1853530"/>
            <a:ext cx="6021584" cy="1384995"/>
          </a:xfrm>
          <a:prstGeom prst="rect">
            <a:avLst/>
          </a:prstGeom>
          <a:noFill/>
        </p:spPr>
        <p:txBody>
          <a:bodyPr wrap="square" rtlCol="1">
            <a:spAutoFit/>
          </a:bodyPr>
          <a:lstStyle/>
          <a:p>
            <a:pPr algn="just" rtl="1">
              <a:lnSpc>
                <a:spcPct val="150000"/>
              </a:lnSpc>
            </a:pPr>
            <a:r>
              <a:rPr lang="fa-IR" sz="2800" b="1" dirty="0">
                <a:solidFill>
                  <a:schemeClr val="tx1">
                    <a:lumMod val="85000"/>
                    <a:lumOff val="15000"/>
                  </a:schemeClr>
                </a:solidFill>
                <a:latin typeface="Ravi Bold" panose="02000504000000020004" pitchFamily="2" charset="-78"/>
                <a:ea typeface="Ravi Bold" panose="02000504000000020004" pitchFamily="2" charset="-78"/>
                <a:cs typeface="Ravi Bold" panose="02000504000000020004" pitchFamily="2" charset="-78"/>
              </a:rPr>
              <a:t>یه نفر اون شب، مسیرش با بقیه فرق داشت؛</a:t>
            </a:r>
          </a:p>
          <a:p>
            <a:pPr algn="ctr" rtl="1">
              <a:lnSpc>
                <a:spcPct val="150000"/>
              </a:lnSpc>
            </a:pPr>
            <a:r>
              <a:rPr lang="fa-IR" sz="2800" b="1" dirty="0">
                <a:solidFill>
                  <a:schemeClr val="tx1">
                    <a:lumMod val="85000"/>
                    <a:lumOff val="15000"/>
                  </a:schemeClr>
                </a:solidFill>
                <a:latin typeface="Ravi Bold" panose="02000504000000020004" pitchFamily="2" charset="-78"/>
                <a:ea typeface="Ravi Bold" panose="02000504000000020004" pitchFamily="2" charset="-78"/>
                <a:cs typeface="Ravi Bold" panose="02000504000000020004" pitchFamily="2" charset="-78"/>
              </a:rPr>
              <a:t> «حمیدرضا الداغی»</a:t>
            </a:r>
          </a:p>
        </p:txBody>
      </p:sp>
      <p:sp>
        <p:nvSpPr>
          <p:cNvPr id="5" name="TextBox 4">
            <a:extLst>
              <a:ext uri="{FF2B5EF4-FFF2-40B4-BE49-F238E27FC236}">
                <a16:creationId xmlns:a16="http://schemas.microsoft.com/office/drawing/2014/main" id="{2C092237-CF79-249E-0B52-B0C54025FBBD}"/>
              </a:ext>
            </a:extLst>
          </p:cNvPr>
          <p:cNvSpPr txBox="1"/>
          <p:nvPr/>
        </p:nvSpPr>
        <p:spPr>
          <a:xfrm>
            <a:off x="-7101133" y="3862609"/>
            <a:ext cx="6304063" cy="738664"/>
          </a:xfrm>
          <a:prstGeom prst="rect">
            <a:avLst/>
          </a:prstGeom>
          <a:noFill/>
        </p:spPr>
        <p:txBody>
          <a:bodyPr wrap="square" rtlCol="1">
            <a:spAutoFit/>
          </a:bodyPr>
          <a:lstStyle/>
          <a:p>
            <a:pPr algn="just" rtl="1">
              <a:lnSpc>
                <a:spcPct val="150000"/>
              </a:lnSpc>
            </a:pPr>
            <a:r>
              <a:rPr lang="fa-IR" sz="280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ترس بود؛ اما ایمانش بلندتر از سایهٔ ترس بود</a:t>
            </a:r>
          </a:p>
        </p:txBody>
      </p:sp>
      <p:sp>
        <p:nvSpPr>
          <p:cNvPr id="7" name="TextBox 6">
            <a:extLst>
              <a:ext uri="{FF2B5EF4-FFF2-40B4-BE49-F238E27FC236}">
                <a16:creationId xmlns:a16="http://schemas.microsoft.com/office/drawing/2014/main" id="{796EA603-E205-6289-C3D9-F2E2A8AB32C1}"/>
              </a:ext>
            </a:extLst>
          </p:cNvPr>
          <p:cNvSpPr txBox="1"/>
          <p:nvPr/>
        </p:nvSpPr>
        <p:spPr>
          <a:xfrm>
            <a:off x="-7108185" y="4779918"/>
            <a:ext cx="6379344" cy="600164"/>
          </a:xfrm>
          <a:prstGeom prst="rect">
            <a:avLst/>
          </a:prstGeom>
          <a:noFill/>
        </p:spPr>
        <p:txBody>
          <a:bodyPr wrap="square" rtlCol="1">
            <a:spAutoFit/>
          </a:bodyPr>
          <a:lstStyle/>
          <a:p>
            <a:pPr algn="just" rtl="1">
              <a:lnSpc>
                <a:spcPct val="150000"/>
              </a:lnSpc>
            </a:pPr>
            <a:r>
              <a:rPr lang="fa-IR" sz="2200" spc="-7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«این </a:t>
            </a:r>
            <a:r>
              <a:rPr lang="fa-IR" sz="2200" spc="-70" dirty="0">
                <a:solidFill>
                  <a:srgbClr val="C00000"/>
                </a:solidFill>
                <a:latin typeface="Ravi" panose="02000504000000020004" pitchFamily="2" charset="-78"/>
                <a:ea typeface="Ravi" panose="02000504000000020004" pitchFamily="2" charset="-78"/>
                <a:cs typeface="Ravi" panose="02000504000000020004" pitchFamily="2" charset="-78"/>
              </a:rPr>
              <a:t>شهید </a:t>
            </a:r>
            <a:r>
              <a:rPr lang="fa-IR" sz="2200" spc="-7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الگو بود و باعث شد افکار عمومی کشور تغییر کنه»</a:t>
            </a:r>
          </a:p>
        </p:txBody>
      </p:sp>
      <p:pic>
        <p:nvPicPr>
          <p:cNvPr id="9" name="Picture 8" descr="A cartoon of a person holding his hand to his heart&#10;&#10;AI-generated content may be incorrect.">
            <a:extLst>
              <a:ext uri="{FF2B5EF4-FFF2-40B4-BE49-F238E27FC236}">
                <a16:creationId xmlns:a16="http://schemas.microsoft.com/office/drawing/2014/main" id="{A774B2BB-E8A6-8AEF-F5C9-911A84A7369B}"/>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648605" y="2385578"/>
            <a:ext cx="1563694" cy="3698739"/>
          </a:xfrm>
          <a:prstGeom prst="rect">
            <a:avLst/>
          </a:prstGeom>
        </p:spPr>
      </p:pic>
      <p:pic>
        <p:nvPicPr>
          <p:cNvPr id="11" name="Picture 10" descr="A purple logo with black border&#10;&#10;AI-generated content may be incorrect.">
            <a:extLst>
              <a:ext uri="{FF2B5EF4-FFF2-40B4-BE49-F238E27FC236}">
                <a16:creationId xmlns:a16="http://schemas.microsoft.com/office/drawing/2014/main" id="{6DD00AEE-57C2-A838-73D8-850AEB43A8F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526179" y="5978111"/>
            <a:ext cx="1366470" cy="628430"/>
          </a:xfrm>
          <a:prstGeom prst="rect">
            <a:avLst/>
          </a:prstGeom>
        </p:spPr>
      </p:pic>
      <p:pic>
        <p:nvPicPr>
          <p:cNvPr id="12" name="Picture 11" descr="A black and yellow chain&#10;&#10;AI-generated content may be incorrect.">
            <a:extLst>
              <a:ext uri="{FF2B5EF4-FFF2-40B4-BE49-F238E27FC236}">
                <a16:creationId xmlns:a16="http://schemas.microsoft.com/office/drawing/2014/main" id="{ED430C34-0105-9F47-372B-D158C9AC88D3}"/>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1504757" y="5921579"/>
            <a:ext cx="1540882" cy="536288"/>
          </a:xfrm>
          <a:prstGeom prst="rect">
            <a:avLst/>
          </a:prstGeom>
        </p:spPr>
      </p:pic>
      <p:pic>
        <p:nvPicPr>
          <p:cNvPr id="14" name="Picture 13" descr="A cartoon of a purple dress&#10;&#10;AI-generated content may be incorrect.">
            <a:extLst>
              <a:ext uri="{FF2B5EF4-FFF2-40B4-BE49-F238E27FC236}">
                <a16:creationId xmlns:a16="http://schemas.microsoft.com/office/drawing/2014/main" id="{276BE1CE-D8B9-6AFF-B054-B38E91827180}"/>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8972536" y="3365314"/>
            <a:ext cx="890656" cy="2171886"/>
          </a:xfrm>
          <a:prstGeom prst="rect">
            <a:avLst/>
          </a:prstGeom>
        </p:spPr>
      </p:pic>
      <p:pic>
        <p:nvPicPr>
          <p:cNvPr id="15" name="Picture 14" descr="A flower with a stem&#10;&#10;AI-generated content may be incorrect.">
            <a:extLst>
              <a:ext uri="{FF2B5EF4-FFF2-40B4-BE49-F238E27FC236}">
                <a16:creationId xmlns:a16="http://schemas.microsoft.com/office/drawing/2014/main" id="{C9E1C3F4-EA7E-4993-1F50-029D5EFF1BC2}"/>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2292898" y="5080000"/>
            <a:ext cx="681739" cy="1004317"/>
          </a:xfrm>
          <a:prstGeom prst="rect">
            <a:avLst/>
          </a:prstGeom>
        </p:spPr>
      </p:pic>
      <p:pic>
        <p:nvPicPr>
          <p:cNvPr id="17" name="Picture 16" descr="A flower with a stem&#10;&#10;AI-generated content may be incorrect.">
            <a:extLst>
              <a:ext uri="{FF2B5EF4-FFF2-40B4-BE49-F238E27FC236}">
                <a16:creationId xmlns:a16="http://schemas.microsoft.com/office/drawing/2014/main" id="{8874B0FE-6752-5147-8D61-DBC804A17905}"/>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flipH="1">
            <a:off x="-7842586" y="5080000"/>
            <a:ext cx="681739" cy="1004317"/>
          </a:xfrm>
          <a:prstGeom prst="rect">
            <a:avLst/>
          </a:prstGeom>
        </p:spPr>
      </p:pic>
      <p:pic>
        <p:nvPicPr>
          <p:cNvPr id="19" name="Graphic 18">
            <a:extLst>
              <a:ext uri="{FF2B5EF4-FFF2-40B4-BE49-F238E27FC236}">
                <a16:creationId xmlns:a16="http://schemas.microsoft.com/office/drawing/2014/main" id="{A989172A-4AE2-D483-4ED1-5521761E5FAB}"/>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457325" y="3027869"/>
            <a:ext cx="642481" cy="842625"/>
          </a:xfrm>
          <a:prstGeom prst="rect">
            <a:avLst/>
          </a:prstGeom>
        </p:spPr>
      </p:pic>
    </p:spTree>
    <p:extLst>
      <p:ext uri="{BB962C8B-B14F-4D97-AF65-F5344CB8AC3E}">
        <p14:creationId xmlns:p14="http://schemas.microsoft.com/office/powerpoint/2010/main" val="5806174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521BD-6C75-8311-6F40-50D33FE91BC3}"/>
            </a:ext>
          </a:extLst>
        </p:cNvPr>
        <p:cNvGrpSpPr/>
        <p:nvPr/>
      </p:nvGrpSpPr>
      <p:grpSpPr>
        <a:xfrm>
          <a:off x="0" y="0"/>
          <a:ext cx="0" cy="0"/>
          <a:chOff x="0" y="0"/>
          <a:chExt cx="0" cy="0"/>
        </a:xfrm>
      </p:grpSpPr>
      <p:sp>
        <p:nvSpPr>
          <p:cNvPr id="59" name="Rectangle 58">
            <a:extLst>
              <a:ext uri="{FF2B5EF4-FFF2-40B4-BE49-F238E27FC236}">
                <a16:creationId xmlns:a16="http://schemas.microsoft.com/office/drawing/2014/main" id="{10E3E499-D497-4DFB-9257-876F05B83F22}"/>
              </a:ext>
            </a:extLst>
          </p:cNvPr>
          <p:cNvSpPr/>
          <p:nvPr/>
        </p:nvSpPr>
        <p:spPr>
          <a:xfrm>
            <a:off x="0" y="-11516"/>
            <a:ext cx="12192000" cy="1169391"/>
          </a:xfrm>
          <a:prstGeom prst="rect">
            <a:avLst/>
          </a:prstGeom>
          <a:solidFill>
            <a:srgbClr val="6E02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49" name="TextBox 48">
            <a:extLst>
              <a:ext uri="{FF2B5EF4-FFF2-40B4-BE49-F238E27FC236}">
                <a16:creationId xmlns:a16="http://schemas.microsoft.com/office/drawing/2014/main" id="{9578A6E9-452D-7B62-BEC1-6FA366924B98}"/>
              </a:ext>
            </a:extLst>
          </p:cNvPr>
          <p:cNvSpPr txBox="1"/>
          <p:nvPr/>
        </p:nvSpPr>
        <p:spPr>
          <a:xfrm>
            <a:off x="5502522" y="1372777"/>
            <a:ext cx="5307256" cy="1754326"/>
          </a:xfrm>
          <a:prstGeom prst="rect">
            <a:avLst/>
          </a:prstGeom>
          <a:noFill/>
        </p:spPr>
        <p:txBody>
          <a:bodyPr wrap="square" rtlCol="1">
            <a:spAutoFit/>
          </a:bodyPr>
          <a:lstStyle/>
          <a:p>
            <a:pPr algn="r" rtl="1">
              <a:lnSpc>
                <a:spcPct val="150000"/>
              </a:lnSpc>
            </a:pPr>
            <a:r>
              <a:rPr lang="fa-IR" sz="3600" b="1" spc="-50" dirty="0">
                <a:solidFill>
                  <a:srgbClr val="6E026F"/>
                </a:solidFill>
                <a:latin typeface="Ravi Bold" panose="02000504000000020004" pitchFamily="2" charset="-78"/>
                <a:ea typeface="Ravi Bold" panose="02000504000000020004" pitchFamily="2" charset="-78"/>
                <a:cs typeface="Ravi Bold" panose="02000504000000020004" pitchFamily="2" charset="-78"/>
              </a:rPr>
              <a:t>همه‌مون قبول داریم که باید با شیــطان مبارزه کنیـم، درستــه؟</a:t>
            </a:r>
          </a:p>
        </p:txBody>
      </p:sp>
      <p:sp>
        <p:nvSpPr>
          <p:cNvPr id="43" name="TextBox 42">
            <a:extLst>
              <a:ext uri="{FF2B5EF4-FFF2-40B4-BE49-F238E27FC236}">
                <a16:creationId xmlns:a16="http://schemas.microsoft.com/office/drawing/2014/main" id="{7C56592D-E284-78AA-3EB6-AE0A44E24845}"/>
              </a:ext>
            </a:extLst>
          </p:cNvPr>
          <p:cNvSpPr txBox="1"/>
          <p:nvPr/>
        </p:nvSpPr>
        <p:spPr>
          <a:xfrm>
            <a:off x="8250504" y="3924115"/>
            <a:ext cx="2801959" cy="646331"/>
          </a:xfrm>
          <a:prstGeom prst="rect">
            <a:avLst/>
          </a:prstGeom>
          <a:noFill/>
        </p:spPr>
        <p:txBody>
          <a:bodyPr wrap="square" rtlCol="1">
            <a:spAutoFit/>
          </a:bodyPr>
          <a:lstStyle/>
          <a:p>
            <a:pPr algn="just" rtl="1">
              <a:lnSpc>
                <a:spcPct val="150000"/>
              </a:lnSpc>
            </a:pPr>
            <a:r>
              <a:rPr lang="fa-IR" sz="240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فقط یه سؤال بپرس.</a:t>
            </a:r>
          </a:p>
        </p:txBody>
      </p:sp>
      <p:sp>
        <p:nvSpPr>
          <p:cNvPr id="45" name="TextBox 44">
            <a:extLst>
              <a:ext uri="{FF2B5EF4-FFF2-40B4-BE49-F238E27FC236}">
                <a16:creationId xmlns:a16="http://schemas.microsoft.com/office/drawing/2014/main" id="{1E91B92D-0CFD-7CD5-EC13-3836E74028E1}"/>
              </a:ext>
            </a:extLst>
          </p:cNvPr>
          <p:cNvSpPr txBox="1"/>
          <p:nvPr/>
        </p:nvSpPr>
        <p:spPr>
          <a:xfrm>
            <a:off x="5460331" y="3156277"/>
            <a:ext cx="5578239" cy="738664"/>
          </a:xfrm>
          <a:prstGeom prst="rect">
            <a:avLst/>
          </a:prstGeom>
          <a:noFill/>
        </p:spPr>
        <p:txBody>
          <a:bodyPr wrap="square" rtlCol="1">
            <a:spAutoFit/>
          </a:bodyPr>
          <a:lstStyle/>
          <a:p>
            <a:pPr algn="just" rtl="1">
              <a:lnSpc>
                <a:spcPct val="150000"/>
              </a:lnSpc>
            </a:pPr>
            <a:r>
              <a:rPr lang="fa-IR" sz="2800" b="1" dirty="0">
                <a:solidFill>
                  <a:schemeClr val="tx1">
                    <a:lumMod val="85000"/>
                    <a:lumOff val="15000"/>
                  </a:schemeClr>
                </a:solidFill>
                <a:latin typeface="Ravi Bold" panose="02000504000000020004" pitchFamily="2" charset="-78"/>
                <a:ea typeface="Ravi Bold" panose="02000504000000020004" pitchFamily="2" charset="-78"/>
                <a:cs typeface="Ravi Bold" panose="02000504000000020004" pitchFamily="2" charset="-78"/>
              </a:rPr>
              <a:t>هیچ‌کس یه‌شبه قهرمان نمی‌شه!</a:t>
            </a:r>
          </a:p>
        </p:txBody>
      </p:sp>
      <p:pic>
        <p:nvPicPr>
          <p:cNvPr id="10" name="Picture 9" descr="A yellow triangle sign with a factory and arrow pointing up&#10;&#10;AI-generated content may be incorrect.">
            <a:extLst>
              <a:ext uri="{FF2B5EF4-FFF2-40B4-BE49-F238E27FC236}">
                <a16:creationId xmlns:a16="http://schemas.microsoft.com/office/drawing/2014/main" id="{E2F06BBC-F7ED-F15F-EC1E-89A4E64E99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76780" y="2126395"/>
            <a:ext cx="2077884" cy="1858775"/>
          </a:xfrm>
          <a:prstGeom prst="rect">
            <a:avLst/>
          </a:prstGeom>
        </p:spPr>
      </p:pic>
      <p:pic>
        <p:nvPicPr>
          <p:cNvPr id="13" name="Picture 12" descr="A yellow triangle with a book and a check mark&#10;&#10;AI-generated content may be incorrect.">
            <a:extLst>
              <a:ext uri="{FF2B5EF4-FFF2-40B4-BE49-F238E27FC236}">
                <a16:creationId xmlns:a16="http://schemas.microsoft.com/office/drawing/2014/main" id="{62151E16-1E07-99B7-4923-F599B07C2B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88197" y="3131858"/>
            <a:ext cx="2709826" cy="2420006"/>
          </a:xfrm>
          <a:prstGeom prst="rect">
            <a:avLst/>
          </a:prstGeom>
        </p:spPr>
      </p:pic>
      <p:pic>
        <p:nvPicPr>
          <p:cNvPr id="16" name="Picture 15">
            <a:extLst>
              <a:ext uri="{FF2B5EF4-FFF2-40B4-BE49-F238E27FC236}">
                <a16:creationId xmlns:a16="http://schemas.microsoft.com/office/drawing/2014/main" id="{1CFD567F-569D-0940-7269-C064B028B0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782846" y="3131858"/>
            <a:ext cx="1723699" cy="2287424"/>
          </a:xfrm>
          <a:prstGeom prst="rect">
            <a:avLst/>
          </a:prstGeom>
        </p:spPr>
      </p:pic>
      <p:pic>
        <p:nvPicPr>
          <p:cNvPr id="18" name="Picture 17" descr="A triangle shaped sign with handshake and heart&#10;&#10;AI-generated content may be incorrect.">
            <a:extLst>
              <a:ext uri="{FF2B5EF4-FFF2-40B4-BE49-F238E27FC236}">
                <a16:creationId xmlns:a16="http://schemas.microsoft.com/office/drawing/2014/main" id="{56F54214-EF8D-361C-11E6-B255F1C5C7E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511785" y="2165132"/>
            <a:ext cx="2452638" cy="2045079"/>
          </a:xfrm>
          <a:prstGeom prst="rect">
            <a:avLst/>
          </a:prstGeom>
        </p:spPr>
      </p:pic>
      <p:pic>
        <p:nvPicPr>
          <p:cNvPr id="21" name="Picture 20">
            <a:extLst>
              <a:ext uri="{FF2B5EF4-FFF2-40B4-BE49-F238E27FC236}">
                <a16:creationId xmlns:a16="http://schemas.microsoft.com/office/drawing/2014/main" id="{A2D9F4D2-6D15-C264-A83F-ED90ECE861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721554" y="1304780"/>
            <a:ext cx="1649357" cy="1821839"/>
          </a:xfrm>
          <a:prstGeom prst="rect">
            <a:avLst/>
          </a:prstGeom>
        </p:spPr>
      </p:pic>
      <p:pic>
        <p:nvPicPr>
          <p:cNvPr id="24" name="Picture 23">
            <a:extLst>
              <a:ext uri="{FF2B5EF4-FFF2-40B4-BE49-F238E27FC236}">
                <a16:creationId xmlns:a16="http://schemas.microsoft.com/office/drawing/2014/main" id="{888D7BA4-FFFA-EC20-BF83-174607A9E7F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204723" y="1257804"/>
            <a:ext cx="1777761" cy="1898473"/>
          </a:xfrm>
          <a:prstGeom prst="rect">
            <a:avLst/>
          </a:prstGeom>
        </p:spPr>
      </p:pic>
      <p:pic>
        <p:nvPicPr>
          <p:cNvPr id="8" name="Picture 7" descr="A cartoon of a person holding a shield&#10;&#10;AI-generated content may be incorrect.">
            <a:extLst>
              <a:ext uri="{FF2B5EF4-FFF2-40B4-BE49-F238E27FC236}">
                <a16:creationId xmlns:a16="http://schemas.microsoft.com/office/drawing/2014/main" id="{1B2D96DA-97F2-27F6-4CA8-58E2E95F21C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470514" y="3546184"/>
            <a:ext cx="1810259" cy="3256952"/>
          </a:xfrm>
          <a:prstGeom prst="rect">
            <a:avLst/>
          </a:prstGeom>
        </p:spPr>
      </p:pic>
      <p:pic>
        <p:nvPicPr>
          <p:cNvPr id="6" name="Picture 5" descr="A cartoon of a person holding a microphone&#10;&#10;AI-generated content may be incorrect.">
            <a:extLst>
              <a:ext uri="{FF2B5EF4-FFF2-40B4-BE49-F238E27FC236}">
                <a16:creationId xmlns:a16="http://schemas.microsoft.com/office/drawing/2014/main" id="{99122DE3-7C2B-3D37-6F95-91773153AD6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509621" y="3546184"/>
            <a:ext cx="1905940" cy="3151846"/>
          </a:xfrm>
          <a:prstGeom prst="rect">
            <a:avLst/>
          </a:prstGeom>
        </p:spPr>
      </p:pic>
      <p:sp>
        <p:nvSpPr>
          <p:cNvPr id="2" name="TextBox 1">
            <a:extLst>
              <a:ext uri="{FF2B5EF4-FFF2-40B4-BE49-F238E27FC236}">
                <a16:creationId xmlns:a16="http://schemas.microsoft.com/office/drawing/2014/main" id="{512EC68B-5B43-BE09-CBFA-779160D7527A}"/>
              </a:ext>
            </a:extLst>
          </p:cNvPr>
          <p:cNvSpPr txBox="1"/>
          <p:nvPr/>
        </p:nvSpPr>
        <p:spPr>
          <a:xfrm>
            <a:off x="7147560" y="4520532"/>
            <a:ext cx="3904904" cy="646331"/>
          </a:xfrm>
          <a:prstGeom prst="rect">
            <a:avLst/>
          </a:prstGeom>
          <a:noFill/>
        </p:spPr>
        <p:txBody>
          <a:bodyPr wrap="square" rtlCol="1">
            <a:spAutoFit/>
          </a:bodyPr>
          <a:lstStyle/>
          <a:p>
            <a:pPr algn="just" rtl="1">
              <a:lnSpc>
                <a:spcPct val="150000"/>
              </a:lnSpc>
            </a:pPr>
            <a:r>
              <a:rPr lang="fa-IR" sz="240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کوتاه و محترمانه نظرت رو بگو.</a:t>
            </a:r>
          </a:p>
        </p:txBody>
      </p:sp>
      <p:sp>
        <p:nvSpPr>
          <p:cNvPr id="3" name="TextBox 2">
            <a:extLst>
              <a:ext uri="{FF2B5EF4-FFF2-40B4-BE49-F238E27FC236}">
                <a16:creationId xmlns:a16="http://schemas.microsoft.com/office/drawing/2014/main" id="{3BB46CBE-F6C5-759C-DC25-75C58368BFE3}"/>
              </a:ext>
            </a:extLst>
          </p:cNvPr>
          <p:cNvSpPr txBox="1"/>
          <p:nvPr/>
        </p:nvSpPr>
        <p:spPr>
          <a:xfrm>
            <a:off x="6202440" y="5116949"/>
            <a:ext cx="4850023" cy="646331"/>
          </a:xfrm>
          <a:prstGeom prst="rect">
            <a:avLst/>
          </a:prstGeom>
          <a:noFill/>
        </p:spPr>
        <p:txBody>
          <a:bodyPr wrap="square" rtlCol="1">
            <a:spAutoFit/>
          </a:bodyPr>
          <a:lstStyle/>
          <a:p>
            <a:pPr algn="just" rtl="1">
              <a:lnSpc>
                <a:spcPct val="150000"/>
              </a:lnSpc>
            </a:pPr>
            <a:r>
              <a:rPr lang="fa-IR" sz="240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ببخش! دلم نمی‌خواست ناراحتت کنم.</a:t>
            </a:r>
          </a:p>
        </p:txBody>
      </p:sp>
      <p:pic>
        <p:nvPicPr>
          <p:cNvPr id="11" name="Picture 10" descr="A gold stairs on a black background&#10;&#10;AI-generated content may be incorrect.">
            <a:extLst>
              <a:ext uri="{FF2B5EF4-FFF2-40B4-BE49-F238E27FC236}">
                <a16:creationId xmlns:a16="http://schemas.microsoft.com/office/drawing/2014/main" id="{F3AC91AE-863D-BF4E-5470-D335845F58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09887" y="3643942"/>
            <a:ext cx="4574491" cy="3240592"/>
          </a:xfrm>
          <a:prstGeom prst="rect">
            <a:avLst/>
          </a:prstGeom>
        </p:spPr>
      </p:pic>
      <p:pic>
        <p:nvPicPr>
          <p:cNvPr id="17" name="Picture 16" descr="A cartoon of a devil&#10;&#10;AI-generated content may be incorrect.">
            <a:extLst>
              <a:ext uri="{FF2B5EF4-FFF2-40B4-BE49-F238E27FC236}">
                <a16:creationId xmlns:a16="http://schemas.microsoft.com/office/drawing/2014/main" id="{22B99E82-2029-F8F0-1E2D-3D177E169F4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64208" y="5945263"/>
            <a:ext cx="671306" cy="875446"/>
          </a:xfrm>
          <a:prstGeom prst="rect">
            <a:avLst/>
          </a:prstGeom>
        </p:spPr>
      </p:pic>
      <p:pic>
        <p:nvPicPr>
          <p:cNvPr id="23" name="Picture 22" descr="A cloud shaped object with a moon in the background&#10;&#10;AI-generated content may be incorrect.">
            <a:extLst>
              <a:ext uri="{FF2B5EF4-FFF2-40B4-BE49-F238E27FC236}">
                <a16:creationId xmlns:a16="http://schemas.microsoft.com/office/drawing/2014/main" id="{7B522ED2-6DD6-6565-71AA-23908AA3AE2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47902" y="5613606"/>
            <a:ext cx="382763" cy="435141"/>
          </a:xfrm>
          <a:prstGeom prst="rect">
            <a:avLst/>
          </a:prstGeom>
        </p:spPr>
      </p:pic>
      <p:pic>
        <p:nvPicPr>
          <p:cNvPr id="29" name="Picture 28" descr="A cartoon of a child sitting at a desk&#10;&#10;AI-generated content may be incorrect.">
            <a:extLst>
              <a:ext uri="{FF2B5EF4-FFF2-40B4-BE49-F238E27FC236}">
                <a16:creationId xmlns:a16="http://schemas.microsoft.com/office/drawing/2014/main" id="{E8A16A37-CB84-C5A2-6331-E48A39804DF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15484" y="4098148"/>
            <a:ext cx="1592074" cy="2054289"/>
          </a:xfrm>
          <a:prstGeom prst="rect">
            <a:avLst/>
          </a:prstGeom>
        </p:spPr>
      </p:pic>
      <p:pic>
        <p:nvPicPr>
          <p:cNvPr id="27" name="Picture 26" descr="A yellow circle with a purple question mark&#10;&#10;AI-generated content may be incorrect.">
            <a:extLst>
              <a:ext uri="{FF2B5EF4-FFF2-40B4-BE49-F238E27FC236}">
                <a16:creationId xmlns:a16="http://schemas.microsoft.com/office/drawing/2014/main" id="{2058B4A6-EF4B-47F8-7074-32DEDAF01D1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75597" y="4318732"/>
            <a:ext cx="465753" cy="485828"/>
          </a:xfrm>
          <a:prstGeom prst="rect">
            <a:avLst/>
          </a:prstGeom>
        </p:spPr>
      </p:pic>
      <p:pic>
        <p:nvPicPr>
          <p:cNvPr id="33" name="Picture 32" descr="A cartoon of a person holding a light&#10;&#10;AI-generated content may be incorrect.">
            <a:extLst>
              <a:ext uri="{FF2B5EF4-FFF2-40B4-BE49-F238E27FC236}">
                <a16:creationId xmlns:a16="http://schemas.microsoft.com/office/drawing/2014/main" id="{4A3E383D-173E-2CB7-C7C5-913EC883F706}"/>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372456" y="3576405"/>
            <a:ext cx="1676234" cy="1872515"/>
          </a:xfrm>
          <a:prstGeom prst="rect">
            <a:avLst/>
          </a:prstGeom>
        </p:spPr>
      </p:pic>
      <p:pic>
        <p:nvPicPr>
          <p:cNvPr id="41" name="Picture 40" descr="A cartoon of a person holding his hands&#10;&#10;AI-generated content may be incorrect.">
            <a:extLst>
              <a:ext uri="{FF2B5EF4-FFF2-40B4-BE49-F238E27FC236}">
                <a16:creationId xmlns:a16="http://schemas.microsoft.com/office/drawing/2014/main" id="{CD8C4656-3E64-2383-1B4A-5543FCC66CB6}"/>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542759" y="2016497"/>
            <a:ext cx="1770032" cy="2619805"/>
          </a:xfrm>
          <a:prstGeom prst="rect">
            <a:avLst/>
          </a:prstGeom>
        </p:spPr>
      </p:pic>
      <p:pic>
        <p:nvPicPr>
          <p:cNvPr id="44" name="Picture 43" descr="A cartoon of a person with a heart shaped shield&#10;&#10;AI-generated content may be incorrect.">
            <a:extLst>
              <a:ext uri="{FF2B5EF4-FFF2-40B4-BE49-F238E27FC236}">
                <a16:creationId xmlns:a16="http://schemas.microsoft.com/office/drawing/2014/main" id="{DE7A24BA-B8CF-862F-3664-EFDF5B9731F8}"/>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483893" y="963695"/>
            <a:ext cx="2101771" cy="2865690"/>
          </a:xfrm>
          <a:prstGeom prst="rect">
            <a:avLst/>
          </a:prstGeom>
        </p:spPr>
      </p:pic>
      <p:pic>
        <p:nvPicPr>
          <p:cNvPr id="50" name="Picture 49" descr="A yellow heart on a cell phone&#10;&#10;AI-generated content may be incorrect.">
            <a:extLst>
              <a:ext uri="{FF2B5EF4-FFF2-40B4-BE49-F238E27FC236}">
                <a16:creationId xmlns:a16="http://schemas.microsoft.com/office/drawing/2014/main" id="{6E6ABE6A-3BCB-9DFB-C275-2C31E32C5103}"/>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2781535" y="2291339"/>
            <a:ext cx="346480" cy="508171"/>
          </a:xfrm>
          <a:prstGeom prst="rect">
            <a:avLst/>
          </a:prstGeom>
        </p:spPr>
      </p:pic>
      <p:pic>
        <p:nvPicPr>
          <p:cNvPr id="52" name="Picture 51" descr="A heart in a chat bubble&#10;&#10;AI-generated content may be incorrect.">
            <a:extLst>
              <a:ext uri="{FF2B5EF4-FFF2-40B4-BE49-F238E27FC236}">
                <a16:creationId xmlns:a16="http://schemas.microsoft.com/office/drawing/2014/main" id="{B473A6CA-3CB8-122F-C2AB-9844D3DDC492}"/>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095547" y="2187962"/>
            <a:ext cx="514886" cy="410362"/>
          </a:xfrm>
          <a:prstGeom prst="rect">
            <a:avLst/>
          </a:prstGeom>
        </p:spPr>
      </p:pic>
      <p:pic>
        <p:nvPicPr>
          <p:cNvPr id="54" name="Picture 53" descr="A person lifting weights on a black background&#10;&#10;AI-generated content may be incorrect.">
            <a:extLst>
              <a:ext uri="{FF2B5EF4-FFF2-40B4-BE49-F238E27FC236}">
                <a16:creationId xmlns:a16="http://schemas.microsoft.com/office/drawing/2014/main" id="{9FE9DD16-47B6-B618-3D77-B57D39646C7C}"/>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3100975" y="5577662"/>
            <a:ext cx="1023544" cy="946915"/>
          </a:xfrm>
          <a:prstGeom prst="rect">
            <a:avLst/>
          </a:prstGeom>
        </p:spPr>
      </p:pic>
      <p:pic>
        <p:nvPicPr>
          <p:cNvPr id="57" name="Picture 56" descr="A gold person lifting weights&#10;&#10;AI-generated content may be incorrect.">
            <a:extLst>
              <a:ext uri="{FF2B5EF4-FFF2-40B4-BE49-F238E27FC236}">
                <a16:creationId xmlns:a16="http://schemas.microsoft.com/office/drawing/2014/main" id="{BED6E16D-2BAB-B440-BFBD-A0A2572C8A0B}"/>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4189857" y="5253520"/>
            <a:ext cx="1187262" cy="1155315"/>
          </a:xfrm>
          <a:prstGeom prst="rect">
            <a:avLst/>
          </a:prstGeom>
        </p:spPr>
      </p:pic>
      <p:pic>
        <p:nvPicPr>
          <p:cNvPr id="60" name="Picture 59" descr="A close-up of a weight&#10;&#10;AI-generated content may be incorrect.">
            <a:extLst>
              <a:ext uri="{FF2B5EF4-FFF2-40B4-BE49-F238E27FC236}">
                <a16:creationId xmlns:a16="http://schemas.microsoft.com/office/drawing/2014/main" id="{0D986A64-EB44-8D92-BAB0-B8FE7FCD7CD8}"/>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3275701" y="5011051"/>
            <a:ext cx="851865" cy="741006"/>
          </a:xfrm>
          <a:prstGeom prst="rect">
            <a:avLst/>
          </a:prstGeom>
        </p:spPr>
      </p:pic>
      <p:pic>
        <p:nvPicPr>
          <p:cNvPr id="62" name="Picture 61" descr="A gold weight with numbers on it&#10;&#10;AI-generated content may be incorrect.">
            <a:extLst>
              <a:ext uri="{FF2B5EF4-FFF2-40B4-BE49-F238E27FC236}">
                <a16:creationId xmlns:a16="http://schemas.microsoft.com/office/drawing/2014/main" id="{72F81055-DC4F-126C-2A92-3AB4EE2809B6}"/>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3931624" y="4239205"/>
            <a:ext cx="1614894" cy="1338662"/>
          </a:xfrm>
          <a:prstGeom prst="rect">
            <a:avLst/>
          </a:prstGeom>
        </p:spPr>
      </p:pic>
      <p:pic>
        <p:nvPicPr>
          <p:cNvPr id="128" name="Picture 127" descr="A close up of a arrow&#10;&#10;AI-generated content may be incorrect.">
            <a:extLst>
              <a:ext uri="{FF2B5EF4-FFF2-40B4-BE49-F238E27FC236}">
                <a16:creationId xmlns:a16="http://schemas.microsoft.com/office/drawing/2014/main" id="{DB7582D9-CB67-6863-1FF1-1DFFDB443A9F}"/>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4040187" y="5717435"/>
            <a:ext cx="450925" cy="456633"/>
          </a:xfrm>
          <a:prstGeom prst="rect">
            <a:avLst/>
          </a:prstGeom>
        </p:spPr>
      </p:pic>
      <p:pic>
        <p:nvPicPr>
          <p:cNvPr id="132" name="Graphic 131">
            <a:extLst>
              <a:ext uri="{FF2B5EF4-FFF2-40B4-BE49-F238E27FC236}">
                <a16:creationId xmlns:a16="http://schemas.microsoft.com/office/drawing/2014/main" id="{AEDD9195-E8AC-A525-FA2D-38DA145F8D58}"/>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0790261" y="1656864"/>
            <a:ext cx="1082788" cy="1310653"/>
          </a:xfrm>
          <a:prstGeom prst="rect">
            <a:avLst/>
          </a:prstGeom>
        </p:spPr>
      </p:pic>
      <p:pic>
        <p:nvPicPr>
          <p:cNvPr id="136" name="Graphic 135">
            <a:extLst>
              <a:ext uri="{FF2B5EF4-FFF2-40B4-BE49-F238E27FC236}">
                <a16:creationId xmlns:a16="http://schemas.microsoft.com/office/drawing/2014/main" id="{5969490B-E381-499A-3E20-C3F426212CC0}"/>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1084280" y="3285149"/>
            <a:ext cx="553078" cy="502610"/>
          </a:xfrm>
          <a:prstGeom prst="rect">
            <a:avLst/>
          </a:prstGeom>
        </p:spPr>
      </p:pic>
      <p:sp>
        <p:nvSpPr>
          <p:cNvPr id="4" name="TextBox 3">
            <a:extLst>
              <a:ext uri="{FF2B5EF4-FFF2-40B4-BE49-F238E27FC236}">
                <a16:creationId xmlns:a16="http://schemas.microsoft.com/office/drawing/2014/main" id="{4FA1D6DD-AECE-5FCD-A4E4-D8CB0D83AFB8}"/>
              </a:ext>
            </a:extLst>
          </p:cNvPr>
          <p:cNvSpPr txBox="1"/>
          <p:nvPr/>
        </p:nvSpPr>
        <p:spPr>
          <a:xfrm>
            <a:off x="-4971194" y="1454109"/>
            <a:ext cx="2497816" cy="646331"/>
          </a:xfrm>
          <a:prstGeom prst="rect">
            <a:avLst/>
          </a:prstGeom>
          <a:noFill/>
        </p:spPr>
        <p:txBody>
          <a:bodyPr wrap="square" rtlCol="1">
            <a:spAutoFit/>
          </a:bodyPr>
          <a:lstStyle/>
          <a:p>
            <a:pPr algn="r" rtl="1"/>
            <a:r>
              <a:rPr lang="fa-IR" sz="3600" b="1" spc="-50" dirty="0">
                <a:solidFill>
                  <a:srgbClr val="6E026F"/>
                </a:solidFill>
                <a:latin typeface="Ravi Bold" panose="02000504000000020004" pitchFamily="2" charset="-78"/>
                <a:ea typeface="Ravi Bold" panose="02000504000000020004" pitchFamily="2" charset="-78"/>
                <a:cs typeface="Ravi Bold" panose="02000504000000020004" pitchFamily="2" charset="-78"/>
              </a:rPr>
              <a:t>فقط حجاب؟!</a:t>
            </a:r>
          </a:p>
        </p:txBody>
      </p:sp>
      <p:sp>
        <p:nvSpPr>
          <p:cNvPr id="5" name="TextBox 4">
            <a:extLst>
              <a:ext uri="{FF2B5EF4-FFF2-40B4-BE49-F238E27FC236}">
                <a16:creationId xmlns:a16="http://schemas.microsoft.com/office/drawing/2014/main" id="{0ABDC8EA-EE63-861C-7E32-41A2D3467802}"/>
              </a:ext>
            </a:extLst>
          </p:cNvPr>
          <p:cNvSpPr txBox="1"/>
          <p:nvPr/>
        </p:nvSpPr>
        <p:spPr>
          <a:xfrm>
            <a:off x="-7608424" y="2932153"/>
            <a:ext cx="5899850" cy="3323987"/>
          </a:xfrm>
          <a:prstGeom prst="rect">
            <a:avLst/>
          </a:prstGeom>
          <a:noFill/>
        </p:spPr>
        <p:txBody>
          <a:bodyPr wrap="square" rtlCol="1">
            <a:spAutoFit/>
          </a:bodyPr>
          <a:lstStyle/>
          <a:p>
            <a:pPr algn="just" rtl="1">
              <a:lnSpc>
                <a:spcPct val="150000"/>
              </a:lnSpc>
            </a:pPr>
            <a:r>
              <a:rPr lang="fa-IR" sz="2000" b="1"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ابتذال اخلاقی </a:t>
            </a:r>
            <a:r>
              <a:rPr lang="fa-IR" sz="2000"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منکر است؛ </a:t>
            </a:r>
            <a:r>
              <a:rPr lang="fa-IR" sz="2000" b="1"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کمک به دشمنان اسلام </a:t>
            </a:r>
            <a:r>
              <a:rPr lang="fa-IR" sz="2000"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منکر است؛ </a:t>
            </a:r>
            <a:r>
              <a:rPr lang="fa-IR" sz="2000" b="1"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تضعیف نظام اسلامی </a:t>
            </a:r>
            <a:r>
              <a:rPr lang="fa-IR" sz="2000"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منکر است؛ </a:t>
            </a:r>
            <a:r>
              <a:rPr lang="fa-IR" sz="2000" b="1"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تضعیف فرهنگ اسلامی </a:t>
            </a:r>
            <a:r>
              <a:rPr lang="fa-IR" sz="2000"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منکر است؛ </a:t>
            </a:r>
            <a:r>
              <a:rPr lang="fa-IR" sz="2000" b="1"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تضعیف اقتصاد جامعه و تضعیف علم و فنّاوری</a:t>
            </a:r>
            <a:r>
              <a:rPr lang="fa-IR" sz="2000"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 منکر است. از این منکرها باید نهی کرد.</a:t>
            </a:r>
          </a:p>
          <a:p>
            <a:pPr algn="just" rtl="1">
              <a:lnSpc>
                <a:spcPct val="150000"/>
              </a:lnSpc>
            </a:pPr>
            <a:r>
              <a:rPr lang="fa-IR" sz="2000"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معروفی بالاتر از ایجاد نظام اسلامی و حفظ نظام اسلامی نداریم. هر کسی که در این راه تلاش کند، آمر به معروف است؛ </a:t>
            </a:r>
            <a:r>
              <a:rPr lang="fa-IR" sz="2000" b="1" spc="-30"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حفظ عزّت و آبروی ملّت ایران، بزرگ‌ترین معروف است.</a:t>
            </a:r>
          </a:p>
        </p:txBody>
      </p:sp>
      <p:sp>
        <p:nvSpPr>
          <p:cNvPr id="7" name="TextBox 6">
            <a:extLst>
              <a:ext uri="{FF2B5EF4-FFF2-40B4-BE49-F238E27FC236}">
                <a16:creationId xmlns:a16="http://schemas.microsoft.com/office/drawing/2014/main" id="{C70C783C-C2A0-6225-717C-C26CA5EAAD8D}"/>
              </a:ext>
            </a:extLst>
          </p:cNvPr>
          <p:cNvSpPr txBox="1"/>
          <p:nvPr/>
        </p:nvSpPr>
        <p:spPr>
          <a:xfrm>
            <a:off x="-6366074" y="2046170"/>
            <a:ext cx="3932319" cy="738664"/>
          </a:xfrm>
          <a:prstGeom prst="rect">
            <a:avLst/>
          </a:prstGeom>
          <a:noFill/>
        </p:spPr>
        <p:txBody>
          <a:bodyPr wrap="square" rtlCol="1">
            <a:spAutoFit/>
          </a:bodyPr>
          <a:lstStyle/>
          <a:p>
            <a:pPr algn="just" rtl="1">
              <a:lnSpc>
                <a:spcPct val="150000"/>
              </a:lnSpc>
            </a:pPr>
            <a:r>
              <a:rPr lang="fa-IR" sz="2800" b="1" dirty="0">
                <a:solidFill>
                  <a:schemeClr val="tx1">
                    <a:lumMod val="85000"/>
                    <a:lumOff val="15000"/>
                  </a:schemeClr>
                </a:solidFill>
                <a:latin typeface="Ravi Bold" panose="02000504000000020004" pitchFamily="2" charset="-78"/>
                <a:ea typeface="Ravi Bold" panose="02000504000000020004" pitchFamily="2" charset="-78"/>
                <a:cs typeface="Ravi Bold" panose="02000504000000020004" pitchFamily="2" charset="-78"/>
              </a:rPr>
              <a:t>منکر فقط بی‌حجابی نیست!</a:t>
            </a:r>
          </a:p>
        </p:txBody>
      </p:sp>
      <p:pic>
        <p:nvPicPr>
          <p:cNvPr id="9" name="Graphic 8">
            <a:extLst>
              <a:ext uri="{FF2B5EF4-FFF2-40B4-BE49-F238E27FC236}">
                <a16:creationId xmlns:a16="http://schemas.microsoft.com/office/drawing/2014/main" id="{E4FCAA1F-8CC1-84F7-A544-64A39D3D657A}"/>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2433755" y="2121706"/>
            <a:ext cx="607047" cy="646331"/>
          </a:xfrm>
          <a:prstGeom prst="rect">
            <a:avLst/>
          </a:prstGeom>
        </p:spPr>
      </p:pic>
      <p:pic>
        <p:nvPicPr>
          <p:cNvPr id="12" name="Graphic 11">
            <a:extLst>
              <a:ext uri="{FF2B5EF4-FFF2-40B4-BE49-F238E27FC236}">
                <a16:creationId xmlns:a16="http://schemas.microsoft.com/office/drawing/2014/main" id="{91D3A987-8582-4CD3-4FBE-4CB78D28C76D}"/>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2399509" y="1363378"/>
            <a:ext cx="602015" cy="597234"/>
          </a:xfrm>
          <a:prstGeom prst="rect">
            <a:avLst/>
          </a:prstGeom>
        </p:spPr>
      </p:pic>
      <p:sp>
        <p:nvSpPr>
          <p:cNvPr id="14" name="TextBox 13">
            <a:extLst>
              <a:ext uri="{FF2B5EF4-FFF2-40B4-BE49-F238E27FC236}">
                <a16:creationId xmlns:a16="http://schemas.microsoft.com/office/drawing/2014/main" id="{C0DE8760-C361-22C3-A640-08CD5E93FAFF}"/>
              </a:ext>
            </a:extLst>
          </p:cNvPr>
          <p:cNvSpPr txBox="1"/>
          <p:nvPr/>
        </p:nvSpPr>
        <p:spPr>
          <a:xfrm>
            <a:off x="12567138" y="298885"/>
            <a:ext cx="2048318" cy="646331"/>
          </a:xfrm>
          <a:prstGeom prst="rect">
            <a:avLst/>
          </a:prstGeom>
          <a:noFill/>
        </p:spPr>
        <p:txBody>
          <a:bodyPr wrap="square" rtlCol="1">
            <a:spAutoFit/>
          </a:bodyPr>
          <a:lstStyle/>
          <a:p>
            <a:pPr algn="r" rtl="1"/>
            <a:r>
              <a:rPr lang="fa-IR" sz="3600" b="1" spc="-50" dirty="0">
                <a:solidFill>
                  <a:schemeClr val="bg1"/>
                </a:solidFill>
                <a:latin typeface="Ravi Bold" panose="02000504000000020004" pitchFamily="2" charset="-78"/>
                <a:ea typeface="Ravi Bold" panose="02000504000000020004" pitchFamily="2" charset="-78"/>
                <a:cs typeface="Ravi Bold" panose="02000504000000020004" pitchFamily="2" charset="-78"/>
              </a:rPr>
              <a:t>راه‌کار آخر</a:t>
            </a:r>
          </a:p>
        </p:txBody>
      </p:sp>
      <p:pic>
        <p:nvPicPr>
          <p:cNvPr id="15" name="Graphic 14">
            <a:extLst>
              <a:ext uri="{FF2B5EF4-FFF2-40B4-BE49-F238E27FC236}">
                <a16:creationId xmlns:a16="http://schemas.microsoft.com/office/drawing/2014/main" id="{2D227389-1D8C-D980-61E2-DCD293BC2455}"/>
              </a:ext>
            </a:extLst>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14667843" y="192469"/>
            <a:ext cx="697091" cy="747154"/>
          </a:xfrm>
          <a:prstGeom prst="rect">
            <a:avLst/>
          </a:prstGeom>
        </p:spPr>
      </p:pic>
      <p:sp>
        <p:nvSpPr>
          <p:cNvPr id="19" name="TextBox 18">
            <a:extLst>
              <a:ext uri="{FF2B5EF4-FFF2-40B4-BE49-F238E27FC236}">
                <a16:creationId xmlns:a16="http://schemas.microsoft.com/office/drawing/2014/main" id="{DB7228D9-11DE-F8F0-FFD9-8B16C11350E9}"/>
              </a:ext>
            </a:extLst>
          </p:cNvPr>
          <p:cNvSpPr txBox="1"/>
          <p:nvPr/>
        </p:nvSpPr>
        <p:spPr>
          <a:xfrm>
            <a:off x="12575814" y="1464553"/>
            <a:ext cx="5578239" cy="2031325"/>
          </a:xfrm>
          <a:prstGeom prst="rect">
            <a:avLst/>
          </a:prstGeom>
          <a:noFill/>
        </p:spPr>
        <p:txBody>
          <a:bodyPr wrap="square" rtlCol="1">
            <a:spAutoFit/>
          </a:bodyPr>
          <a:lstStyle/>
          <a:p>
            <a:pPr algn="just" rtl="1">
              <a:lnSpc>
                <a:spcPct val="150000"/>
              </a:lnSpc>
            </a:pPr>
            <a:r>
              <a:rPr lang="fa-IR" sz="2800" b="1" dirty="0">
                <a:solidFill>
                  <a:schemeClr val="tx1">
                    <a:lumMod val="85000"/>
                    <a:lumOff val="15000"/>
                  </a:schemeClr>
                </a:solidFill>
                <a:latin typeface="Ravi Bold" panose="02000504000000020004" pitchFamily="2" charset="-78"/>
                <a:ea typeface="Ravi Bold" panose="02000504000000020004" pitchFamily="2" charset="-78"/>
                <a:cs typeface="Ravi Bold" panose="02000504000000020004" pitchFamily="2" charset="-78"/>
              </a:rPr>
              <a:t>حضـرت موسی     وقتی می‌خواســت بره کاخ فـرعون، قــبــلش شــروع کــرد با خــــدا حرف‌‌‌زدن و دعا‌‌‌کردن؛</a:t>
            </a:r>
          </a:p>
        </p:txBody>
      </p:sp>
      <p:pic>
        <p:nvPicPr>
          <p:cNvPr id="20" name="Graphic 19">
            <a:extLst>
              <a:ext uri="{FF2B5EF4-FFF2-40B4-BE49-F238E27FC236}">
                <a16:creationId xmlns:a16="http://schemas.microsoft.com/office/drawing/2014/main" id="{0C376F82-6141-1574-38D4-3DD1347C3F75}"/>
              </a:ext>
            </a:extLst>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15626563" y="1762062"/>
            <a:ext cx="379797" cy="326296"/>
          </a:xfrm>
          <a:prstGeom prst="rect">
            <a:avLst/>
          </a:prstGeom>
        </p:spPr>
      </p:pic>
    </p:spTree>
    <p:extLst>
      <p:ext uri="{BB962C8B-B14F-4D97-AF65-F5344CB8AC3E}">
        <p14:creationId xmlns:p14="http://schemas.microsoft.com/office/powerpoint/2010/main" val="35123120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50000">
                                      <p:stCondLst>
                                        <p:cond delay="200"/>
                                      </p:stCondLst>
                                      <p:childTnLst>
                                        <p:set>
                                          <p:cBhvr>
                                            <p:cTn id="6" dur="1" fill="hold">
                                              <p:stCondLst>
                                                <p:cond delay="0"/>
                                              </p:stCondLst>
                                            </p:cTn>
                                            <p:tgtEl>
                                              <p:spTgt spid="132"/>
                                            </p:tgtEl>
                                            <p:attrNameLst>
                                              <p:attrName>style.visibility</p:attrName>
                                            </p:attrNameLst>
                                          </p:cBhvr>
                                          <p:to>
                                            <p:strVal val="visible"/>
                                          </p:to>
                                        </p:set>
                                        <p:anim calcmode="lin" valueType="num" p14:bounceEnd="50000">
                                          <p:cBhvr additive="base">
                                            <p:cTn id="7" dur="2000" fill="hold"/>
                                            <p:tgtEl>
                                              <p:spTgt spid="132"/>
                                            </p:tgtEl>
                                            <p:attrNameLst>
                                              <p:attrName>ppt_x</p:attrName>
                                            </p:attrNameLst>
                                          </p:cBhvr>
                                          <p:tavLst>
                                            <p:tav tm="0">
                                              <p:val>
                                                <p:strVal val="1+#ppt_w/2"/>
                                              </p:val>
                                            </p:tav>
                                            <p:tav tm="100000">
                                              <p:val>
                                                <p:strVal val="#ppt_x"/>
                                              </p:val>
                                            </p:tav>
                                          </p:tavLst>
                                        </p:anim>
                                        <p:anim calcmode="lin" valueType="num" p14:bounceEnd="50000">
                                          <p:cBhvr additive="base">
                                            <p:cTn id="8" dur="2000" fill="hold"/>
                                            <p:tgtEl>
                                              <p:spTgt spid="13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50000">
                                      <p:stCondLst>
                                        <p:cond delay="0"/>
                                      </p:stCondLst>
                                      <p:childTnLst>
                                        <p:set>
                                          <p:cBhvr>
                                            <p:cTn id="10" dur="1" fill="hold">
                                              <p:stCondLst>
                                                <p:cond delay="0"/>
                                              </p:stCondLst>
                                            </p:cTn>
                                            <p:tgtEl>
                                              <p:spTgt spid="49"/>
                                            </p:tgtEl>
                                            <p:attrNameLst>
                                              <p:attrName>style.visibility</p:attrName>
                                            </p:attrNameLst>
                                          </p:cBhvr>
                                          <p:to>
                                            <p:strVal val="visible"/>
                                          </p:to>
                                        </p:set>
                                        <p:anim calcmode="lin" valueType="num" p14:bounceEnd="50000">
                                          <p:cBhvr additive="base">
                                            <p:cTn id="11" dur="2000" fill="hold"/>
                                            <p:tgtEl>
                                              <p:spTgt spid="49"/>
                                            </p:tgtEl>
                                            <p:attrNameLst>
                                              <p:attrName>ppt_x</p:attrName>
                                            </p:attrNameLst>
                                          </p:cBhvr>
                                          <p:tavLst>
                                            <p:tav tm="0">
                                              <p:val>
                                                <p:strVal val="1+#ppt_w/2"/>
                                              </p:val>
                                            </p:tav>
                                            <p:tav tm="100000">
                                              <p:val>
                                                <p:strVal val="#ppt_x"/>
                                              </p:val>
                                            </p:tav>
                                          </p:tavLst>
                                        </p:anim>
                                        <p:anim calcmode="lin" valueType="num" p14:bounceEnd="50000">
                                          <p:cBhvr additive="base">
                                            <p:cTn id="12" dur="2000" fill="hold"/>
                                            <p:tgtEl>
                                              <p:spTgt spid="49"/>
                                            </p:tgtEl>
                                            <p:attrNameLst>
                                              <p:attrName>ppt_y</p:attrName>
                                            </p:attrNameLst>
                                          </p:cBhvr>
                                          <p:tavLst>
                                            <p:tav tm="0">
                                              <p:val>
                                                <p:strVal val="#ppt_y"/>
                                              </p:val>
                                            </p:tav>
                                            <p:tav tm="100000">
                                              <p:val>
                                                <p:strVal val="#ppt_y"/>
                                              </p:val>
                                            </p:tav>
                                          </p:tavLst>
                                        </p:anim>
                                      </p:childTnLst>
                                    </p:cTn>
                                  </p:par>
                                  <p:par>
                                    <p:cTn id="13" presetID="26" presetClass="entr" presetSubtype="0" fill="hold" nodeType="withEffect">
                                      <p:stCondLst>
                                        <p:cond delay="2000"/>
                                      </p:stCondLst>
                                      <p:childTnLst>
                                        <p:set>
                                          <p:cBhvr>
                                            <p:cTn id="14" dur="1" fill="hold">
                                              <p:stCondLst>
                                                <p:cond delay="0"/>
                                              </p:stCondLst>
                                            </p:cTn>
                                            <p:tgtEl>
                                              <p:spTgt spid="136"/>
                                            </p:tgtEl>
                                            <p:attrNameLst>
                                              <p:attrName>style.visibility</p:attrName>
                                            </p:attrNameLst>
                                          </p:cBhvr>
                                          <p:to>
                                            <p:strVal val="visible"/>
                                          </p:to>
                                        </p:set>
                                        <p:animEffect transition="in" filter="wipe(down)">
                                          <p:cBhvr>
                                            <p:cTn id="15" dur="580">
                                              <p:stCondLst>
                                                <p:cond delay="0"/>
                                              </p:stCondLst>
                                            </p:cTn>
                                            <p:tgtEl>
                                              <p:spTgt spid="136"/>
                                            </p:tgtEl>
                                          </p:cBhvr>
                                        </p:animEffect>
                                        <p:anim calcmode="lin" valueType="num">
                                          <p:cBhvr>
                                            <p:cTn id="16" dur="1822" tmFilter="0,0; 0.14,0.36; 0.43,0.73; 0.71,0.91; 1.0,1.0">
                                              <p:stCondLst>
                                                <p:cond delay="0"/>
                                              </p:stCondLst>
                                            </p:cTn>
                                            <p:tgtEl>
                                              <p:spTgt spid="136"/>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136"/>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136"/>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136"/>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136"/>
                                            </p:tgtEl>
                                            <p:attrNameLst>
                                              <p:attrName>ppt_y</p:attrName>
                                            </p:attrNameLst>
                                          </p:cBhvr>
                                          <p:tavLst>
                                            <p:tav tm="0" fmla="#ppt_y-sin(pi*$)/81">
                                              <p:val>
                                                <p:fltVal val="0"/>
                                              </p:val>
                                            </p:tav>
                                            <p:tav tm="100000">
                                              <p:val>
                                                <p:fltVal val="1"/>
                                              </p:val>
                                            </p:tav>
                                          </p:tavLst>
                                        </p:anim>
                                        <p:animScale>
                                          <p:cBhvr>
                                            <p:cTn id="21" dur="26">
                                              <p:stCondLst>
                                                <p:cond delay="650"/>
                                              </p:stCondLst>
                                            </p:cTn>
                                            <p:tgtEl>
                                              <p:spTgt spid="136"/>
                                            </p:tgtEl>
                                          </p:cBhvr>
                                          <p:to x="100000" y="60000"/>
                                        </p:animScale>
                                        <p:animScale>
                                          <p:cBhvr>
                                            <p:cTn id="22" dur="166" decel="50000">
                                              <p:stCondLst>
                                                <p:cond delay="676"/>
                                              </p:stCondLst>
                                            </p:cTn>
                                            <p:tgtEl>
                                              <p:spTgt spid="136"/>
                                            </p:tgtEl>
                                          </p:cBhvr>
                                          <p:to x="100000" y="100000"/>
                                        </p:animScale>
                                        <p:animScale>
                                          <p:cBhvr>
                                            <p:cTn id="23" dur="26">
                                              <p:stCondLst>
                                                <p:cond delay="1312"/>
                                              </p:stCondLst>
                                            </p:cTn>
                                            <p:tgtEl>
                                              <p:spTgt spid="136"/>
                                            </p:tgtEl>
                                          </p:cBhvr>
                                          <p:to x="100000" y="80000"/>
                                        </p:animScale>
                                        <p:animScale>
                                          <p:cBhvr>
                                            <p:cTn id="24" dur="166" decel="50000">
                                              <p:stCondLst>
                                                <p:cond delay="1338"/>
                                              </p:stCondLst>
                                            </p:cTn>
                                            <p:tgtEl>
                                              <p:spTgt spid="136"/>
                                            </p:tgtEl>
                                          </p:cBhvr>
                                          <p:to x="100000" y="100000"/>
                                        </p:animScale>
                                        <p:animScale>
                                          <p:cBhvr>
                                            <p:cTn id="25" dur="26">
                                              <p:stCondLst>
                                                <p:cond delay="1642"/>
                                              </p:stCondLst>
                                            </p:cTn>
                                            <p:tgtEl>
                                              <p:spTgt spid="136"/>
                                            </p:tgtEl>
                                          </p:cBhvr>
                                          <p:to x="100000" y="90000"/>
                                        </p:animScale>
                                        <p:animScale>
                                          <p:cBhvr>
                                            <p:cTn id="26" dur="166" decel="50000">
                                              <p:stCondLst>
                                                <p:cond delay="1668"/>
                                              </p:stCondLst>
                                            </p:cTn>
                                            <p:tgtEl>
                                              <p:spTgt spid="136"/>
                                            </p:tgtEl>
                                          </p:cBhvr>
                                          <p:to x="100000" y="100000"/>
                                        </p:animScale>
                                        <p:animScale>
                                          <p:cBhvr>
                                            <p:cTn id="27" dur="26">
                                              <p:stCondLst>
                                                <p:cond delay="1808"/>
                                              </p:stCondLst>
                                            </p:cTn>
                                            <p:tgtEl>
                                              <p:spTgt spid="136"/>
                                            </p:tgtEl>
                                          </p:cBhvr>
                                          <p:to x="100000" y="95000"/>
                                        </p:animScale>
                                        <p:animScale>
                                          <p:cBhvr>
                                            <p:cTn id="28" dur="166" decel="50000">
                                              <p:stCondLst>
                                                <p:cond delay="1834"/>
                                              </p:stCondLst>
                                            </p:cTn>
                                            <p:tgtEl>
                                              <p:spTgt spid="136"/>
                                            </p:tgtEl>
                                          </p:cBhvr>
                                          <p:to x="100000" y="100000"/>
                                        </p:animScale>
                                      </p:childTnLst>
                                    </p:cTn>
                                  </p:par>
                                  <p:par>
                                    <p:cTn id="29" presetID="26" presetClass="entr" presetSubtype="0" fill="hold" grpId="0" nodeType="withEffect">
                                      <p:stCondLst>
                                        <p:cond delay="2400"/>
                                      </p:stCondLst>
                                      <p:childTnLst>
                                        <p:set>
                                          <p:cBhvr>
                                            <p:cTn id="30" dur="1" fill="hold">
                                              <p:stCondLst>
                                                <p:cond delay="0"/>
                                              </p:stCondLst>
                                            </p:cTn>
                                            <p:tgtEl>
                                              <p:spTgt spid="45"/>
                                            </p:tgtEl>
                                            <p:attrNameLst>
                                              <p:attrName>style.visibility</p:attrName>
                                            </p:attrNameLst>
                                          </p:cBhvr>
                                          <p:to>
                                            <p:strVal val="visible"/>
                                          </p:to>
                                        </p:set>
                                        <p:animEffect transition="in" filter="wipe(down)">
                                          <p:cBhvr>
                                            <p:cTn id="31" dur="580">
                                              <p:stCondLst>
                                                <p:cond delay="0"/>
                                              </p:stCondLst>
                                            </p:cTn>
                                            <p:tgtEl>
                                              <p:spTgt spid="45"/>
                                            </p:tgtEl>
                                          </p:cBhvr>
                                        </p:animEffect>
                                        <p:anim calcmode="lin" valueType="num">
                                          <p:cBhvr>
                                            <p:cTn id="32" dur="1822" tmFilter="0,0; 0.14,0.36; 0.43,0.73; 0.71,0.91; 1.0,1.0">
                                              <p:stCondLst>
                                                <p:cond delay="0"/>
                                              </p:stCondLst>
                                            </p:cTn>
                                            <p:tgtEl>
                                              <p:spTgt spid="45"/>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45"/>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45"/>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45"/>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45"/>
                                            </p:tgtEl>
                                            <p:attrNameLst>
                                              <p:attrName>ppt_y</p:attrName>
                                            </p:attrNameLst>
                                          </p:cBhvr>
                                          <p:tavLst>
                                            <p:tav tm="0" fmla="#ppt_y-sin(pi*$)/81">
                                              <p:val>
                                                <p:fltVal val="0"/>
                                              </p:val>
                                            </p:tav>
                                            <p:tav tm="100000">
                                              <p:val>
                                                <p:fltVal val="1"/>
                                              </p:val>
                                            </p:tav>
                                          </p:tavLst>
                                        </p:anim>
                                        <p:animScale>
                                          <p:cBhvr>
                                            <p:cTn id="37" dur="26">
                                              <p:stCondLst>
                                                <p:cond delay="650"/>
                                              </p:stCondLst>
                                            </p:cTn>
                                            <p:tgtEl>
                                              <p:spTgt spid="45"/>
                                            </p:tgtEl>
                                          </p:cBhvr>
                                          <p:to x="100000" y="60000"/>
                                        </p:animScale>
                                        <p:animScale>
                                          <p:cBhvr>
                                            <p:cTn id="38" dur="166" decel="50000">
                                              <p:stCondLst>
                                                <p:cond delay="676"/>
                                              </p:stCondLst>
                                            </p:cTn>
                                            <p:tgtEl>
                                              <p:spTgt spid="45"/>
                                            </p:tgtEl>
                                          </p:cBhvr>
                                          <p:to x="100000" y="100000"/>
                                        </p:animScale>
                                        <p:animScale>
                                          <p:cBhvr>
                                            <p:cTn id="39" dur="26">
                                              <p:stCondLst>
                                                <p:cond delay="1312"/>
                                              </p:stCondLst>
                                            </p:cTn>
                                            <p:tgtEl>
                                              <p:spTgt spid="45"/>
                                            </p:tgtEl>
                                          </p:cBhvr>
                                          <p:to x="100000" y="80000"/>
                                        </p:animScale>
                                        <p:animScale>
                                          <p:cBhvr>
                                            <p:cTn id="40" dur="166" decel="50000">
                                              <p:stCondLst>
                                                <p:cond delay="1338"/>
                                              </p:stCondLst>
                                            </p:cTn>
                                            <p:tgtEl>
                                              <p:spTgt spid="45"/>
                                            </p:tgtEl>
                                          </p:cBhvr>
                                          <p:to x="100000" y="100000"/>
                                        </p:animScale>
                                        <p:animScale>
                                          <p:cBhvr>
                                            <p:cTn id="41" dur="26">
                                              <p:stCondLst>
                                                <p:cond delay="1642"/>
                                              </p:stCondLst>
                                            </p:cTn>
                                            <p:tgtEl>
                                              <p:spTgt spid="45"/>
                                            </p:tgtEl>
                                          </p:cBhvr>
                                          <p:to x="100000" y="90000"/>
                                        </p:animScale>
                                        <p:animScale>
                                          <p:cBhvr>
                                            <p:cTn id="42" dur="166" decel="50000">
                                              <p:stCondLst>
                                                <p:cond delay="1668"/>
                                              </p:stCondLst>
                                            </p:cTn>
                                            <p:tgtEl>
                                              <p:spTgt spid="45"/>
                                            </p:tgtEl>
                                          </p:cBhvr>
                                          <p:to x="100000" y="100000"/>
                                        </p:animScale>
                                        <p:animScale>
                                          <p:cBhvr>
                                            <p:cTn id="43" dur="26">
                                              <p:stCondLst>
                                                <p:cond delay="1808"/>
                                              </p:stCondLst>
                                            </p:cTn>
                                            <p:tgtEl>
                                              <p:spTgt spid="45"/>
                                            </p:tgtEl>
                                          </p:cBhvr>
                                          <p:to x="100000" y="95000"/>
                                        </p:animScale>
                                        <p:animScale>
                                          <p:cBhvr>
                                            <p:cTn id="44" dur="166" decel="50000">
                                              <p:stCondLst>
                                                <p:cond delay="1834"/>
                                              </p:stCondLst>
                                            </p:cTn>
                                            <p:tgtEl>
                                              <p:spTgt spid="45"/>
                                            </p:tgtEl>
                                          </p:cBhvr>
                                          <p:to x="100000" y="100000"/>
                                        </p:animScale>
                                      </p:childTnLst>
                                    </p:cTn>
                                  </p:par>
                                  <p:par>
                                    <p:cTn id="45" presetID="56" presetClass="entr" presetSubtype="0" fill="hold" grpId="0" nodeType="withEffect">
                                      <p:stCondLst>
                                        <p:cond delay="11700"/>
                                      </p:stCondLst>
                                      <p:iterate type="lt">
                                        <p:tmPct val="10000"/>
                                      </p:iterate>
                                      <p:childTnLst>
                                        <p:set>
                                          <p:cBhvr>
                                            <p:cTn id="46" dur="1" fill="hold">
                                              <p:stCondLst>
                                                <p:cond delay="0"/>
                                              </p:stCondLst>
                                            </p:cTn>
                                            <p:tgtEl>
                                              <p:spTgt spid="3"/>
                                            </p:tgtEl>
                                            <p:attrNameLst>
                                              <p:attrName>style.visibility</p:attrName>
                                            </p:attrNameLst>
                                          </p:cBhvr>
                                          <p:to>
                                            <p:strVal val="visible"/>
                                          </p:to>
                                        </p:set>
                                        <p:anim by="(-#ppt_w*2)" calcmode="lin" valueType="num">
                                          <p:cBhvr rctx="PPT">
                                            <p:cTn id="47" dur="500" autoRev="1" fill="hold">
                                              <p:stCondLst>
                                                <p:cond delay="0"/>
                                              </p:stCondLst>
                                            </p:cTn>
                                            <p:tgtEl>
                                              <p:spTgt spid="3"/>
                                            </p:tgtEl>
                                            <p:attrNameLst>
                                              <p:attrName>ppt_w</p:attrName>
                                            </p:attrNameLst>
                                          </p:cBhvr>
                                        </p:anim>
                                        <p:anim by="(#ppt_w*0.50)" calcmode="lin" valueType="num">
                                          <p:cBhvr>
                                            <p:cTn id="48" dur="500" decel="50000" autoRev="1" fill="hold">
                                              <p:stCondLst>
                                                <p:cond delay="0"/>
                                              </p:stCondLst>
                                            </p:cTn>
                                            <p:tgtEl>
                                              <p:spTgt spid="3"/>
                                            </p:tgtEl>
                                            <p:attrNameLst>
                                              <p:attrName>ppt_x</p:attrName>
                                            </p:attrNameLst>
                                          </p:cBhvr>
                                        </p:anim>
                                        <p:anim from="(-#ppt_h/2)" to="(#ppt_y)" calcmode="lin" valueType="num">
                                          <p:cBhvr>
                                            <p:cTn id="49" dur="1000" fill="hold">
                                              <p:stCondLst>
                                                <p:cond delay="0"/>
                                              </p:stCondLst>
                                            </p:cTn>
                                            <p:tgtEl>
                                              <p:spTgt spid="3"/>
                                            </p:tgtEl>
                                            <p:attrNameLst>
                                              <p:attrName>ppt_y</p:attrName>
                                            </p:attrNameLst>
                                          </p:cBhvr>
                                        </p:anim>
                                        <p:animRot by="21600000">
                                          <p:cBhvr>
                                            <p:cTn id="50" dur="1000" fill="hold">
                                              <p:stCondLst>
                                                <p:cond delay="0"/>
                                              </p:stCondLst>
                                            </p:cTn>
                                            <p:tgtEl>
                                              <p:spTgt spid="3"/>
                                            </p:tgtEl>
                                            <p:attrNameLst>
                                              <p:attrName>r</p:attrName>
                                            </p:attrNameLst>
                                          </p:cBhvr>
                                        </p:animRot>
                                      </p:childTnLst>
                                    </p:cTn>
                                  </p:par>
                                  <p:par>
                                    <p:cTn id="51" presetID="2" presetClass="entr" presetSubtype="8" fill="hold" nodeType="withEffect" p14:presetBounceEnd="75000">
                                      <p:stCondLst>
                                        <p:cond delay="5800"/>
                                      </p:stCondLst>
                                      <p:childTnLst>
                                        <p:set>
                                          <p:cBhvr>
                                            <p:cTn id="52" dur="1" fill="hold">
                                              <p:stCondLst>
                                                <p:cond delay="0"/>
                                              </p:stCondLst>
                                            </p:cTn>
                                            <p:tgtEl>
                                              <p:spTgt spid="29"/>
                                            </p:tgtEl>
                                            <p:attrNameLst>
                                              <p:attrName>style.visibility</p:attrName>
                                            </p:attrNameLst>
                                          </p:cBhvr>
                                          <p:to>
                                            <p:strVal val="visible"/>
                                          </p:to>
                                        </p:set>
                                        <p:anim calcmode="lin" valueType="num" p14:bounceEnd="75000">
                                          <p:cBhvr additive="base">
                                            <p:cTn id="53" dur="2000" fill="hold"/>
                                            <p:tgtEl>
                                              <p:spTgt spid="29"/>
                                            </p:tgtEl>
                                            <p:attrNameLst>
                                              <p:attrName>ppt_x</p:attrName>
                                            </p:attrNameLst>
                                          </p:cBhvr>
                                          <p:tavLst>
                                            <p:tav tm="0">
                                              <p:val>
                                                <p:strVal val="0-#ppt_w/2"/>
                                              </p:val>
                                            </p:tav>
                                            <p:tav tm="100000">
                                              <p:val>
                                                <p:strVal val="#ppt_x"/>
                                              </p:val>
                                            </p:tav>
                                          </p:tavLst>
                                        </p:anim>
                                        <p:anim calcmode="lin" valueType="num" p14:bounceEnd="75000">
                                          <p:cBhvr additive="base">
                                            <p:cTn id="54" dur="2000" fill="hold"/>
                                            <p:tgtEl>
                                              <p:spTgt spid="29"/>
                                            </p:tgtEl>
                                            <p:attrNameLst>
                                              <p:attrName>ppt_y</p:attrName>
                                            </p:attrNameLst>
                                          </p:cBhvr>
                                          <p:tavLst>
                                            <p:tav tm="0">
                                              <p:val>
                                                <p:strVal val="#ppt_y"/>
                                              </p:val>
                                            </p:tav>
                                            <p:tav tm="100000">
                                              <p:val>
                                                <p:strVal val="#ppt_y"/>
                                              </p:val>
                                            </p:tav>
                                          </p:tavLst>
                                        </p:anim>
                                      </p:childTnLst>
                                    </p:cTn>
                                  </p:par>
                                  <p:par>
                                    <p:cTn id="55" presetID="2" presetClass="entr" presetSubtype="8" fill="hold" nodeType="withEffect" p14:presetBounceEnd="75000">
                                      <p:stCondLst>
                                        <p:cond delay="6300"/>
                                      </p:stCondLst>
                                      <p:childTnLst>
                                        <p:set>
                                          <p:cBhvr>
                                            <p:cTn id="56" dur="1" fill="hold">
                                              <p:stCondLst>
                                                <p:cond delay="0"/>
                                              </p:stCondLst>
                                            </p:cTn>
                                            <p:tgtEl>
                                              <p:spTgt spid="27"/>
                                            </p:tgtEl>
                                            <p:attrNameLst>
                                              <p:attrName>style.visibility</p:attrName>
                                            </p:attrNameLst>
                                          </p:cBhvr>
                                          <p:to>
                                            <p:strVal val="visible"/>
                                          </p:to>
                                        </p:set>
                                        <p:anim calcmode="lin" valueType="num" p14:bounceEnd="75000">
                                          <p:cBhvr additive="base">
                                            <p:cTn id="57" dur="2000" fill="hold"/>
                                            <p:tgtEl>
                                              <p:spTgt spid="27"/>
                                            </p:tgtEl>
                                            <p:attrNameLst>
                                              <p:attrName>ppt_x</p:attrName>
                                            </p:attrNameLst>
                                          </p:cBhvr>
                                          <p:tavLst>
                                            <p:tav tm="0">
                                              <p:val>
                                                <p:strVal val="0-#ppt_w/2"/>
                                              </p:val>
                                            </p:tav>
                                            <p:tav tm="100000">
                                              <p:val>
                                                <p:strVal val="#ppt_x"/>
                                              </p:val>
                                            </p:tav>
                                          </p:tavLst>
                                        </p:anim>
                                        <p:anim calcmode="lin" valueType="num" p14:bounceEnd="75000">
                                          <p:cBhvr additive="base">
                                            <p:cTn id="58" dur="2000" fill="hold"/>
                                            <p:tgtEl>
                                              <p:spTgt spid="27"/>
                                            </p:tgtEl>
                                            <p:attrNameLst>
                                              <p:attrName>ppt_y</p:attrName>
                                            </p:attrNameLst>
                                          </p:cBhvr>
                                          <p:tavLst>
                                            <p:tav tm="0">
                                              <p:val>
                                                <p:strVal val="#ppt_y"/>
                                              </p:val>
                                            </p:tav>
                                            <p:tav tm="100000">
                                              <p:val>
                                                <p:strVal val="#ppt_y"/>
                                              </p:val>
                                            </p:tav>
                                          </p:tavLst>
                                        </p:anim>
                                      </p:childTnLst>
                                    </p:cTn>
                                  </p:par>
                                  <p:par>
                                    <p:cTn id="59" presetID="56" presetClass="entr" presetSubtype="0" fill="hold" grpId="0" nodeType="withEffect">
                                      <p:stCondLst>
                                        <p:cond delay="8200"/>
                                      </p:stCondLst>
                                      <p:iterate type="lt">
                                        <p:tmPct val="10000"/>
                                      </p:iterate>
                                      <p:childTnLst>
                                        <p:set>
                                          <p:cBhvr>
                                            <p:cTn id="60" dur="1" fill="hold">
                                              <p:stCondLst>
                                                <p:cond delay="0"/>
                                              </p:stCondLst>
                                            </p:cTn>
                                            <p:tgtEl>
                                              <p:spTgt spid="2"/>
                                            </p:tgtEl>
                                            <p:attrNameLst>
                                              <p:attrName>style.visibility</p:attrName>
                                            </p:attrNameLst>
                                          </p:cBhvr>
                                          <p:to>
                                            <p:strVal val="visible"/>
                                          </p:to>
                                        </p:set>
                                        <p:anim by="(-#ppt_w*2)" calcmode="lin" valueType="num">
                                          <p:cBhvr rctx="PPT">
                                            <p:cTn id="61" dur="500" autoRev="1" fill="hold">
                                              <p:stCondLst>
                                                <p:cond delay="0"/>
                                              </p:stCondLst>
                                            </p:cTn>
                                            <p:tgtEl>
                                              <p:spTgt spid="2"/>
                                            </p:tgtEl>
                                            <p:attrNameLst>
                                              <p:attrName>ppt_w</p:attrName>
                                            </p:attrNameLst>
                                          </p:cBhvr>
                                        </p:anim>
                                        <p:anim by="(#ppt_w*0.50)" calcmode="lin" valueType="num">
                                          <p:cBhvr>
                                            <p:cTn id="62" dur="500" decel="50000" autoRev="1" fill="hold">
                                              <p:stCondLst>
                                                <p:cond delay="0"/>
                                              </p:stCondLst>
                                            </p:cTn>
                                            <p:tgtEl>
                                              <p:spTgt spid="2"/>
                                            </p:tgtEl>
                                            <p:attrNameLst>
                                              <p:attrName>ppt_x</p:attrName>
                                            </p:attrNameLst>
                                          </p:cBhvr>
                                        </p:anim>
                                        <p:anim from="(-#ppt_h/2)" to="(#ppt_y)" calcmode="lin" valueType="num">
                                          <p:cBhvr>
                                            <p:cTn id="63" dur="1000" fill="hold">
                                              <p:stCondLst>
                                                <p:cond delay="0"/>
                                              </p:stCondLst>
                                            </p:cTn>
                                            <p:tgtEl>
                                              <p:spTgt spid="2"/>
                                            </p:tgtEl>
                                            <p:attrNameLst>
                                              <p:attrName>ppt_y</p:attrName>
                                            </p:attrNameLst>
                                          </p:cBhvr>
                                        </p:anim>
                                        <p:animRot by="21600000">
                                          <p:cBhvr>
                                            <p:cTn id="64" dur="1000" fill="hold">
                                              <p:stCondLst>
                                                <p:cond delay="0"/>
                                              </p:stCondLst>
                                            </p:cTn>
                                            <p:tgtEl>
                                              <p:spTgt spid="2"/>
                                            </p:tgtEl>
                                            <p:attrNameLst>
                                              <p:attrName>r</p:attrName>
                                            </p:attrNameLst>
                                          </p:cBhvr>
                                        </p:animRot>
                                      </p:childTnLst>
                                    </p:cTn>
                                  </p:par>
                                  <p:par>
                                    <p:cTn id="65" presetID="2" presetClass="entr" presetSubtype="8" fill="hold" nodeType="withEffect" p14:presetBounceEnd="75000">
                                      <p:stCondLst>
                                        <p:cond delay="9900"/>
                                      </p:stCondLst>
                                      <p:childTnLst>
                                        <p:set>
                                          <p:cBhvr>
                                            <p:cTn id="66" dur="1" fill="hold">
                                              <p:stCondLst>
                                                <p:cond delay="0"/>
                                              </p:stCondLst>
                                            </p:cTn>
                                            <p:tgtEl>
                                              <p:spTgt spid="33"/>
                                            </p:tgtEl>
                                            <p:attrNameLst>
                                              <p:attrName>style.visibility</p:attrName>
                                            </p:attrNameLst>
                                          </p:cBhvr>
                                          <p:to>
                                            <p:strVal val="visible"/>
                                          </p:to>
                                        </p:set>
                                        <p:anim calcmode="lin" valueType="num" p14:bounceEnd="75000">
                                          <p:cBhvr additive="base">
                                            <p:cTn id="67" dur="2000" fill="hold"/>
                                            <p:tgtEl>
                                              <p:spTgt spid="33"/>
                                            </p:tgtEl>
                                            <p:attrNameLst>
                                              <p:attrName>ppt_x</p:attrName>
                                            </p:attrNameLst>
                                          </p:cBhvr>
                                          <p:tavLst>
                                            <p:tav tm="0">
                                              <p:val>
                                                <p:strVal val="0-#ppt_w/2"/>
                                              </p:val>
                                            </p:tav>
                                            <p:tav tm="100000">
                                              <p:val>
                                                <p:strVal val="#ppt_x"/>
                                              </p:val>
                                            </p:tav>
                                          </p:tavLst>
                                        </p:anim>
                                        <p:anim calcmode="lin" valueType="num" p14:bounceEnd="75000">
                                          <p:cBhvr additive="base">
                                            <p:cTn id="68" dur="2000" fill="hold"/>
                                            <p:tgtEl>
                                              <p:spTgt spid="33"/>
                                            </p:tgtEl>
                                            <p:attrNameLst>
                                              <p:attrName>ppt_y</p:attrName>
                                            </p:attrNameLst>
                                          </p:cBhvr>
                                          <p:tavLst>
                                            <p:tav tm="0">
                                              <p:val>
                                                <p:strVal val="#ppt_y"/>
                                              </p:val>
                                            </p:tav>
                                            <p:tav tm="100000">
                                              <p:val>
                                                <p:strVal val="#ppt_y"/>
                                              </p:val>
                                            </p:tav>
                                          </p:tavLst>
                                        </p:anim>
                                      </p:childTnLst>
                                    </p:cTn>
                                  </p:par>
                                  <p:par>
                                    <p:cTn id="69" presetID="56" presetClass="entr" presetSubtype="0" fill="hold" grpId="0" nodeType="withEffect">
                                      <p:stCondLst>
                                        <p:cond delay="4400"/>
                                      </p:stCondLst>
                                      <p:iterate type="lt">
                                        <p:tmPct val="10000"/>
                                      </p:iterate>
                                      <p:childTnLst>
                                        <p:set>
                                          <p:cBhvr>
                                            <p:cTn id="70" dur="1" fill="hold">
                                              <p:stCondLst>
                                                <p:cond delay="0"/>
                                              </p:stCondLst>
                                            </p:cTn>
                                            <p:tgtEl>
                                              <p:spTgt spid="43"/>
                                            </p:tgtEl>
                                            <p:attrNameLst>
                                              <p:attrName>style.visibility</p:attrName>
                                            </p:attrNameLst>
                                          </p:cBhvr>
                                          <p:to>
                                            <p:strVal val="visible"/>
                                          </p:to>
                                        </p:set>
                                        <p:anim by="(-#ppt_w*2)" calcmode="lin" valueType="num">
                                          <p:cBhvr rctx="PPT">
                                            <p:cTn id="71" dur="500" autoRev="1" fill="hold">
                                              <p:stCondLst>
                                                <p:cond delay="0"/>
                                              </p:stCondLst>
                                            </p:cTn>
                                            <p:tgtEl>
                                              <p:spTgt spid="43"/>
                                            </p:tgtEl>
                                            <p:attrNameLst>
                                              <p:attrName>ppt_w</p:attrName>
                                            </p:attrNameLst>
                                          </p:cBhvr>
                                        </p:anim>
                                        <p:anim by="(#ppt_w*0.50)" calcmode="lin" valueType="num">
                                          <p:cBhvr>
                                            <p:cTn id="72" dur="500" decel="50000" autoRev="1" fill="hold">
                                              <p:stCondLst>
                                                <p:cond delay="0"/>
                                              </p:stCondLst>
                                            </p:cTn>
                                            <p:tgtEl>
                                              <p:spTgt spid="43"/>
                                            </p:tgtEl>
                                            <p:attrNameLst>
                                              <p:attrName>ppt_x</p:attrName>
                                            </p:attrNameLst>
                                          </p:cBhvr>
                                        </p:anim>
                                        <p:anim from="(-#ppt_h/2)" to="(#ppt_y)" calcmode="lin" valueType="num">
                                          <p:cBhvr>
                                            <p:cTn id="73" dur="1000" fill="hold">
                                              <p:stCondLst>
                                                <p:cond delay="0"/>
                                              </p:stCondLst>
                                            </p:cTn>
                                            <p:tgtEl>
                                              <p:spTgt spid="43"/>
                                            </p:tgtEl>
                                            <p:attrNameLst>
                                              <p:attrName>ppt_y</p:attrName>
                                            </p:attrNameLst>
                                          </p:cBhvr>
                                        </p:anim>
                                        <p:animRot by="21600000">
                                          <p:cBhvr>
                                            <p:cTn id="74" dur="1000" fill="hold">
                                              <p:stCondLst>
                                                <p:cond delay="0"/>
                                              </p:stCondLst>
                                            </p:cTn>
                                            <p:tgtEl>
                                              <p:spTgt spid="43"/>
                                            </p:tgtEl>
                                            <p:attrNameLst>
                                              <p:attrName>r</p:attrName>
                                            </p:attrNameLst>
                                          </p:cBhvr>
                                        </p:animRot>
                                      </p:childTnLst>
                                    </p:cTn>
                                  </p:par>
                                  <p:par>
                                    <p:cTn id="75" presetID="2" presetClass="entr" presetSubtype="8" fill="hold" nodeType="withEffect" p14:presetBounceEnd="75000">
                                      <p:stCondLst>
                                        <p:cond delay="12600"/>
                                      </p:stCondLst>
                                      <p:childTnLst>
                                        <p:set>
                                          <p:cBhvr>
                                            <p:cTn id="76" dur="1" fill="hold">
                                              <p:stCondLst>
                                                <p:cond delay="0"/>
                                              </p:stCondLst>
                                            </p:cTn>
                                            <p:tgtEl>
                                              <p:spTgt spid="41"/>
                                            </p:tgtEl>
                                            <p:attrNameLst>
                                              <p:attrName>style.visibility</p:attrName>
                                            </p:attrNameLst>
                                          </p:cBhvr>
                                          <p:to>
                                            <p:strVal val="visible"/>
                                          </p:to>
                                        </p:set>
                                        <p:anim calcmode="lin" valueType="num" p14:bounceEnd="75000">
                                          <p:cBhvr additive="base">
                                            <p:cTn id="77" dur="2000" fill="hold"/>
                                            <p:tgtEl>
                                              <p:spTgt spid="41"/>
                                            </p:tgtEl>
                                            <p:attrNameLst>
                                              <p:attrName>ppt_x</p:attrName>
                                            </p:attrNameLst>
                                          </p:cBhvr>
                                          <p:tavLst>
                                            <p:tav tm="0">
                                              <p:val>
                                                <p:strVal val="0-#ppt_w/2"/>
                                              </p:val>
                                            </p:tav>
                                            <p:tav tm="100000">
                                              <p:val>
                                                <p:strVal val="#ppt_x"/>
                                              </p:val>
                                            </p:tav>
                                          </p:tavLst>
                                        </p:anim>
                                        <p:anim calcmode="lin" valueType="num" p14:bounceEnd="75000">
                                          <p:cBhvr additive="base">
                                            <p:cTn id="78" dur="2000" fill="hold"/>
                                            <p:tgtEl>
                                              <p:spTgt spid="41"/>
                                            </p:tgtEl>
                                            <p:attrNameLst>
                                              <p:attrName>ppt_y</p:attrName>
                                            </p:attrNameLst>
                                          </p:cBhvr>
                                          <p:tavLst>
                                            <p:tav tm="0">
                                              <p:val>
                                                <p:strVal val="#ppt_y"/>
                                              </p:val>
                                            </p:tav>
                                            <p:tav tm="100000">
                                              <p:val>
                                                <p:strVal val="#ppt_y"/>
                                              </p:val>
                                            </p:tav>
                                          </p:tavLst>
                                        </p:anim>
                                      </p:childTnLst>
                                    </p:cTn>
                                  </p:par>
                                  <p:par>
                                    <p:cTn id="79" presetID="2" presetClass="entr" presetSubtype="8" fill="hold" nodeType="withEffect" p14:presetBounceEnd="75000">
                                      <p:stCondLst>
                                        <p:cond delay="13500"/>
                                      </p:stCondLst>
                                      <p:childTnLst>
                                        <p:set>
                                          <p:cBhvr>
                                            <p:cTn id="80" dur="1" fill="hold">
                                              <p:stCondLst>
                                                <p:cond delay="0"/>
                                              </p:stCondLst>
                                            </p:cTn>
                                            <p:tgtEl>
                                              <p:spTgt spid="52"/>
                                            </p:tgtEl>
                                            <p:attrNameLst>
                                              <p:attrName>style.visibility</p:attrName>
                                            </p:attrNameLst>
                                          </p:cBhvr>
                                          <p:to>
                                            <p:strVal val="visible"/>
                                          </p:to>
                                        </p:set>
                                        <p:anim calcmode="lin" valueType="num" p14:bounceEnd="75000">
                                          <p:cBhvr additive="base">
                                            <p:cTn id="81" dur="2000" fill="hold"/>
                                            <p:tgtEl>
                                              <p:spTgt spid="52"/>
                                            </p:tgtEl>
                                            <p:attrNameLst>
                                              <p:attrName>ppt_x</p:attrName>
                                            </p:attrNameLst>
                                          </p:cBhvr>
                                          <p:tavLst>
                                            <p:tav tm="0">
                                              <p:val>
                                                <p:strVal val="0-#ppt_w/2"/>
                                              </p:val>
                                            </p:tav>
                                            <p:tav tm="100000">
                                              <p:val>
                                                <p:strVal val="#ppt_x"/>
                                              </p:val>
                                            </p:tav>
                                          </p:tavLst>
                                        </p:anim>
                                        <p:anim calcmode="lin" valueType="num" p14:bounceEnd="75000">
                                          <p:cBhvr additive="base">
                                            <p:cTn id="82" dur="2000" fill="hold"/>
                                            <p:tgtEl>
                                              <p:spTgt spid="52"/>
                                            </p:tgtEl>
                                            <p:attrNameLst>
                                              <p:attrName>ppt_y</p:attrName>
                                            </p:attrNameLst>
                                          </p:cBhvr>
                                          <p:tavLst>
                                            <p:tav tm="0">
                                              <p:val>
                                                <p:strVal val="#ppt_y"/>
                                              </p:val>
                                            </p:tav>
                                            <p:tav tm="100000">
                                              <p:val>
                                                <p:strVal val="#ppt_y"/>
                                              </p:val>
                                            </p:tav>
                                          </p:tavLst>
                                        </p:anim>
                                      </p:childTnLst>
                                    </p:cTn>
                                  </p:par>
                                  <p:par>
                                    <p:cTn id="83" presetID="2" presetClass="entr" presetSubtype="8" fill="hold" nodeType="withEffect" p14:presetBounceEnd="75000">
                                      <p:stCondLst>
                                        <p:cond delay="14200"/>
                                      </p:stCondLst>
                                      <p:childTnLst>
                                        <p:set>
                                          <p:cBhvr>
                                            <p:cTn id="84" dur="1" fill="hold">
                                              <p:stCondLst>
                                                <p:cond delay="0"/>
                                              </p:stCondLst>
                                            </p:cTn>
                                            <p:tgtEl>
                                              <p:spTgt spid="50"/>
                                            </p:tgtEl>
                                            <p:attrNameLst>
                                              <p:attrName>style.visibility</p:attrName>
                                            </p:attrNameLst>
                                          </p:cBhvr>
                                          <p:to>
                                            <p:strVal val="visible"/>
                                          </p:to>
                                        </p:set>
                                        <p:anim calcmode="lin" valueType="num" p14:bounceEnd="75000">
                                          <p:cBhvr additive="base">
                                            <p:cTn id="85" dur="2000" fill="hold"/>
                                            <p:tgtEl>
                                              <p:spTgt spid="50"/>
                                            </p:tgtEl>
                                            <p:attrNameLst>
                                              <p:attrName>ppt_x</p:attrName>
                                            </p:attrNameLst>
                                          </p:cBhvr>
                                          <p:tavLst>
                                            <p:tav tm="0">
                                              <p:val>
                                                <p:strVal val="0-#ppt_w/2"/>
                                              </p:val>
                                            </p:tav>
                                            <p:tav tm="100000">
                                              <p:val>
                                                <p:strVal val="#ppt_x"/>
                                              </p:val>
                                            </p:tav>
                                          </p:tavLst>
                                        </p:anim>
                                        <p:anim calcmode="lin" valueType="num" p14:bounceEnd="75000">
                                          <p:cBhvr additive="base">
                                            <p:cTn id="86" dur="2000" fill="hold"/>
                                            <p:tgtEl>
                                              <p:spTgt spid="50"/>
                                            </p:tgtEl>
                                            <p:attrNameLst>
                                              <p:attrName>ppt_y</p:attrName>
                                            </p:attrNameLst>
                                          </p:cBhvr>
                                          <p:tavLst>
                                            <p:tav tm="0">
                                              <p:val>
                                                <p:strVal val="#ppt_y"/>
                                              </p:val>
                                            </p:tav>
                                            <p:tav tm="100000">
                                              <p:val>
                                                <p:strVal val="#ppt_y"/>
                                              </p:val>
                                            </p:tav>
                                          </p:tavLst>
                                        </p:anim>
                                      </p:childTnLst>
                                    </p:cTn>
                                  </p:par>
                                  <p:par>
                                    <p:cTn id="87" presetID="2" presetClass="entr" presetSubtype="1" fill="hold" nodeType="withEffect" p14:presetBounceEnd="75000">
                                      <p:stCondLst>
                                        <p:cond delay="14700"/>
                                      </p:stCondLst>
                                      <p:childTnLst>
                                        <p:set>
                                          <p:cBhvr>
                                            <p:cTn id="88" dur="1" fill="hold">
                                              <p:stCondLst>
                                                <p:cond delay="0"/>
                                              </p:stCondLst>
                                            </p:cTn>
                                            <p:tgtEl>
                                              <p:spTgt spid="44"/>
                                            </p:tgtEl>
                                            <p:attrNameLst>
                                              <p:attrName>style.visibility</p:attrName>
                                            </p:attrNameLst>
                                          </p:cBhvr>
                                          <p:to>
                                            <p:strVal val="visible"/>
                                          </p:to>
                                        </p:set>
                                        <p:anim calcmode="lin" valueType="num" p14:bounceEnd="75000">
                                          <p:cBhvr additive="base">
                                            <p:cTn id="89" dur="2000" fill="hold"/>
                                            <p:tgtEl>
                                              <p:spTgt spid="44"/>
                                            </p:tgtEl>
                                            <p:attrNameLst>
                                              <p:attrName>ppt_x</p:attrName>
                                            </p:attrNameLst>
                                          </p:cBhvr>
                                          <p:tavLst>
                                            <p:tav tm="0">
                                              <p:val>
                                                <p:strVal val="#ppt_x"/>
                                              </p:val>
                                            </p:tav>
                                            <p:tav tm="100000">
                                              <p:val>
                                                <p:strVal val="#ppt_x"/>
                                              </p:val>
                                            </p:tav>
                                          </p:tavLst>
                                        </p:anim>
                                        <p:anim calcmode="lin" valueType="num" p14:bounceEnd="75000">
                                          <p:cBhvr additive="base">
                                            <p:cTn id="90" dur="2000" fill="hold"/>
                                            <p:tgtEl>
                                              <p:spTgt spid="44"/>
                                            </p:tgtEl>
                                            <p:attrNameLst>
                                              <p:attrName>ppt_y</p:attrName>
                                            </p:attrNameLst>
                                          </p:cBhvr>
                                          <p:tavLst>
                                            <p:tav tm="0">
                                              <p:val>
                                                <p:strVal val="0-#ppt_h/2"/>
                                              </p:val>
                                            </p:tav>
                                            <p:tav tm="100000">
                                              <p:val>
                                                <p:strVal val="#ppt_y"/>
                                              </p:val>
                                            </p:tav>
                                          </p:tavLst>
                                        </p:anim>
                                      </p:childTnLst>
                                    </p:cTn>
                                  </p:par>
                                  <p:par>
                                    <p:cTn id="91" presetID="22" presetClass="entr" presetSubtype="4" fill="hold" nodeType="withEffect">
                                      <p:stCondLst>
                                        <p:cond delay="4000"/>
                                      </p:stCondLst>
                                      <p:childTnLst>
                                        <p:set>
                                          <p:cBhvr>
                                            <p:cTn id="92" dur="1" fill="hold">
                                              <p:stCondLst>
                                                <p:cond delay="0"/>
                                              </p:stCondLst>
                                            </p:cTn>
                                            <p:tgtEl>
                                              <p:spTgt spid="11"/>
                                            </p:tgtEl>
                                            <p:attrNameLst>
                                              <p:attrName>style.visibility</p:attrName>
                                            </p:attrNameLst>
                                          </p:cBhvr>
                                          <p:to>
                                            <p:strVal val="visible"/>
                                          </p:to>
                                        </p:set>
                                        <p:animEffect transition="in" filter="wipe(down)">
                                          <p:cBhvr>
                                            <p:cTn id="93" dur="12000"/>
                                            <p:tgtEl>
                                              <p:spTgt spid="11"/>
                                            </p:tgtEl>
                                          </p:cBhvr>
                                        </p:animEffect>
                                      </p:childTnLst>
                                    </p:cTn>
                                  </p:par>
                                  <p:par>
                                    <p:cTn id="94" presetID="2" presetClass="entr" presetSubtype="4" fill="hold" nodeType="withEffect" p14:presetBounceEnd="75000">
                                      <p:stCondLst>
                                        <p:cond delay="4000"/>
                                      </p:stCondLst>
                                      <p:childTnLst>
                                        <p:set>
                                          <p:cBhvr>
                                            <p:cTn id="95" dur="1" fill="hold">
                                              <p:stCondLst>
                                                <p:cond delay="0"/>
                                              </p:stCondLst>
                                            </p:cTn>
                                            <p:tgtEl>
                                              <p:spTgt spid="54"/>
                                            </p:tgtEl>
                                            <p:attrNameLst>
                                              <p:attrName>style.visibility</p:attrName>
                                            </p:attrNameLst>
                                          </p:cBhvr>
                                          <p:to>
                                            <p:strVal val="visible"/>
                                          </p:to>
                                        </p:set>
                                        <p:anim calcmode="lin" valueType="num" p14:bounceEnd="75000">
                                          <p:cBhvr additive="base">
                                            <p:cTn id="96" dur="2000" fill="hold"/>
                                            <p:tgtEl>
                                              <p:spTgt spid="54"/>
                                            </p:tgtEl>
                                            <p:attrNameLst>
                                              <p:attrName>ppt_x</p:attrName>
                                            </p:attrNameLst>
                                          </p:cBhvr>
                                          <p:tavLst>
                                            <p:tav tm="0">
                                              <p:val>
                                                <p:strVal val="#ppt_x"/>
                                              </p:val>
                                            </p:tav>
                                            <p:tav tm="100000">
                                              <p:val>
                                                <p:strVal val="#ppt_x"/>
                                              </p:val>
                                            </p:tav>
                                          </p:tavLst>
                                        </p:anim>
                                        <p:anim calcmode="lin" valueType="num" p14:bounceEnd="75000">
                                          <p:cBhvr additive="base">
                                            <p:cTn id="97" dur="2000" fill="hold"/>
                                            <p:tgtEl>
                                              <p:spTgt spid="54"/>
                                            </p:tgtEl>
                                            <p:attrNameLst>
                                              <p:attrName>ppt_y</p:attrName>
                                            </p:attrNameLst>
                                          </p:cBhvr>
                                          <p:tavLst>
                                            <p:tav tm="0">
                                              <p:val>
                                                <p:strVal val="1+#ppt_h/2"/>
                                              </p:val>
                                            </p:tav>
                                            <p:tav tm="100000">
                                              <p:val>
                                                <p:strVal val="#ppt_y"/>
                                              </p:val>
                                            </p:tav>
                                          </p:tavLst>
                                        </p:anim>
                                      </p:childTnLst>
                                    </p:cTn>
                                  </p:par>
                                  <p:par>
                                    <p:cTn id="98" presetID="2" presetClass="entr" presetSubtype="4" fill="hold" nodeType="withEffect" p14:presetBounceEnd="75000">
                                      <p:stCondLst>
                                        <p:cond delay="4000"/>
                                      </p:stCondLst>
                                      <p:childTnLst>
                                        <p:set>
                                          <p:cBhvr>
                                            <p:cTn id="99" dur="1" fill="hold">
                                              <p:stCondLst>
                                                <p:cond delay="0"/>
                                              </p:stCondLst>
                                            </p:cTn>
                                            <p:tgtEl>
                                              <p:spTgt spid="60"/>
                                            </p:tgtEl>
                                            <p:attrNameLst>
                                              <p:attrName>style.visibility</p:attrName>
                                            </p:attrNameLst>
                                          </p:cBhvr>
                                          <p:to>
                                            <p:strVal val="visible"/>
                                          </p:to>
                                        </p:set>
                                        <p:anim calcmode="lin" valueType="num" p14:bounceEnd="75000">
                                          <p:cBhvr additive="base">
                                            <p:cTn id="100" dur="2000" fill="hold"/>
                                            <p:tgtEl>
                                              <p:spTgt spid="60"/>
                                            </p:tgtEl>
                                            <p:attrNameLst>
                                              <p:attrName>ppt_x</p:attrName>
                                            </p:attrNameLst>
                                          </p:cBhvr>
                                          <p:tavLst>
                                            <p:tav tm="0">
                                              <p:val>
                                                <p:strVal val="#ppt_x"/>
                                              </p:val>
                                            </p:tav>
                                            <p:tav tm="100000">
                                              <p:val>
                                                <p:strVal val="#ppt_x"/>
                                              </p:val>
                                            </p:tav>
                                          </p:tavLst>
                                        </p:anim>
                                        <p:anim calcmode="lin" valueType="num" p14:bounceEnd="75000">
                                          <p:cBhvr additive="base">
                                            <p:cTn id="101" dur="2000" fill="hold"/>
                                            <p:tgtEl>
                                              <p:spTgt spid="60"/>
                                            </p:tgtEl>
                                            <p:attrNameLst>
                                              <p:attrName>ppt_y</p:attrName>
                                            </p:attrNameLst>
                                          </p:cBhvr>
                                          <p:tavLst>
                                            <p:tav tm="0">
                                              <p:val>
                                                <p:strVal val="1+#ppt_h/2"/>
                                              </p:val>
                                            </p:tav>
                                            <p:tav tm="100000">
                                              <p:val>
                                                <p:strVal val="#ppt_y"/>
                                              </p:val>
                                            </p:tav>
                                          </p:tavLst>
                                        </p:anim>
                                      </p:childTnLst>
                                    </p:cTn>
                                  </p:par>
                                  <p:par>
                                    <p:cTn id="102" presetID="22" presetClass="entr" presetSubtype="8" fill="hold" nodeType="withEffect">
                                      <p:stCondLst>
                                        <p:cond delay="4000"/>
                                      </p:stCondLst>
                                      <p:childTnLst>
                                        <p:set>
                                          <p:cBhvr>
                                            <p:cTn id="103" dur="1" fill="hold">
                                              <p:stCondLst>
                                                <p:cond delay="0"/>
                                              </p:stCondLst>
                                            </p:cTn>
                                            <p:tgtEl>
                                              <p:spTgt spid="128"/>
                                            </p:tgtEl>
                                            <p:attrNameLst>
                                              <p:attrName>style.visibility</p:attrName>
                                            </p:attrNameLst>
                                          </p:cBhvr>
                                          <p:to>
                                            <p:strVal val="visible"/>
                                          </p:to>
                                        </p:set>
                                        <p:animEffect transition="in" filter="wipe(left)">
                                          <p:cBhvr>
                                            <p:cTn id="104" dur="1000"/>
                                            <p:tgtEl>
                                              <p:spTgt spid="128"/>
                                            </p:tgtEl>
                                          </p:cBhvr>
                                        </p:animEffect>
                                      </p:childTnLst>
                                    </p:cTn>
                                  </p:par>
                                  <p:par>
                                    <p:cTn id="105" presetID="2" presetClass="entr" presetSubtype="4" fill="hold" nodeType="withEffect" p14:presetBounceEnd="75000">
                                      <p:stCondLst>
                                        <p:cond delay="6000"/>
                                      </p:stCondLst>
                                      <p:childTnLst>
                                        <p:set>
                                          <p:cBhvr>
                                            <p:cTn id="106" dur="1" fill="hold">
                                              <p:stCondLst>
                                                <p:cond delay="0"/>
                                              </p:stCondLst>
                                            </p:cTn>
                                            <p:tgtEl>
                                              <p:spTgt spid="62"/>
                                            </p:tgtEl>
                                            <p:attrNameLst>
                                              <p:attrName>style.visibility</p:attrName>
                                            </p:attrNameLst>
                                          </p:cBhvr>
                                          <p:to>
                                            <p:strVal val="visible"/>
                                          </p:to>
                                        </p:set>
                                        <p:anim calcmode="lin" valueType="num" p14:bounceEnd="75000">
                                          <p:cBhvr additive="base">
                                            <p:cTn id="107" dur="2000" fill="hold"/>
                                            <p:tgtEl>
                                              <p:spTgt spid="62"/>
                                            </p:tgtEl>
                                            <p:attrNameLst>
                                              <p:attrName>ppt_x</p:attrName>
                                            </p:attrNameLst>
                                          </p:cBhvr>
                                          <p:tavLst>
                                            <p:tav tm="0">
                                              <p:val>
                                                <p:strVal val="#ppt_x"/>
                                              </p:val>
                                            </p:tav>
                                            <p:tav tm="100000">
                                              <p:val>
                                                <p:strVal val="#ppt_x"/>
                                              </p:val>
                                            </p:tav>
                                          </p:tavLst>
                                        </p:anim>
                                        <p:anim calcmode="lin" valueType="num" p14:bounceEnd="75000">
                                          <p:cBhvr additive="base">
                                            <p:cTn id="108" dur="2000" fill="hold"/>
                                            <p:tgtEl>
                                              <p:spTgt spid="62"/>
                                            </p:tgtEl>
                                            <p:attrNameLst>
                                              <p:attrName>ppt_y</p:attrName>
                                            </p:attrNameLst>
                                          </p:cBhvr>
                                          <p:tavLst>
                                            <p:tav tm="0">
                                              <p:val>
                                                <p:strVal val="1+#ppt_h/2"/>
                                              </p:val>
                                            </p:tav>
                                            <p:tav tm="100000">
                                              <p:val>
                                                <p:strVal val="#ppt_y"/>
                                              </p:val>
                                            </p:tav>
                                          </p:tavLst>
                                        </p:anim>
                                      </p:childTnLst>
                                    </p:cTn>
                                  </p:par>
                                  <p:par>
                                    <p:cTn id="109" presetID="2" presetClass="entr" presetSubtype="4" fill="hold" nodeType="withEffect" p14:presetBounceEnd="75000">
                                      <p:stCondLst>
                                        <p:cond delay="6000"/>
                                      </p:stCondLst>
                                      <p:childTnLst>
                                        <p:set>
                                          <p:cBhvr>
                                            <p:cTn id="110" dur="1" fill="hold">
                                              <p:stCondLst>
                                                <p:cond delay="0"/>
                                              </p:stCondLst>
                                            </p:cTn>
                                            <p:tgtEl>
                                              <p:spTgt spid="57"/>
                                            </p:tgtEl>
                                            <p:attrNameLst>
                                              <p:attrName>style.visibility</p:attrName>
                                            </p:attrNameLst>
                                          </p:cBhvr>
                                          <p:to>
                                            <p:strVal val="visible"/>
                                          </p:to>
                                        </p:set>
                                        <p:anim calcmode="lin" valueType="num" p14:bounceEnd="75000">
                                          <p:cBhvr additive="base">
                                            <p:cTn id="111" dur="2000" fill="hold"/>
                                            <p:tgtEl>
                                              <p:spTgt spid="57"/>
                                            </p:tgtEl>
                                            <p:attrNameLst>
                                              <p:attrName>ppt_x</p:attrName>
                                            </p:attrNameLst>
                                          </p:cBhvr>
                                          <p:tavLst>
                                            <p:tav tm="0">
                                              <p:val>
                                                <p:strVal val="#ppt_x"/>
                                              </p:val>
                                            </p:tav>
                                            <p:tav tm="100000">
                                              <p:val>
                                                <p:strVal val="#ppt_x"/>
                                              </p:val>
                                            </p:tav>
                                          </p:tavLst>
                                        </p:anim>
                                        <p:anim calcmode="lin" valueType="num" p14:bounceEnd="75000">
                                          <p:cBhvr additive="base">
                                            <p:cTn id="112" dur="2000" fill="hold"/>
                                            <p:tgtEl>
                                              <p:spTgt spid="57"/>
                                            </p:tgtEl>
                                            <p:attrNameLst>
                                              <p:attrName>ppt_y</p:attrName>
                                            </p:attrNameLst>
                                          </p:cBhvr>
                                          <p:tavLst>
                                            <p:tav tm="0">
                                              <p:val>
                                                <p:strVal val="1+#ppt_h/2"/>
                                              </p:val>
                                            </p:tav>
                                            <p:tav tm="100000">
                                              <p:val>
                                                <p:strVal val="#ppt_y"/>
                                              </p:val>
                                            </p:tav>
                                          </p:tavLst>
                                        </p:anim>
                                      </p:childTnLst>
                                    </p:cTn>
                                  </p:par>
                                  <p:par>
                                    <p:cTn id="113" presetID="2" presetClass="entr" presetSubtype="1" fill="hold" nodeType="withEffect" p14:presetBounceEnd="75000">
                                      <p:stCondLst>
                                        <p:cond delay="15000"/>
                                      </p:stCondLst>
                                      <p:childTnLst>
                                        <p:set>
                                          <p:cBhvr>
                                            <p:cTn id="114" dur="1" fill="hold">
                                              <p:stCondLst>
                                                <p:cond delay="0"/>
                                              </p:stCondLst>
                                            </p:cTn>
                                            <p:tgtEl>
                                              <p:spTgt spid="17"/>
                                            </p:tgtEl>
                                            <p:attrNameLst>
                                              <p:attrName>style.visibility</p:attrName>
                                            </p:attrNameLst>
                                          </p:cBhvr>
                                          <p:to>
                                            <p:strVal val="visible"/>
                                          </p:to>
                                        </p:set>
                                        <p:anim calcmode="lin" valueType="num" p14:bounceEnd="75000">
                                          <p:cBhvr additive="base">
                                            <p:cTn id="115" dur="2000" fill="hold"/>
                                            <p:tgtEl>
                                              <p:spTgt spid="17"/>
                                            </p:tgtEl>
                                            <p:attrNameLst>
                                              <p:attrName>ppt_x</p:attrName>
                                            </p:attrNameLst>
                                          </p:cBhvr>
                                          <p:tavLst>
                                            <p:tav tm="0">
                                              <p:val>
                                                <p:strVal val="#ppt_x"/>
                                              </p:val>
                                            </p:tav>
                                            <p:tav tm="100000">
                                              <p:val>
                                                <p:strVal val="#ppt_x"/>
                                              </p:val>
                                            </p:tav>
                                          </p:tavLst>
                                        </p:anim>
                                        <p:anim calcmode="lin" valueType="num" p14:bounceEnd="75000">
                                          <p:cBhvr additive="base">
                                            <p:cTn id="116" dur="2000" fill="hold"/>
                                            <p:tgtEl>
                                              <p:spTgt spid="17"/>
                                            </p:tgtEl>
                                            <p:attrNameLst>
                                              <p:attrName>ppt_y</p:attrName>
                                            </p:attrNameLst>
                                          </p:cBhvr>
                                          <p:tavLst>
                                            <p:tav tm="0">
                                              <p:val>
                                                <p:strVal val="0-#ppt_h/2"/>
                                              </p:val>
                                            </p:tav>
                                            <p:tav tm="100000">
                                              <p:val>
                                                <p:strVal val="#ppt_y"/>
                                              </p:val>
                                            </p:tav>
                                          </p:tavLst>
                                        </p:anim>
                                      </p:childTnLst>
                                    </p:cTn>
                                  </p:par>
                                  <p:par>
                                    <p:cTn id="117" presetID="2" presetClass="entr" presetSubtype="1" fill="hold" nodeType="withEffect" p14:presetBounceEnd="75000">
                                      <p:stCondLst>
                                        <p:cond delay="15500"/>
                                      </p:stCondLst>
                                      <p:childTnLst>
                                        <p:set>
                                          <p:cBhvr>
                                            <p:cTn id="118" dur="1" fill="hold">
                                              <p:stCondLst>
                                                <p:cond delay="0"/>
                                              </p:stCondLst>
                                            </p:cTn>
                                            <p:tgtEl>
                                              <p:spTgt spid="23"/>
                                            </p:tgtEl>
                                            <p:attrNameLst>
                                              <p:attrName>style.visibility</p:attrName>
                                            </p:attrNameLst>
                                          </p:cBhvr>
                                          <p:to>
                                            <p:strVal val="visible"/>
                                          </p:to>
                                        </p:set>
                                        <p:anim calcmode="lin" valueType="num" p14:bounceEnd="75000">
                                          <p:cBhvr additive="base">
                                            <p:cTn id="119" dur="2000" fill="hold"/>
                                            <p:tgtEl>
                                              <p:spTgt spid="23"/>
                                            </p:tgtEl>
                                            <p:attrNameLst>
                                              <p:attrName>ppt_x</p:attrName>
                                            </p:attrNameLst>
                                          </p:cBhvr>
                                          <p:tavLst>
                                            <p:tav tm="0">
                                              <p:val>
                                                <p:strVal val="#ppt_x"/>
                                              </p:val>
                                            </p:tav>
                                            <p:tav tm="100000">
                                              <p:val>
                                                <p:strVal val="#ppt_x"/>
                                              </p:val>
                                            </p:tav>
                                          </p:tavLst>
                                        </p:anim>
                                        <p:anim calcmode="lin" valueType="num" p14:bounceEnd="75000">
                                          <p:cBhvr additive="base">
                                            <p:cTn id="120" dur="2000" fill="hold"/>
                                            <p:tgtEl>
                                              <p:spTgt spid="2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43" grpId="0"/>
          <p:bldP spid="45" grpId="0"/>
          <p:bldP spid="2" grpId="0"/>
          <p:bldP spid="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200"/>
                                      </p:stCondLst>
                                      <p:childTnLst>
                                        <p:set>
                                          <p:cBhvr>
                                            <p:cTn id="6" dur="1" fill="hold">
                                              <p:stCondLst>
                                                <p:cond delay="0"/>
                                              </p:stCondLst>
                                            </p:cTn>
                                            <p:tgtEl>
                                              <p:spTgt spid="132"/>
                                            </p:tgtEl>
                                            <p:attrNameLst>
                                              <p:attrName>style.visibility</p:attrName>
                                            </p:attrNameLst>
                                          </p:cBhvr>
                                          <p:to>
                                            <p:strVal val="visible"/>
                                          </p:to>
                                        </p:set>
                                        <p:anim calcmode="lin" valueType="num">
                                          <p:cBhvr additive="base">
                                            <p:cTn id="7" dur="2000" fill="hold"/>
                                            <p:tgtEl>
                                              <p:spTgt spid="132"/>
                                            </p:tgtEl>
                                            <p:attrNameLst>
                                              <p:attrName>ppt_x</p:attrName>
                                            </p:attrNameLst>
                                          </p:cBhvr>
                                          <p:tavLst>
                                            <p:tav tm="0">
                                              <p:val>
                                                <p:strVal val="1+#ppt_w/2"/>
                                              </p:val>
                                            </p:tav>
                                            <p:tav tm="100000">
                                              <p:val>
                                                <p:strVal val="#ppt_x"/>
                                              </p:val>
                                            </p:tav>
                                          </p:tavLst>
                                        </p:anim>
                                        <p:anim calcmode="lin" valueType="num">
                                          <p:cBhvr additive="base">
                                            <p:cTn id="8" dur="2000" fill="hold"/>
                                            <p:tgtEl>
                                              <p:spTgt spid="13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9"/>
                                            </p:tgtEl>
                                            <p:attrNameLst>
                                              <p:attrName>style.visibility</p:attrName>
                                            </p:attrNameLst>
                                          </p:cBhvr>
                                          <p:to>
                                            <p:strVal val="visible"/>
                                          </p:to>
                                        </p:set>
                                        <p:anim calcmode="lin" valueType="num">
                                          <p:cBhvr additive="base">
                                            <p:cTn id="11" dur="2000" fill="hold"/>
                                            <p:tgtEl>
                                              <p:spTgt spid="49"/>
                                            </p:tgtEl>
                                            <p:attrNameLst>
                                              <p:attrName>ppt_x</p:attrName>
                                            </p:attrNameLst>
                                          </p:cBhvr>
                                          <p:tavLst>
                                            <p:tav tm="0">
                                              <p:val>
                                                <p:strVal val="1+#ppt_w/2"/>
                                              </p:val>
                                            </p:tav>
                                            <p:tav tm="100000">
                                              <p:val>
                                                <p:strVal val="#ppt_x"/>
                                              </p:val>
                                            </p:tav>
                                          </p:tavLst>
                                        </p:anim>
                                        <p:anim calcmode="lin" valueType="num">
                                          <p:cBhvr additive="base">
                                            <p:cTn id="12" dur="2000" fill="hold"/>
                                            <p:tgtEl>
                                              <p:spTgt spid="49"/>
                                            </p:tgtEl>
                                            <p:attrNameLst>
                                              <p:attrName>ppt_y</p:attrName>
                                            </p:attrNameLst>
                                          </p:cBhvr>
                                          <p:tavLst>
                                            <p:tav tm="0">
                                              <p:val>
                                                <p:strVal val="#ppt_y"/>
                                              </p:val>
                                            </p:tav>
                                            <p:tav tm="100000">
                                              <p:val>
                                                <p:strVal val="#ppt_y"/>
                                              </p:val>
                                            </p:tav>
                                          </p:tavLst>
                                        </p:anim>
                                      </p:childTnLst>
                                    </p:cTn>
                                  </p:par>
                                  <p:par>
                                    <p:cTn id="13" presetID="26" presetClass="entr" presetSubtype="0" fill="hold" nodeType="withEffect">
                                      <p:stCondLst>
                                        <p:cond delay="2000"/>
                                      </p:stCondLst>
                                      <p:childTnLst>
                                        <p:set>
                                          <p:cBhvr>
                                            <p:cTn id="14" dur="1" fill="hold">
                                              <p:stCondLst>
                                                <p:cond delay="0"/>
                                              </p:stCondLst>
                                            </p:cTn>
                                            <p:tgtEl>
                                              <p:spTgt spid="136"/>
                                            </p:tgtEl>
                                            <p:attrNameLst>
                                              <p:attrName>style.visibility</p:attrName>
                                            </p:attrNameLst>
                                          </p:cBhvr>
                                          <p:to>
                                            <p:strVal val="visible"/>
                                          </p:to>
                                        </p:set>
                                        <p:animEffect transition="in" filter="wipe(down)">
                                          <p:cBhvr>
                                            <p:cTn id="15" dur="580">
                                              <p:stCondLst>
                                                <p:cond delay="0"/>
                                              </p:stCondLst>
                                            </p:cTn>
                                            <p:tgtEl>
                                              <p:spTgt spid="136"/>
                                            </p:tgtEl>
                                          </p:cBhvr>
                                        </p:animEffect>
                                        <p:anim calcmode="lin" valueType="num">
                                          <p:cBhvr>
                                            <p:cTn id="16" dur="1822" tmFilter="0,0; 0.14,0.36; 0.43,0.73; 0.71,0.91; 1.0,1.0">
                                              <p:stCondLst>
                                                <p:cond delay="0"/>
                                              </p:stCondLst>
                                            </p:cTn>
                                            <p:tgtEl>
                                              <p:spTgt spid="136"/>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136"/>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136"/>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136"/>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136"/>
                                            </p:tgtEl>
                                            <p:attrNameLst>
                                              <p:attrName>ppt_y</p:attrName>
                                            </p:attrNameLst>
                                          </p:cBhvr>
                                          <p:tavLst>
                                            <p:tav tm="0" fmla="#ppt_y-sin(pi*$)/81">
                                              <p:val>
                                                <p:fltVal val="0"/>
                                              </p:val>
                                            </p:tav>
                                            <p:tav tm="100000">
                                              <p:val>
                                                <p:fltVal val="1"/>
                                              </p:val>
                                            </p:tav>
                                          </p:tavLst>
                                        </p:anim>
                                        <p:animScale>
                                          <p:cBhvr>
                                            <p:cTn id="21" dur="26">
                                              <p:stCondLst>
                                                <p:cond delay="650"/>
                                              </p:stCondLst>
                                            </p:cTn>
                                            <p:tgtEl>
                                              <p:spTgt spid="136"/>
                                            </p:tgtEl>
                                          </p:cBhvr>
                                          <p:to x="100000" y="60000"/>
                                        </p:animScale>
                                        <p:animScale>
                                          <p:cBhvr>
                                            <p:cTn id="22" dur="166" decel="50000">
                                              <p:stCondLst>
                                                <p:cond delay="676"/>
                                              </p:stCondLst>
                                            </p:cTn>
                                            <p:tgtEl>
                                              <p:spTgt spid="136"/>
                                            </p:tgtEl>
                                          </p:cBhvr>
                                          <p:to x="100000" y="100000"/>
                                        </p:animScale>
                                        <p:animScale>
                                          <p:cBhvr>
                                            <p:cTn id="23" dur="26">
                                              <p:stCondLst>
                                                <p:cond delay="1312"/>
                                              </p:stCondLst>
                                            </p:cTn>
                                            <p:tgtEl>
                                              <p:spTgt spid="136"/>
                                            </p:tgtEl>
                                          </p:cBhvr>
                                          <p:to x="100000" y="80000"/>
                                        </p:animScale>
                                        <p:animScale>
                                          <p:cBhvr>
                                            <p:cTn id="24" dur="166" decel="50000">
                                              <p:stCondLst>
                                                <p:cond delay="1338"/>
                                              </p:stCondLst>
                                            </p:cTn>
                                            <p:tgtEl>
                                              <p:spTgt spid="136"/>
                                            </p:tgtEl>
                                          </p:cBhvr>
                                          <p:to x="100000" y="100000"/>
                                        </p:animScale>
                                        <p:animScale>
                                          <p:cBhvr>
                                            <p:cTn id="25" dur="26">
                                              <p:stCondLst>
                                                <p:cond delay="1642"/>
                                              </p:stCondLst>
                                            </p:cTn>
                                            <p:tgtEl>
                                              <p:spTgt spid="136"/>
                                            </p:tgtEl>
                                          </p:cBhvr>
                                          <p:to x="100000" y="90000"/>
                                        </p:animScale>
                                        <p:animScale>
                                          <p:cBhvr>
                                            <p:cTn id="26" dur="166" decel="50000">
                                              <p:stCondLst>
                                                <p:cond delay="1668"/>
                                              </p:stCondLst>
                                            </p:cTn>
                                            <p:tgtEl>
                                              <p:spTgt spid="136"/>
                                            </p:tgtEl>
                                          </p:cBhvr>
                                          <p:to x="100000" y="100000"/>
                                        </p:animScale>
                                        <p:animScale>
                                          <p:cBhvr>
                                            <p:cTn id="27" dur="26">
                                              <p:stCondLst>
                                                <p:cond delay="1808"/>
                                              </p:stCondLst>
                                            </p:cTn>
                                            <p:tgtEl>
                                              <p:spTgt spid="136"/>
                                            </p:tgtEl>
                                          </p:cBhvr>
                                          <p:to x="100000" y="95000"/>
                                        </p:animScale>
                                        <p:animScale>
                                          <p:cBhvr>
                                            <p:cTn id="28" dur="166" decel="50000">
                                              <p:stCondLst>
                                                <p:cond delay="1834"/>
                                              </p:stCondLst>
                                            </p:cTn>
                                            <p:tgtEl>
                                              <p:spTgt spid="136"/>
                                            </p:tgtEl>
                                          </p:cBhvr>
                                          <p:to x="100000" y="100000"/>
                                        </p:animScale>
                                      </p:childTnLst>
                                    </p:cTn>
                                  </p:par>
                                  <p:par>
                                    <p:cTn id="29" presetID="26" presetClass="entr" presetSubtype="0" fill="hold" grpId="0" nodeType="withEffect">
                                      <p:stCondLst>
                                        <p:cond delay="2400"/>
                                      </p:stCondLst>
                                      <p:childTnLst>
                                        <p:set>
                                          <p:cBhvr>
                                            <p:cTn id="30" dur="1" fill="hold">
                                              <p:stCondLst>
                                                <p:cond delay="0"/>
                                              </p:stCondLst>
                                            </p:cTn>
                                            <p:tgtEl>
                                              <p:spTgt spid="45"/>
                                            </p:tgtEl>
                                            <p:attrNameLst>
                                              <p:attrName>style.visibility</p:attrName>
                                            </p:attrNameLst>
                                          </p:cBhvr>
                                          <p:to>
                                            <p:strVal val="visible"/>
                                          </p:to>
                                        </p:set>
                                        <p:animEffect transition="in" filter="wipe(down)">
                                          <p:cBhvr>
                                            <p:cTn id="31" dur="580">
                                              <p:stCondLst>
                                                <p:cond delay="0"/>
                                              </p:stCondLst>
                                            </p:cTn>
                                            <p:tgtEl>
                                              <p:spTgt spid="45"/>
                                            </p:tgtEl>
                                          </p:cBhvr>
                                        </p:animEffect>
                                        <p:anim calcmode="lin" valueType="num">
                                          <p:cBhvr>
                                            <p:cTn id="32" dur="1822" tmFilter="0,0; 0.14,0.36; 0.43,0.73; 0.71,0.91; 1.0,1.0">
                                              <p:stCondLst>
                                                <p:cond delay="0"/>
                                              </p:stCondLst>
                                            </p:cTn>
                                            <p:tgtEl>
                                              <p:spTgt spid="45"/>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45"/>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45"/>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45"/>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45"/>
                                            </p:tgtEl>
                                            <p:attrNameLst>
                                              <p:attrName>ppt_y</p:attrName>
                                            </p:attrNameLst>
                                          </p:cBhvr>
                                          <p:tavLst>
                                            <p:tav tm="0" fmla="#ppt_y-sin(pi*$)/81">
                                              <p:val>
                                                <p:fltVal val="0"/>
                                              </p:val>
                                            </p:tav>
                                            <p:tav tm="100000">
                                              <p:val>
                                                <p:fltVal val="1"/>
                                              </p:val>
                                            </p:tav>
                                          </p:tavLst>
                                        </p:anim>
                                        <p:animScale>
                                          <p:cBhvr>
                                            <p:cTn id="37" dur="26">
                                              <p:stCondLst>
                                                <p:cond delay="650"/>
                                              </p:stCondLst>
                                            </p:cTn>
                                            <p:tgtEl>
                                              <p:spTgt spid="45"/>
                                            </p:tgtEl>
                                          </p:cBhvr>
                                          <p:to x="100000" y="60000"/>
                                        </p:animScale>
                                        <p:animScale>
                                          <p:cBhvr>
                                            <p:cTn id="38" dur="166" decel="50000">
                                              <p:stCondLst>
                                                <p:cond delay="676"/>
                                              </p:stCondLst>
                                            </p:cTn>
                                            <p:tgtEl>
                                              <p:spTgt spid="45"/>
                                            </p:tgtEl>
                                          </p:cBhvr>
                                          <p:to x="100000" y="100000"/>
                                        </p:animScale>
                                        <p:animScale>
                                          <p:cBhvr>
                                            <p:cTn id="39" dur="26">
                                              <p:stCondLst>
                                                <p:cond delay="1312"/>
                                              </p:stCondLst>
                                            </p:cTn>
                                            <p:tgtEl>
                                              <p:spTgt spid="45"/>
                                            </p:tgtEl>
                                          </p:cBhvr>
                                          <p:to x="100000" y="80000"/>
                                        </p:animScale>
                                        <p:animScale>
                                          <p:cBhvr>
                                            <p:cTn id="40" dur="166" decel="50000">
                                              <p:stCondLst>
                                                <p:cond delay="1338"/>
                                              </p:stCondLst>
                                            </p:cTn>
                                            <p:tgtEl>
                                              <p:spTgt spid="45"/>
                                            </p:tgtEl>
                                          </p:cBhvr>
                                          <p:to x="100000" y="100000"/>
                                        </p:animScale>
                                        <p:animScale>
                                          <p:cBhvr>
                                            <p:cTn id="41" dur="26">
                                              <p:stCondLst>
                                                <p:cond delay="1642"/>
                                              </p:stCondLst>
                                            </p:cTn>
                                            <p:tgtEl>
                                              <p:spTgt spid="45"/>
                                            </p:tgtEl>
                                          </p:cBhvr>
                                          <p:to x="100000" y="90000"/>
                                        </p:animScale>
                                        <p:animScale>
                                          <p:cBhvr>
                                            <p:cTn id="42" dur="166" decel="50000">
                                              <p:stCondLst>
                                                <p:cond delay="1668"/>
                                              </p:stCondLst>
                                            </p:cTn>
                                            <p:tgtEl>
                                              <p:spTgt spid="45"/>
                                            </p:tgtEl>
                                          </p:cBhvr>
                                          <p:to x="100000" y="100000"/>
                                        </p:animScale>
                                        <p:animScale>
                                          <p:cBhvr>
                                            <p:cTn id="43" dur="26">
                                              <p:stCondLst>
                                                <p:cond delay="1808"/>
                                              </p:stCondLst>
                                            </p:cTn>
                                            <p:tgtEl>
                                              <p:spTgt spid="45"/>
                                            </p:tgtEl>
                                          </p:cBhvr>
                                          <p:to x="100000" y="95000"/>
                                        </p:animScale>
                                        <p:animScale>
                                          <p:cBhvr>
                                            <p:cTn id="44" dur="166" decel="50000">
                                              <p:stCondLst>
                                                <p:cond delay="1834"/>
                                              </p:stCondLst>
                                            </p:cTn>
                                            <p:tgtEl>
                                              <p:spTgt spid="45"/>
                                            </p:tgtEl>
                                          </p:cBhvr>
                                          <p:to x="100000" y="100000"/>
                                        </p:animScale>
                                      </p:childTnLst>
                                    </p:cTn>
                                  </p:par>
                                  <p:par>
                                    <p:cTn id="45" presetID="56" presetClass="entr" presetSubtype="0" fill="hold" grpId="0" nodeType="withEffect">
                                      <p:stCondLst>
                                        <p:cond delay="11700"/>
                                      </p:stCondLst>
                                      <p:iterate type="lt">
                                        <p:tmPct val="10000"/>
                                      </p:iterate>
                                      <p:childTnLst>
                                        <p:set>
                                          <p:cBhvr>
                                            <p:cTn id="46" dur="1" fill="hold">
                                              <p:stCondLst>
                                                <p:cond delay="0"/>
                                              </p:stCondLst>
                                            </p:cTn>
                                            <p:tgtEl>
                                              <p:spTgt spid="3"/>
                                            </p:tgtEl>
                                            <p:attrNameLst>
                                              <p:attrName>style.visibility</p:attrName>
                                            </p:attrNameLst>
                                          </p:cBhvr>
                                          <p:to>
                                            <p:strVal val="visible"/>
                                          </p:to>
                                        </p:set>
                                        <p:anim by="(-#ppt_w*2)" calcmode="lin" valueType="num">
                                          <p:cBhvr rctx="PPT">
                                            <p:cTn id="47" dur="500" autoRev="1" fill="hold">
                                              <p:stCondLst>
                                                <p:cond delay="0"/>
                                              </p:stCondLst>
                                            </p:cTn>
                                            <p:tgtEl>
                                              <p:spTgt spid="3"/>
                                            </p:tgtEl>
                                            <p:attrNameLst>
                                              <p:attrName>ppt_w</p:attrName>
                                            </p:attrNameLst>
                                          </p:cBhvr>
                                        </p:anim>
                                        <p:anim by="(#ppt_w*0.50)" calcmode="lin" valueType="num">
                                          <p:cBhvr>
                                            <p:cTn id="48" dur="500" decel="50000" autoRev="1" fill="hold">
                                              <p:stCondLst>
                                                <p:cond delay="0"/>
                                              </p:stCondLst>
                                            </p:cTn>
                                            <p:tgtEl>
                                              <p:spTgt spid="3"/>
                                            </p:tgtEl>
                                            <p:attrNameLst>
                                              <p:attrName>ppt_x</p:attrName>
                                            </p:attrNameLst>
                                          </p:cBhvr>
                                        </p:anim>
                                        <p:anim from="(-#ppt_h/2)" to="(#ppt_y)" calcmode="lin" valueType="num">
                                          <p:cBhvr>
                                            <p:cTn id="49" dur="1000" fill="hold">
                                              <p:stCondLst>
                                                <p:cond delay="0"/>
                                              </p:stCondLst>
                                            </p:cTn>
                                            <p:tgtEl>
                                              <p:spTgt spid="3"/>
                                            </p:tgtEl>
                                            <p:attrNameLst>
                                              <p:attrName>ppt_y</p:attrName>
                                            </p:attrNameLst>
                                          </p:cBhvr>
                                        </p:anim>
                                        <p:animRot by="21600000">
                                          <p:cBhvr>
                                            <p:cTn id="50" dur="1000" fill="hold">
                                              <p:stCondLst>
                                                <p:cond delay="0"/>
                                              </p:stCondLst>
                                            </p:cTn>
                                            <p:tgtEl>
                                              <p:spTgt spid="3"/>
                                            </p:tgtEl>
                                            <p:attrNameLst>
                                              <p:attrName>r</p:attrName>
                                            </p:attrNameLst>
                                          </p:cBhvr>
                                        </p:animRot>
                                      </p:childTnLst>
                                    </p:cTn>
                                  </p:par>
                                  <p:par>
                                    <p:cTn id="51" presetID="2" presetClass="entr" presetSubtype="8" fill="hold" nodeType="withEffect">
                                      <p:stCondLst>
                                        <p:cond delay="5800"/>
                                      </p:stCondLst>
                                      <p:childTnLst>
                                        <p:set>
                                          <p:cBhvr>
                                            <p:cTn id="52" dur="1" fill="hold">
                                              <p:stCondLst>
                                                <p:cond delay="0"/>
                                              </p:stCondLst>
                                            </p:cTn>
                                            <p:tgtEl>
                                              <p:spTgt spid="29"/>
                                            </p:tgtEl>
                                            <p:attrNameLst>
                                              <p:attrName>style.visibility</p:attrName>
                                            </p:attrNameLst>
                                          </p:cBhvr>
                                          <p:to>
                                            <p:strVal val="visible"/>
                                          </p:to>
                                        </p:set>
                                        <p:anim calcmode="lin" valueType="num">
                                          <p:cBhvr additive="base">
                                            <p:cTn id="53" dur="2000" fill="hold"/>
                                            <p:tgtEl>
                                              <p:spTgt spid="29"/>
                                            </p:tgtEl>
                                            <p:attrNameLst>
                                              <p:attrName>ppt_x</p:attrName>
                                            </p:attrNameLst>
                                          </p:cBhvr>
                                          <p:tavLst>
                                            <p:tav tm="0">
                                              <p:val>
                                                <p:strVal val="0-#ppt_w/2"/>
                                              </p:val>
                                            </p:tav>
                                            <p:tav tm="100000">
                                              <p:val>
                                                <p:strVal val="#ppt_x"/>
                                              </p:val>
                                            </p:tav>
                                          </p:tavLst>
                                        </p:anim>
                                        <p:anim calcmode="lin" valueType="num">
                                          <p:cBhvr additive="base">
                                            <p:cTn id="54" dur="2000" fill="hold"/>
                                            <p:tgtEl>
                                              <p:spTgt spid="29"/>
                                            </p:tgtEl>
                                            <p:attrNameLst>
                                              <p:attrName>ppt_y</p:attrName>
                                            </p:attrNameLst>
                                          </p:cBhvr>
                                          <p:tavLst>
                                            <p:tav tm="0">
                                              <p:val>
                                                <p:strVal val="#ppt_y"/>
                                              </p:val>
                                            </p:tav>
                                            <p:tav tm="100000">
                                              <p:val>
                                                <p:strVal val="#ppt_y"/>
                                              </p:val>
                                            </p:tav>
                                          </p:tavLst>
                                        </p:anim>
                                      </p:childTnLst>
                                    </p:cTn>
                                  </p:par>
                                  <p:par>
                                    <p:cTn id="55" presetID="2" presetClass="entr" presetSubtype="8" fill="hold" nodeType="withEffect">
                                      <p:stCondLst>
                                        <p:cond delay="6300"/>
                                      </p:stCondLst>
                                      <p:childTnLst>
                                        <p:set>
                                          <p:cBhvr>
                                            <p:cTn id="56" dur="1" fill="hold">
                                              <p:stCondLst>
                                                <p:cond delay="0"/>
                                              </p:stCondLst>
                                            </p:cTn>
                                            <p:tgtEl>
                                              <p:spTgt spid="27"/>
                                            </p:tgtEl>
                                            <p:attrNameLst>
                                              <p:attrName>style.visibility</p:attrName>
                                            </p:attrNameLst>
                                          </p:cBhvr>
                                          <p:to>
                                            <p:strVal val="visible"/>
                                          </p:to>
                                        </p:set>
                                        <p:anim calcmode="lin" valueType="num">
                                          <p:cBhvr additive="base">
                                            <p:cTn id="57" dur="2000" fill="hold"/>
                                            <p:tgtEl>
                                              <p:spTgt spid="27"/>
                                            </p:tgtEl>
                                            <p:attrNameLst>
                                              <p:attrName>ppt_x</p:attrName>
                                            </p:attrNameLst>
                                          </p:cBhvr>
                                          <p:tavLst>
                                            <p:tav tm="0">
                                              <p:val>
                                                <p:strVal val="0-#ppt_w/2"/>
                                              </p:val>
                                            </p:tav>
                                            <p:tav tm="100000">
                                              <p:val>
                                                <p:strVal val="#ppt_x"/>
                                              </p:val>
                                            </p:tav>
                                          </p:tavLst>
                                        </p:anim>
                                        <p:anim calcmode="lin" valueType="num">
                                          <p:cBhvr additive="base">
                                            <p:cTn id="58" dur="2000" fill="hold"/>
                                            <p:tgtEl>
                                              <p:spTgt spid="27"/>
                                            </p:tgtEl>
                                            <p:attrNameLst>
                                              <p:attrName>ppt_y</p:attrName>
                                            </p:attrNameLst>
                                          </p:cBhvr>
                                          <p:tavLst>
                                            <p:tav tm="0">
                                              <p:val>
                                                <p:strVal val="#ppt_y"/>
                                              </p:val>
                                            </p:tav>
                                            <p:tav tm="100000">
                                              <p:val>
                                                <p:strVal val="#ppt_y"/>
                                              </p:val>
                                            </p:tav>
                                          </p:tavLst>
                                        </p:anim>
                                      </p:childTnLst>
                                    </p:cTn>
                                  </p:par>
                                  <p:par>
                                    <p:cTn id="59" presetID="56" presetClass="entr" presetSubtype="0" fill="hold" grpId="0" nodeType="withEffect">
                                      <p:stCondLst>
                                        <p:cond delay="8200"/>
                                      </p:stCondLst>
                                      <p:iterate type="lt">
                                        <p:tmPct val="10000"/>
                                      </p:iterate>
                                      <p:childTnLst>
                                        <p:set>
                                          <p:cBhvr>
                                            <p:cTn id="60" dur="1" fill="hold">
                                              <p:stCondLst>
                                                <p:cond delay="0"/>
                                              </p:stCondLst>
                                            </p:cTn>
                                            <p:tgtEl>
                                              <p:spTgt spid="2"/>
                                            </p:tgtEl>
                                            <p:attrNameLst>
                                              <p:attrName>style.visibility</p:attrName>
                                            </p:attrNameLst>
                                          </p:cBhvr>
                                          <p:to>
                                            <p:strVal val="visible"/>
                                          </p:to>
                                        </p:set>
                                        <p:anim by="(-#ppt_w*2)" calcmode="lin" valueType="num">
                                          <p:cBhvr rctx="PPT">
                                            <p:cTn id="61" dur="500" autoRev="1" fill="hold">
                                              <p:stCondLst>
                                                <p:cond delay="0"/>
                                              </p:stCondLst>
                                            </p:cTn>
                                            <p:tgtEl>
                                              <p:spTgt spid="2"/>
                                            </p:tgtEl>
                                            <p:attrNameLst>
                                              <p:attrName>ppt_w</p:attrName>
                                            </p:attrNameLst>
                                          </p:cBhvr>
                                        </p:anim>
                                        <p:anim by="(#ppt_w*0.50)" calcmode="lin" valueType="num">
                                          <p:cBhvr>
                                            <p:cTn id="62" dur="500" decel="50000" autoRev="1" fill="hold">
                                              <p:stCondLst>
                                                <p:cond delay="0"/>
                                              </p:stCondLst>
                                            </p:cTn>
                                            <p:tgtEl>
                                              <p:spTgt spid="2"/>
                                            </p:tgtEl>
                                            <p:attrNameLst>
                                              <p:attrName>ppt_x</p:attrName>
                                            </p:attrNameLst>
                                          </p:cBhvr>
                                        </p:anim>
                                        <p:anim from="(-#ppt_h/2)" to="(#ppt_y)" calcmode="lin" valueType="num">
                                          <p:cBhvr>
                                            <p:cTn id="63" dur="1000" fill="hold">
                                              <p:stCondLst>
                                                <p:cond delay="0"/>
                                              </p:stCondLst>
                                            </p:cTn>
                                            <p:tgtEl>
                                              <p:spTgt spid="2"/>
                                            </p:tgtEl>
                                            <p:attrNameLst>
                                              <p:attrName>ppt_y</p:attrName>
                                            </p:attrNameLst>
                                          </p:cBhvr>
                                        </p:anim>
                                        <p:animRot by="21600000">
                                          <p:cBhvr>
                                            <p:cTn id="64" dur="1000" fill="hold">
                                              <p:stCondLst>
                                                <p:cond delay="0"/>
                                              </p:stCondLst>
                                            </p:cTn>
                                            <p:tgtEl>
                                              <p:spTgt spid="2"/>
                                            </p:tgtEl>
                                            <p:attrNameLst>
                                              <p:attrName>r</p:attrName>
                                            </p:attrNameLst>
                                          </p:cBhvr>
                                        </p:animRot>
                                      </p:childTnLst>
                                    </p:cTn>
                                  </p:par>
                                  <p:par>
                                    <p:cTn id="65" presetID="2" presetClass="entr" presetSubtype="8" fill="hold" nodeType="withEffect">
                                      <p:stCondLst>
                                        <p:cond delay="9900"/>
                                      </p:stCondLst>
                                      <p:childTnLst>
                                        <p:set>
                                          <p:cBhvr>
                                            <p:cTn id="66" dur="1" fill="hold">
                                              <p:stCondLst>
                                                <p:cond delay="0"/>
                                              </p:stCondLst>
                                            </p:cTn>
                                            <p:tgtEl>
                                              <p:spTgt spid="33"/>
                                            </p:tgtEl>
                                            <p:attrNameLst>
                                              <p:attrName>style.visibility</p:attrName>
                                            </p:attrNameLst>
                                          </p:cBhvr>
                                          <p:to>
                                            <p:strVal val="visible"/>
                                          </p:to>
                                        </p:set>
                                        <p:anim calcmode="lin" valueType="num">
                                          <p:cBhvr additive="base">
                                            <p:cTn id="67" dur="2000" fill="hold"/>
                                            <p:tgtEl>
                                              <p:spTgt spid="33"/>
                                            </p:tgtEl>
                                            <p:attrNameLst>
                                              <p:attrName>ppt_x</p:attrName>
                                            </p:attrNameLst>
                                          </p:cBhvr>
                                          <p:tavLst>
                                            <p:tav tm="0">
                                              <p:val>
                                                <p:strVal val="0-#ppt_w/2"/>
                                              </p:val>
                                            </p:tav>
                                            <p:tav tm="100000">
                                              <p:val>
                                                <p:strVal val="#ppt_x"/>
                                              </p:val>
                                            </p:tav>
                                          </p:tavLst>
                                        </p:anim>
                                        <p:anim calcmode="lin" valueType="num">
                                          <p:cBhvr additive="base">
                                            <p:cTn id="68" dur="2000" fill="hold"/>
                                            <p:tgtEl>
                                              <p:spTgt spid="33"/>
                                            </p:tgtEl>
                                            <p:attrNameLst>
                                              <p:attrName>ppt_y</p:attrName>
                                            </p:attrNameLst>
                                          </p:cBhvr>
                                          <p:tavLst>
                                            <p:tav tm="0">
                                              <p:val>
                                                <p:strVal val="#ppt_y"/>
                                              </p:val>
                                            </p:tav>
                                            <p:tav tm="100000">
                                              <p:val>
                                                <p:strVal val="#ppt_y"/>
                                              </p:val>
                                            </p:tav>
                                          </p:tavLst>
                                        </p:anim>
                                      </p:childTnLst>
                                    </p:cTn>
                                  </p:par>
                                  <p:par>
                                    <p:cTn id="69" presetID="56" presetClass="entr" presetSubtype="0" fill="hold" grpId="0" nodeType="withEffect">
                                      <p:stCondLst>
                                        <p:cond delay="4400"/>
                                      </p:stCondLst>
                                      <p:iterate type="lt">
                                        <p:tmPct val="10000"/>
                                      </p:iterate>
                                      <p:childTnLst>
                                        <p:set>
                                          <p:cBhvr>
                                            <p:cTn id="70" dur="1" fill="hold">
                                              <p:stCondLst>
                                                <p:cond delay="0"/>
                                              </p:stCondLst>
                                            </p:cTn>
                                            <p:tgtEl>
                                              <p:spTgt spid="43"/>
                                            </p:tgtEl>
                                            <p:attrNameLst>
                                              <p:attrName>style.visibility</p:attrName>
                                            </p:attrNameLst>
                                          </p:cBhvr>
                                          <p:to>
                                            <p:strVal val="visible"/>
                                          </p:to>
                                        </p:set>
                                        <p:anim by="(-#ppt_w*2)" calcmode="lin" valueType="num">
                                          <p:cBhvr rctx="PPT">
                                            <p:cTn id="71" dur="500" autoRev="1" fill="hold">
                                              <p:stCondLst>
                                                <p:cond delay="0"/>
                                              </p:stCondLst>
                                            </p:cTn>
                                            <p:tgtEl>
                                              <p:spTgt spid="43"/>
                                            </p:tgtEl>
                                            <p:attrNameLst>
                                              <p:attrName>ppt_w</p:attrName>
                                            </p:attrNameLst>
                                          </p:cBhvr>
                                        </p:anim>
                                        <p:anim by="(#ppt_w*0.50)" calcmode="lin" valueType="num">
                                          <p:cBhvr>
                                            <p:cTn id="72" dur="500" decel="50000" autoRev="1" fill="hold">
                                              <p:stCondLst>
                                                <p:cond delay="0"/>
                                              </p:stCondLst>
                                            </p:cTn>
                                            <p:tgtEl>
                                              <p:spTgt spid="43"/>
                                            </p:tgtEl>
                                            <p:attrNameLst>
                                              <p:attrName>ppt_x</p:attrName>
                                            </p:attrNameLst>
                                          </p:cBhvr>
                                        </p:anim>
                                        <p:anim from="(-#ppt_h/2)" to="(#ppt_y)" calcmode="lin" valueType="num">
                                          <p:cBhvr>
                                            <p:cTn id="73" dur="1000" fill="hold">
                                              <p:stCondLst>
                                                <p:cond delay="0"/>
                                              </p:stCondLst>
                                            </p:cTn>
                                            <p:tgtEl>
                                              <p:spTgt spid="43"/>
                                            </p:tgtEl>
                                            <p:attrNameLst>
                                              <p:attrName>ppt_y</p:attrName>
                                            </p:attrNameLst>
                                          </p:cBhvr>
                                        </p:anim>
                                        <p:animRot by="21600000">
                                          <p:cBhvr>
                                            <p:cTn id="74" dur="1000" fill="hold">
                                              <p:stCondLst>
                                                <p:cond delay="0"/>
                                              </p:stCondLst>
                                            </p:cTn>
                                            <p:tgtEl>
                                              <p:spTgt spid="43"/>
                                            </p:tgtEl>
                                            <p:attrNameLst>
                                              <p:attrName>r</p:attrName>
                                            </p:attrNameLst>
                                          </p:cBhvr>
                                        </p:animRot>
                                      </p:childTnLst>
                                    </p:cTn>
                                  </p:par>
                                  <p:par>
                                    <p:cTn id="75" presetID="2" presetClass="entr" presetSubtype="8" fill="hold" nodeType="withEffect">
                                      <p:stCondLst>
                                        <p:cond delay="12600"/>
                                      </p:stCondLst>
                                      <p:childTnLst>
                                        <p:set>
                                          <p:cBhvr>
                                            <p:cTn id="76" dur="1" fill="hold">
                                              <p:stCondLst>
                                                <p:cond delay="0"/>
                                              </p:stCondLst>
                                            </p:cTn>
                                            <p:tgtEl>
                                              <p:spTgt spid="41"/>
                                            </p:tgtEl>
                                            <p:attrNameLst>
                                              <p:attrName>style.visibility</p:attrName>
                                            </p:attrNameLst>
                                          </p:cBhvr>
                                          <p:to>
                                            <p:strVal val="visible"/>
                                          </p:to>
                                        </p:set>
                                        <p:anim calcmode="lin" valueType="num">
                                          <p:cBhvr additive="base">
                                            <p:cTn id="77" dur="2000" fill="hold"/>
                                            <p:tgtEl>
                                              <p:spTgt spid="41"/>
                                            </p:tgtEl>
                                            <p:attrNameLst>
                                              <p:attrName>ppt_x</p:attrName>
                                            </p:attrNameLst>
                                          </p:cBhvr>
                                          <p:tavLst>
                                            <p:tav tm="0">
                                              <p:val>
                                                <p:strVal val="0-#ppt_w/2"/>
                                              </p:val>
                                            </p:tav>
                                            <p:tav tm="100000">
                                              <p:val>
                                                <p:strVal val="#ppt_x"/>
                                              </p:val>
                                            </p:tav>
                                          </p:tavLst>
                                        </p:anim>
                                        <p:anim calcmode="lin" valueType="num">
                                          <p:cBhvr additive="base">
                                            <p:cTn id="78" dur="2000" fill="hold"/>
                                            <p:tgtEl>
                                              <p:spTgt spid="41"/>
                                            </p:tgtEl>
                                            <p:attrNameLst>
                                              <p:attrName>ppt_y</p:attrName>
                                            </p:attrNameLst>
                                          </p:cBhvr>
                                          <p:tavLst>
                                            <p:tav tm="0">
                                              <p:val>
                                                <p:strVal val="#ppt_y"/>
                                              </p:val>
                                            </p:tav>
                                            <p:tav tm="100000">
                                              <p:val>
                                                <p:strVal val="#ppt_y"/>
                                              </p:val>
                                            </p:tav>
                                          </p:tavLst>
                                        </p:anim>
                                      </p:childTnLst>
                                    </p:cTn>
                                  </p:par>
                                  <p:par>
                                    <p:cTn id="79" presetID="2" presetClass="entr" presetSubtype="8" fill="hold" nodeType="withEffect">
                                      <p:stCondLst>
                                        <p:cond delay="13500"/>
                                      </p:stCondLst>
                                      <p:childTnLst>
                                        <p:set>
                                          <p:cBhvr>
                                            <p:cTn id="80" dur="1" fill="hold">
                                              <p:stCondLst>
                                                <p:cond delay="0"/>
                                              </p:stCondLst>
                                            </p:cTn>
                                            <p:tgtEl>
                                              <p:spTgt spid="52"/>
                                            </p:tgtEl>
                                            <p:attrNameLst>
                                              <p:attrName>style.visibility</p:attrName>
                                            </p:attrNameLst>
                                          </p:cBhvr>
                                          <p:to>
                                            <p:strVal val="visible"/>
                                          </p:to>
                                        </p:set>
                                        <p:anim calcmode="lin" valueType="num">
                                          <p:cBhvr additive="base">
                                            <p:cTn id="81" dur="2000" fill="hold"/>
                                            <p:tgtEl>
                                              <p:spTgt spid="52"/>
                                            </p:tgtEl>
                                            <p:attrNameLst>
                                              <p:attrName>ppt_x</p:attrName>
                                            </p:attrNameLst>
                                          </p:cBhvr>
                                          <p:tavLst>
                                            <p:tav tm="0">
                                              <p:val>
                                                <p:strVal val="0-#ppt_w/2"/>
                                              </p:val>
                                            </p:tav>
                                            <p:tav tm="100000">
                                              <p:val>
                                                <p:strVal val="#ppt_x"/>
                                              </p:val>
                                            </p:tav>
                                          </p:tavLst>
                                        </p:anim>
                                        <p:anim calcmode="lin" valueType="num">
                                          <p:cBhvr additive="base">
                                            <p:cTn id="82" dur="2000" fill="hold"/>
                                            <p:tgtEl>
                                              <p:spTgt spid="52"/>
                                            </p:tgtEl>
                                            <p:attrNameLst>
                                              <p:attrName>ppt_y</p:attrName>
                                            </p:attrNameLst>
                                          </p:cBhvr>
                                          <p:tavLst>
                                            <p:tav tm="0">
                                              <p:val>
                                                <p:strVal val="#ppt_y"/>
                                              </p:val>
                                            </p:tav>
                                            <p:tav tm="100000">
                                              <p:val>
                                                <p:strVal val="#ppt_y"/>
                                              </p:val>
                                            </p:tav>
                                          </p:tavLst>
                                        </p:anim>
                                      </p:childTnLst>
                                    </p:cTn>
                                  </p:par>
                                  <p:par>
                                    <p:cTn id="83" presetID="2" presetClass="entr" presetSubtype="8" fill="hold" nodeType="withEffect">
                                      <p:stCondLst>
                                        <p:cond delay="14200"/>
                                      </p:stCondLst>
                                      <p:childTnLst>
                                        <p:set>
                                          <p:cBhvr>
                                            <p:cTn id="84" dur="1" fill="hold">
                                              <p:stCondLst>
                                                <p:cond delay="0"/>
                                              </p:stCondLst>
                                            </p:cTn>
                                            <p:tgtEl>
                                              <p:spTgt spid="50"/>
                                            </p:tgtEl>
                                            <p:attrNameLst>
                                              <p:attrName>style.visibility</p:attrName>
                                            </p:attrNameLst>
                                          </p:cBhvr>
                                          <p:to>
                                            <p:strVal val="visible"/>
                                          </p:to>
                                        </p:set>
                                        <p:anim calcmode="lin" valueType="num">
                                          <p:cBhvr additive="base">
                                            <p:cTn id="85" dur="2000" fill="hold"/>
                                            <p:tgtEl>
                                              <p:spTgt spid="50"/>
                                            </p:tgtEl>
                                            <p:attrNameLst>
                                              <p:attrName>ppt_x</p:attrName>
                                            </p:attrNameLst>
                                          </p:cBhvr>
                                          <p:tavLst>
                                            <p:tav tm="0">
                                              <p:val>
                                                <p:strVal val="0-#ppt_w/2"/>
                                              </p:val>
                                            </p:tav>
                                            <p:tav tm="100000">
                                              <p:val>
                                                <p:strVal val="#ppt_x"/>
                                              </p:val>
                                            </p:tav>
                                          </p:tavLst>
                                        </p:anim>
                                        <p:anim calcmode="lin" valueType="num">
                                          <p:cBhvr additive="base">
                                            <p:cTn id="86" dur="2000" fill="hold"/>
                                            <p:tgtEl>
                                              <p:spTgt spid="50"/>
                                            </p:tgtEl>
                                            <p:attrNameLst>
                                              <p:attrName>ppt_y</p:attrName>
                                            </p:attrNameLst>
                                          </p:cBhvr>
                                          <p:tavLst>
                                            <p:tav tm="0">
                                              <p:val>
                                                <p:strVal val="#ppt_y"/>
                                              </p:val>
                                            </p:tav>
                                            <p:tav tm="100000">
                                              <p:val>
                                                <p:strVal val="#ppt_y"/>
                                              </p:val>
                                            </p:tav>
                                          </p:tavLst>
                                        </p:anim>
                                      </p:childTnLst>
                                    </p:cTn>
                                  </p:par>
                                  <p:par>
                                    <p:cTn id="87" presetID="2" presetClass="entr" presetSubtype="1" fill="hold" nodeType="withEffect">
                                      <p:stCondLst>
                                        <p:cond delay="14700"/>
                                      </p:stCondLst>
                                      <p:childTnLst>
                                        <p:set>
                                          <p:cBhvr>
                                            <p:cTn id="88" dur="1" fill="hold">
                                              <p:stCondLst>
                                                <p:cond delay="0"/>
                                              </p:stCondLst>
                                            </p:cTn>
                                            <p:tgtEl>
                                              <p:spTgt spid="44"/>
                                            </p:tgtEl>
                                            <p:attrNameLst>
                                              <p:attrName>style.visibility</p:attrName>
                                            </p:attrNameLst>
                                          </p:cBhvr>
                                          <p:to>
                                            <p:strVal val="visible"/>
                                          </p:to>
                                        </p:set>
                                        <p:anim calcmode="lin" valueType="num">
                                          <p:cBhvr additive="base">
                                            <p:cTn id="89" dur="2000" fill="hold"/>
                                            <p:tgtEl>
                                              <p:spTgt spid="44"/>
                                            </p:tgtEl>
                                            <p:attrNameLst>
                                              <p:attrName>ppt_x</p:attrName>
                                            </p:attrNameLst>
                                          </p:cBhvr>
                                          <p:tavLst>
                                            <p:tav tm="0">
                                              <p:val>
                                                <p:strVal val="#ppt_x"/>
                                              </p:val>
                                            </p:tav>
                                            <p:tav tm="100000">
                                              <p:val>
                                                <p:strVal val="#ppt_x"/>
                                              </p:val>
                                            </p:tav>
                                          </p:tavLst>
                                        </p:anim>
                                        <p:anim calcmode="lin" valueType="num">
                                          <p:cBhvr additive="base">
                                            <p:cTn id="90" dur="2000" fill="hold"/>
                                            <p:tgtEl>
                                              <p:spTgt spid="44"/>
                                            </p:tgtEl>
                                            <p:attrNameLst>
                                              <p:attrName>ppt_y</p:attrName>
                                            </p:attrNameLst>
                                          </p:cBhvr>
                                          <p:tavLst>
                                            <p:tav tm="0">
                                              <p:val>
                                                <p:strVal val="0-#ppt_h/2"/>
                                              </p:val>
                                            </p:tav>
                                            <p:tav tm="100000">
                                              <p:val>
                                                <p:strVal val="#ppt_y"/>
                                              </p:val>
                                            </p:tav>
                                          </p:tavLst>
                                        </p:anim>
                                      </p:childTnLst>
                                    </p:cTn>
                                  </p:par>
                                  <p:par>
                                    <p:cTn id="91" presetID="22" presetClass="entr" presetSubtype="4" fill="hold" nodeType="withEffect">
                                      <p:stCondLst>
                                        <p:cond delay="4000"/>
                                      </p:stCondLst>
                                      <p:childTnLst>
                                        <p:set>
                                          <p:cBhvr>
                                            <p:cTn id="92" dur="1" fill="hold">
                                              <p:stCondLst>
                                                <p:cond delay="0"/>
                                              </p:stCondLst>
                                            </p:cTn>
                                            <p:tgtEl>
                                              <p:spTgt spid="11"/>
                                            </p:tgtEl>
                                            <p:attrNameLst>
                                              <p:attrName>style.visibility</p:attrName>
                                            </p:attrNameLst>
                                          </p:cBhvr>
                                          <p:to>
                                            <p:strVal val="visible"/>
                                          </p:to>
                                        </p:set>
                                        <p:animEffect transition="in" filter="wipe(down)">
                                          <p:cBhvr>
                                            <p:cTn id="93" dur="12000"/>
                                            <p:tgtEl>
                                              <p:spTgt spid="11"/>
                                            </p:tgtEl>
                                          </p:cBhvr>
                                        </p:animEffect>
                                      </p:childTnLst>
                                    </p:cTn>
                                  </p:par>
                                  <p:par>
                                    <p:cTn id="94" presetID="2" presetClass="entr" presetSubtype="4" fill="hold" nodeType="withEffect">
                                      <p:stCondLst>
                                        <p:cond delay="4000"/>
                                      </p:stCondLst>
                                      <p:childTnLst>
                                        <p:set>
                                          <p:cBhvr>
                                            <p:cTn id="95" dur="1" fill="hold">
                                              <p:stCondLst>
                                                <p:cond delay="0"/>
                                              </p:stCondLst>
                                            </p:cTn>
                                            <p:tgtEl>
                                              <p:spTgt spid="54"/>
                                            </p:tgtEl>
                                            <p:attrNameLst>
                                              <p:attrName>style.visibility</p:attrName>
                                            </p:attrNameLst>
                                          </p:cBhvr>
                                          <p:to>
                                            <p:strVal val="visible"/>
                                          </p:to>
                                        </p:set>
                                        <p:anim calcmode="lin" valueType="num">
                                          <p:cBhvr additive="base">
                                            <p:cTn id="96" dur="2000" fill="hold"/>
                                            <p:tgtEl>
                                              <p:spTgt spid="54"/>
                                            </p:tgtEl>
                                            <p:attrNameLst>
                                              <p:attrName>ppt_x</p:attrName>
                                            </p:attrNameLst>
                                          </p:cBhvr>
                                          <p:tavLst>
                                            <p:tav tm="0">
                                              <p:val>
                                                <p:strVal val="#ppt_x"/>
                                              </p:val>
                                            </p:tav>
                                            <p:tav tm="100000">
                                              <p:val>
                                                <p:strVal val="#ppt_x"/>
                                              </p:val>
                                            </p:tav>
                                          </p:tavLst>
                                        </p:anim>
                                        <p:anim calcmode="lin" valueType="num">
                                          <p:cBhvr additive="base">
                                            <p:cTn id="97" dur="2000" fill="hold"/>
                                            <p:tgtEl>
                                              <p:spTgt spid="54"/>
                                            </p:tgtEl>
                                            <p:attrNameLst>
                                              <p:attrName>ppt_y</p:attrName>
                                            </p:attrNameLst>
                                          </p:cBhvr>
                                          <p:tavLst>
                                            <p:tav tm="0">
                                              <p:val>
                                                <p:strVal val="1+#ppt_h/2"/>
                                              </p:val>
                                            </p:tav>
                                            <p:tav tm="100000">
                                              <p:val>
                                                <p:strVal val="#ppt_y"/>
                                              </p:val>
                                            </p:tav>
                                          </p:tavLst>
                                        </p:anim>
                                      </p:childTnLst>
                                    </p:cTn>
                                  </p:par>
                                  <p:par>
                                    <p:cTn id="98" presetID="2" presetClass="entr" presetSubtype="4" fill="hold" nodeType="withEffect">
                                      <p:stCondLst>
                                        <p:cond delay="4000"/>
                                      </p:stCondLst>
                                      <p:childTnLst>
                                        <p:set>
                                          <p:cBhvr>
                                            <p:cTn id="99" dur="1" fill="hold">
                                              <p:stCondLst>
                                                <p:cond delay="0"/>
                                              </p:stCondLst>
                                            </p:cTn>
                                            <p:tgtEl>
                                              <p:spTgt spid="60"/>
                                            </p:tgtEl>
                                            <p:attrNameLst>
                                              <p:attrName>style.visibility</p:attrName>
                                            </p:attrNameLst>
                                          </p:cBhvr>
                                          <p:to>
                                            <p:strVal val="visible"/>
                                          </p:to>
                                        </p:set>
                                        <p:anim calcmode="lin" valueType="num">
                                          <p:cBhvr additive="base">
                                            <p:cTn id="100" dur="2000" fill="hold"/>
                                            <p:tgtEl>
                                              <p:spTgt spid="60"/>
                                            </p:tgtEl>
                                            <p:attrNameLst>
                                              <p:attrName>ppt_x</p:attrName>
                                            </p:attrNameLst>
                                          </p:cBhvr>
                                          <p:tavLst>
                                            <p:tav tm="0">
                                              <p:val>
                                                <p:strVal val="#ppt_x"/>
                                              </p:val>
                                            </p:tav>
                                            <p:tav tm="100000">
                                              <p:val>
                                                <p:strVal val="#ppt_x"/>
                                              </p:val>
                                            </p:tav>
                                          </p:tavLst>
                                        </p:anim>
                                        <p:anim calcmode="lin" valueType="num">
                                          <p:cBhvr additive="base">
                                            <p:cTn id="101" dur="2000" fill="hold"/>
                                            <p:tgtEl>
                                              <p:spTgt spid="60"/>
                                            </p:tgtEl>
                                            <p:attrNameLst>
                                              <p:attrName>ppt_y</p:attrName>
                                            </p:attrNameLst>
                                          </p:cBhvr>
                                          <p:tavLst>
                                            <p:tav tm="0">
                                              <p:val>
                                                <p:strVal val="1+#ppt_h/2"/>
                                              </p:val>
                                            </p:tav>
                                            <p:tav tm="100000">
                                              <p:val>
                                                <p:strVal val="#ppt_y"/>
                                              </p:val>
                                            </p:tav>
                                          </p:tavLst>
                                        </p:anim>
                                      </p:childTnLst>
                                    </p:cTn>
                                  </p:par>
                                  <p:par>
                                    <p:cTn id="102" presetID="22" presetClass="entr" presetSubtype="8" fill="hold" nodeType="withEffect">
                                      <p:stCondLst>
                                        <p:cond delay="4000"/>
                                      </p:stCondLst>
                                      <p:childTnLst>
                                        <p:set>
                                          <p:cBhvr>
                                            <p:cTn id="103" dur="1" fill="hold">
                                              <p:stCondLst>
                                                <p:cond delay="0"/>
                                              </p:stCondLst>
                                            </p:cTn>
                                            <p:tgtEl>
                                              <p:spTgt spid="128"/>
                                            </p:tgtEl>
                                            <p:attrNameLst>
                                              <p:attrName>style.visibility</p:attrName>
                                            </p:attrNameLst>
                                          </p:cBhvr>
                                          <p:to>
                                            <p:strVal val="visible"/>
                                          </p:to>
                                        </p:set>
                                        <p:animEffect transition="in" filter="wipe(left)">
                                          <p:cBhvr>
                                            <p:cTn id="104" dur="1000"/>
                                            <p:tgtEl>
                                              <p:spTgt spid="128"/>
                                            </p:tgtEl>
                                          </p:cBhvr>
                                        </p:animEffect>
                                      </p:childTnLst>
                                    </p:cTn>
                                  </p:par>
                                  <p:par>
                                    <p:cTn id="105" presetID="2" presetClass="entr" presetSubtype="4" fill="hold" nodeType="withEffect">
                                      <p:stCondLst>
                                        <p:cond delay="6000"/>
                                      </p:stCondLst>
                                      <p:childTnLst>
                                        <p:set>
                                          <p:cBhvr>
                                            <p:cTn id="106" dur="1" fill="hold">
                                              <p:stCondLst>
                                                <p:cond delay="0"/>
                                              </p:stCondLst>
                                            </p:cTn>
                                            <p:tgtEl>
                                              <p:spTgt spid="62"/>
                                            </p:tgtEl>
                                            <p:attrNameLst>
                                              <p:attrName>style.visibility</p:attrName>
                                            </p:attrNameLst>
                                          </p:cBhvr>
                                          <p:to>
                                            <p:strVal val="visible"/>
                                          </p:to>
                                        </p:set>
                                        <p:anim calcmode="lin" valueType="num">
                                          <p:cBhvr additive="base">
                                            <p:cTn id="107" dur="2000" fill="hold"/>
                                            <p:tgtEl>
                                              <p:spTgt spid="62"/>
                                            </p:tgtEl>
                                            <p:attrNameLst>
                                              <p:attrName>ppt_x</p:attrName>
                                            </p:attrNameLst>
                                          </p:cBhvr>
                                          <p:tavLst>
                                            <p:tav tm="0">
                                              <p:val>
                                                <p:strVal val="#ppt_x"/>
                                              </p:val>
                                            </p:tav>
                                            <p:tav tm="100000">
                                              <p:val>
                                                <p:strVal val="#ppt_x"/>
                                              </p:val>
                                            </p:tav>
                                          </p:tavLst>
                                        </p:anim>
                                        <p:anim calcmode="lin" valueType="num">
                                          <p:cBhvr additive="base">
                                            <p:cTn id="108" dur="2000" fill="hold"/>
                                            <p:tgtEl>
                                              <p:spTgt spid="62"/>
                                            </p:tgtEl>
                                            <p:attrNameLst>
                                              <p:attrName>ppt_y</p:attrName>
                                            </p:attrNameLst>
                                          </p:cBhvr>
                                          <p:tavLst>
                                            <p:tav tm="0">
                                              <p:val>
                                                <p:strVal val="1+#ppt_h/2"/>
                                              </p:val>
                                            </p:tav>
                                            <p:tav tm="100000">
                                              <p:val>
                                                <p:strVal val="#ppt_y"/>
                                              </p:val>
                                            </p:tav>
                                          </p:tavLst>
                                        </p:anim>
                                      </p:childTnLst>
                                    </p:cTn>
                                  </p:par>
                                  <p:par>
                                    <p:cTn id="109" presetID="2" presetClass="entr" presetSubtype="4" fill="hold" nodeType="withEffect">
                                      <p:stCondLst>
                                        <p:cond delay="6000"/>
                                      </p:stCondLst>
                                      <p:childTnLst>
                                        <p:set>
                                          <p:cBhvr>
                                            <p:cTn id="110" dur="1" fill="hold">
                                              <p:stCondLst>
                                                <p:cond delay="0"/>
                                              </p:stCondLst>
                                            </p:cTn>
                                            <p:tgtEl>
                                              <p:spTgt spid="57"/>
                                            </p:tgtEl>
                                            <p:attrNameLst>
                                              <p:attrName>style.visibility</p:attrName>
                                            </p:attrNameLst>
                                          </p:cBhvr>
                                          <p:to>
                                            <p:strVal val="visible"/>
                                          </p:to>
                                        </p:set>
                                        <p:anim calcmode="lin" valueType="num">
                                          <p:cBhvr additive="base">
                                            <p:cTn id="111" dur="2000" fill="hold"/>
                                            <p:tgtEl>
                                              <p:spTgt spid="57"/>
                                            </p:tgtEl>
                                            <p:attrNameLst>
                                              <p:attrName>ppt_x</p:attrName>
                                            </p:attrNameLst>
                                          </p:cBhvr>
                                          <p:tavLst>
                                            <p:tav tm="0">
                                              <p:val>
                                                <p:strVal val="#ppt_x"/>
                                              </p:val>
                                            </p:tav>
                                            <p:tav tm="100000">
                                              <p:val>
                                                <p:strVal val="#ppt_x"/>
                                              </p:val>
                                            </p:tav>
                                          </p:tavLst>
                                        </p:anim>
                                        <p:anim calcmode="lin" valueType="num">
                                          <p:cBhvr additive="base">
                                            <p:cTn id="112" dur="2000" fill="hold"/>
                                            <p:tgtEl>
                                              <p:spTgt spid="57"/>
                                            </p:tgtEl>
                                            <p:attrNameLst>
                                              <p:attrName>ppt_y</p:attrName>
                                            </p:attrNameLst>
                                          </p:cBhvr>
                                          <p:tavLst>
                                            <p:tav tm="0">
                                              <p:val>
                                                <p:strVal val="1+#ppt_h/2"/>
                                              </p:val>
                                            </p:tav>
                                            <p:tav tm="100000">
                                              <p:val>
                                                <p:strVal val="#ppt_y"/>
                                              </p:val>
                                            </p:tav>
                                          </p:tavLst>
                                        </p:anim>
                                      </p:childTnLst>
                                    </p:cTn>
                                  </p:par>
                                  <p:par>
                                    <p:cTn id="113" presetID="2" presetClass="entr" presetSubtype="1" fill="hold" nodeType="withEffect">
                                      <p:stCondLst>
                                        <p:cond delay="15000"/>
                                      </p:stCondLst>
                                      <p:childTnLst>
                                        <p:set>
                                          <p:cBhvr>
                                            <p:cTn id="114" dur="1" fill="hold">
                                              <p:stCondLst>
                                                <p:cond delay="0"/>
                                              </p:stCondLst>
                                            </p:cTn>
                                            <p:tgtEl>
                                              <p:spTgt spid="17"/>
                                            </p:tgtEl>
                                            <p:attrNameLst>
                                              <p:attrName>style.visibility</p:attrName>
                                            </p:attrNameLst>
                                          </p:cBhvr>
                                          <p:to>
                                            <p:strVal val="visible"/>
                                          </p:to>
                                        </p:set>
                                        <p:anim calcmode="lin" valueType="num">
                                          <p:cBhvr additive="base">
                                            <p:cTn id="115" dur="2000" fill="hold"/>
                                            <p:tgtEl>
                                              <p:spTgt spid="17"/>
                                            </p:tgtEl>
                                            <p:attrNameLst>
                                              <p:attrName>ppt_x</p:attrName>
                                            </p:attrNameLst>
                                          </p:cBhvr>
                                          <p:tavLst>
                                            <p:tav tm="0">
                                              <p:val>
                                                <p:strVal val="#ppt_x"/>
                                              </p:val>
                                            </p:tav>
                                            <p:tav tm="100000">
                                              <p:val>
                                                <p:strVal val="#ppt_x"/>
                                              </p:val>
                                            </p:tav>
                                          </p:tavLst>
                                        </p:anim>
                                        <p:anim calcmode="lin" valueType="num">
                                          <p:cBhvr additive="base">
                                            <p:cTn id="116" dur="2000" fill="hold"/>
                                            <p:tgtEl>
                                              <p:spTgt spid="17"/>
                                            </p:tgtEl>
                                            <p:attrNameLst>
                                              <p:attrName>ppt_y</p:attrName>
                                            </p:attrNameLst>
                                          </p:cBhvr>
                                          <p:tavLst>
                                            <p:tav tm="0">
                                              <p:val>
                                                <p:strVal val="0-#ppt_h/2"/>
                                              </p:val>
                                            </p:tav>
                                            <p:tav tm="100000">
                                              <p:val>
                                                <p:strVal val="#ppt_y"/>
                                              </p:val>
                                            </p:tav>
                                          </p:tavLst>
                                        </p:anim>
                                      </p:childTnLst>
                                    </p:cTn>
                                  </p:par>
                                  <p:par>
                                    <p:cTn id="117" presetID="2" presetClass="entr" presetSubtype="1" fill="hold" nodeType="withEffect">
                                      <p:stCondLst>
                                        <p:cond delay="15500"/>
                                      </p:stCondLst>
                                      <p:childTnLst>
                                        <p:set>
                                          <p:cBhvr>
                                            <p:cTn id="118" dur="1" fill="hold">
                                              <p:stCondLst>
                                                <p:cond delay="0"/>
                                              </p:stCondLst>
                                            </p:cTn>
                                            <p:tgtEl>
                                              <p:spTgt spid="23"/>
                                            </p:tgtEl>
                                            <p:attrNameLst>
                                              <p:attrName>style.visibility</p:attrName>
                                            </p:attrNameLst>
                                          </p:cBhvr>
                                          <p:to>
                                            <p:strVal val="visible"/>
                                          </p:to>
                                        </p:set>
                                        <p:anim calcmode="lin" valueType="num">
                                          <p:cBhvr additive="base">
                                            <p:cTn id="119" dur="2000" fill="hold"/>
                                            <p:tgtEl>
                                              <p:spTgt spid="23"/>
                                            </p:tgtEl>
                                            <p:attrNameLst>
                                              <p:attrName>ppt_x</p:attrName>
                                            </p:attrNameLst>
                                          </p:cBhvr>
                                          <p:tavLst>
                                            <p:tav tm="0">
                                              <p:val>
                                                <p:strVal val="#ppt_x"/>
                                              </p:val>
                                            </p:tav>
                                            <p:tav tm="100000">
                                              <p:val>
                                                <p:strVal val="#ppt_x"/>
                                              </p:val>
                                            </p:tav>
                                          </p:tavLst>
                                        </p:anim>
                                        <p:anim calcmode="lin" valueType="num">
                                          <p:cBhvr additive="base">
                                            <p:cTn id="120" dur="2000" fill="hold"/>
                                            <p:tgtEl>
                                              <p:spTgt spid="2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43" grpId="0"/>
          <p:bldP spid="45" grpId="0"/>
          <p:bldP spid="2" grpId="0"/>
          <p:bldP spid="3" grpId="0"/>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BA620-0572-36F6-15A1-71C46B51635F}"/>
            </a:ext>
          </a:extLst>
        </p:cNvPr>
        <p:cNvGrpSpPr/>
        <p:nvPr/>
      </p:nvGrpSpPr>
      <p:grpSpPr>
        <a:xfrm>
          <a:off x="0" y="0"/>
          <a:ext cx="0" cy="0"/>
          <a:chOff x="0" y="0"/>
          <a:chExt cx="0" cy="0"/>
        </a:xfrm>
      </p:grpSpPr>
      <p:sp>
        <p:nvSpPr>
          <p:cNvPr id="146" name="Rectangle: Rounded Corners 145">
            <a:extLst>
              <a:ext uri="{FF2B5EF4-FFF2-40B4-BE49-F238E27FC236}">
                <a16:creationId xmlns:a16="http://schemas.microsoft.com/office/drawing/2014/main" id="{5491A3DD-E48F-9481-0C85-E7BE0A6DEBEE}"/>
              </a:ext>
            </a:extLst>
          </p:cNvPr>
          <p:cNvSpPr/>
          <p:nvPr/>
        </p:nvSpPr>
        <p:spPr>
          <a:xfrm>
            <a:off x="6064399" y="5393365"/>
            <a:ext cx="5546639" cy="905312"/>
          </a:xfrm>
          <a:prstGeom prst="roundRect">
            <a:avLst/>
          </a:prstGeom>
          <a:solidFill>
            <a:schemeClr val="bg1"/>
          </a:solidFill>
          <a:ln w="38100">
            <a:solidFill>
              <a:srgbClr val="6E026F"/>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9" name="Rectangle 58">
            <a:extLst>
              <a:ext uri="{FF2B5EF4-FFF2-40B4-BE49-F238E27FC236}">
                <a16:creationId xmlns:a16="http://schemas.microsoft.com/office/drawing/2014/main" id="{2EC931B1-3DA7-DC73-C8C5-589F2B828D27}"/>
              </a:ext>
            </a:extLst>
          </p:cNvPr>
          <p:cNvSpPr/>
          <p:nvPr/>
        </p:nvSpPr>
        <p:spPr>
          <a:xfrm>
            <a:off x="0" y="-11516"/>
            <a:ext cx="12192000" cy="1169391"/>
          </a:xfrm>
          <a:prstGeom prst="rect">
            <a:avLst/>
          </a:prstGeom>
          <a:solidFill>
            <a:srgbClr val="6E02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49" name="TextBox 48">
            <a:extLst>
              <a:ext uri="{FF2B5EF4-FFF2-40B4-BE49-F238E27FC236}">
                <a16:creationId xmlns:a16="http://schemas.microsoft.com/office/drawing/2014/main" id="{03279131-580D-5A27-E158-57920E0D27BD}"/>
              </a:ext>
            </a:extLst>
          </p:cNvPr>
          <p:cNvSpPr txBox="1"/>
          <p:nvPr/>
        </p:nvSpPr>
        <p:spPr>
          <a:xfrm>
            <a:off x="16642559" y="1376351"/>
            <a:ext cx="10450353" cy="646331"/>
          </a:xfrm>
          <a:prstGeom prst="rect">
            <a:avLst/>
          </a:prstGeom>
          <a:noFill/>
        </p:spPr>
        <p:txBody>
          <a:bodyPr wrap="square" rtlCol="1">
            <a:spAutoFit/>
          </a:bodyPr>
          <a:lstStyle/>
          <a:p>
            <a:pPr algn="r" rtl="1"/>
            <a:r>
              <a:rPr lang="fa-IR" sz="3600" b="1" spc="-50" dirty="0">
                <a:solidFill>
                  <a:srgbClr val="6E026F"/>
                </a:solidFill>
                <a:latin typeface="Ravi Bold" panose="02000504000000020004" pitchFamily="2" charset="-78"/>
                <a:ea typeface="Ravi Bold" panose="02000504000000020004" pitchFamily="2" charset="-78"/>
                <a:cs typeface="Ravi Bold" panose="02000504000000020004" pitchFamily="2" charset="-78"/>
              </a:rPr>
              <a:t>همه‌مون قبول داریم که باید با شیطان مبارزه کنیم، درسته؟</a:t>
            </a:r>
          </a:p>
        </p:txBody>
      </p:sp>
      <p:sp>
        <p:nvSpPr>
          <p:cNvPr id="43" name="TextBox 42">
            <a:extLst>
              <a:ext uri="{FF2B5EF4-FFF2-40B4-BE49-F238E27FC236}">
                <a16:creationId xmlns:a16="http://schemas.microsoft.com/office/drawing/2014/main" id="{AE8D6E4D-6F94-37D7-D95B-C463D25C23A6}"/>
              </a:ext>
            </a:extLst>
          </p:cNvPr>
          <p:cNvSpPr txBox="1"/>
          <p:nvPr/>
        </p:nvSpPr>
        <p:spPr>
          <a:xfrm>
            <a:off x="21190449" y="2890590"/>
            <a:ext cx="5899850" cy="553998"/>
          </a:xfrm>
          <a:prstGeom prst="rect">
            <a:avLst/>
          </a:prstGeom>
          <a:noFill/>
        </p:spPr>
        <p:txBody>
          <a:bodyPr wrap="square" rtlCol="1">
            <a:spAutoFit/>
          </a:bodyPr>
          <a:lstStyle/>
          <a:p>
            <a:pPr algn="just" rtl="1">
              <a:lnSpc>
                <a:spcPct val="150000"/>
              </a:lnSpc>
            </a:pPr>
            <a:r>
              <a:rPr lang="fa-IR" sz="2000" dirty="0">
                <a:solidFill>
                  <a:schemeClr val="bg1">
                    <a:lumMod val="50000"/>
                  </a:schemeClr>
                </a:solidFill>
                <a:latin typeface="Ravi" panose="02000504000000020004" pitchFamily="2" charset="-78"/>
                <a:ea typeface="Ravi" panose="02000504000000020004" pitchFamily="2" charset="-78"/>
                <a:cs typeface="Ravi" panose="02000504000000020004" pitchFamily="2" charset="-78"/>
              </a:rPr>
              <a:t>فقط یه سؤال بپرس.</a:t>
            </a:r>
          </a:p>
        </p:txBody>
      </p:sp>
      <p:sp>
        <p:nvSpPr>
          <p:cNvPr id="45" name="TextBox 44">
            <a:extLst>
              <a:ext uri="{FF2B5EF4-FFF2-40B4-BE49-F238E27FC236}">
                <a16:creationId xmlns:a16="http://schemas.microsoft.com/office/drawing/2014/main" id="{505F4812-85EB-C347-45C5-0AEEC59643D8}"/>
              </a:ext>
            </a:extLst>
          </p:cNvPr>
          <p:cNvSpPr txBox="1"/>
          <p:nvPr/>
        </p:nvSpPr>
        <p:spPr>
          <a:xfrm>
            <a:off x="21514673" y="2046170"/>
            <a:ext cx="5578239" cy="738664"/>
          </a:xfrm>
          <a:prstGeom prst="rect">
            <a:avLst/>
          </a:prstGeom>
          <a:noFill/>
        </p:spPr>
        <p:txBody>
          <a:bodyPr wrap="square" rtlCol="1">
            <a:spAutoFit/>
          </a:bodyPr>
          <a:lstStyle/>
          <a:p>
            <a:pPr algn="just" rtl="1">
              <a:lnSpc>
                <a:spcPct val="150000"/>
              </a:lnSpc>
            </a:pPr>
            <a:r>
              <a:rPr lang="fa-IR" sz="2800" b="1" dirty="0">
                <a:solidFill>
                  <a:schemeClr val="tx1">
                    <a:lumMod val="85000"/>
                    <a:lumOff val="15000"/>
                  </a:schemeClr>
                </a:solidFill>
                <a:latin typeface="Ravi Bold" panose="02000504000000020004" pitchFamily="2" charset="-78"/>
                <a:ea typeface="Ravi Bold" panose="02000504000000020004" pitchFamily="2" charset="-78"/>
                <a:cs typeface="Ravi Bold" panose="02000504000000020004" pitchFamily="2" charset="-78"/>
              </a:rPr>
              <a:t>هیچ‌کس یه‌شبه قهرمان نمی‌شه!</a:t>
            </a:r>
          </a:p>
        </p:txBody>
      </p:sp>
      <p:sp>
        <p:nvSpPr>
          <p:cNvPr id="2" name="TextBox 1">
            <a:extLst>
              <a:ext uri="{FF2B5EF4-FFF2-40B4-BE49-F238E27FC236}">
                <a16:creationId xmlns:a16="http://schemas.microsoft.com/office/drawing/2014/main" id="{3F802CF1-EACF-6359-EE80-A4E0C258055C}"/>
              </a:ext>
            </a:extLst>
          </p:cNvPr>
          <p:cNvSpPr txBox="1"/>
          <p:nvPr/>
        </p:nvSpPr>
        <p:spPr>
          <a:xfrm>
            <a:off x="21190449" y="3546184"/>
            <a:ext cx="5899850" cy="553998"/>
          </a:xfrm>
          <a:prstGeom prst="rect">
            <a:avLst/>
          </a:prstGeom>
          <a:noFill/>
        </p:spPr>
        <p:txBody>
          <a:bodyPr wrap="square" rtlCol="1">
            <a:spAutoFit/>
          </a:bodyPr>
          <a:lstStyle/>
          <a:p>
            <a:pPr algn="just" rtl="1">
              <a:lnSpc>
                <a:spcPct val="150000"/>
              </a:lnSpc>
            </a:pPr>
            <a:r>
              <a:rPr lang="fa-IR" sz="2000" dirty="0">
                <a:solidFill>
                  <a:schemeClr val="bg1">
                    <a:lumMod val="50000"/>
                  </a:schemeClr>
                </a:solidFill>
                <a:latin typeface="Ravi" panose="02000504000000020004" pitchFamily="2" charset="-78"/>
                <a:ea typeface="Ravi" panose="02000504000000020004" pitchFamily="2" charset="-78"/>
                <a:cs typeface="Ravi" panose="02000504000000020004" pitchFamily="2" charset="-78"/>
              </a:rPr>
              <a:t>کوتاه و محترمانه نظرت رو بگو.</a:t>
            </a:r>
          </a:p>
        </p:txBody>
      </p:sp>
      <p:sp>
        <p:nvSpPr>
          <p:cNvPr id="3" name="TextBox 2">
            <a:extLst>
              <a:ext uri="{FF2B5EF4-FFF2-40B4-BE49-F238E27FC236}">
                <a16:creationId xmlns:a16="http://schemas.microsoft.com/office/drawing/2014/main" id="{E7333D95-D37C-E346-8122-39BFD7712D56}"/>
              </a:ext>
            </a:extLst>
          </p:cNvPr>
          <p:cNvSpPr txBox="1"/>
          <p:nvPr/>
        </p:nvSpPr>
        <p:spPr>
          <a:xfrm>
            <a:off x="21190449" y="4306645"/>
            <a:ext cx="5899850" cy="553998"/>
          </a:xfrm>
          <a:prstGeom prst="rect">
            <a:avLst/>
          </a:prstGeom>
          <a:noFill/>
        </p:spPr>
        <p:txBody>
          <a:bodyPr wrap="square" rtlCol="1">
            <a:spAutoFit/>
          </a:bodyPr>
          <a:lstStyle/>
          <a:p>
            <a:pPr algn="just" rtl="1">
              <a:lnSpc>
                <a:spcPct val="150000"/>
              </a:lnSpc>
            </a:pPr>
            <a:r>
              <a:rPr lang="fa-IR" sz="2000" dirty="0">
                <a:solidFill>
                  <a:schemeClr val="bg1">
                    <a:lumMod val="50000"/>
                  </a:schemeClr>
                </a:solidFill>
                <a:latin typeface="Ravi" panose="02000504000000020004" pitchFamily="2" charset="-78"/>
                <a:ea typeface="Ravi" panose="02000504000000020004" pitchFamily="2" charset="-78"/>
                <a:cs typeface="Ravi" panose="02000504000000020004" pitchFamily="2" charset="-78"/>
              </a:rPr>
              <a:t>ببخش! دلم نمی‌خواست ناراحتت کنم.</a:t>
            </a:r>
          </a:p>
        </p:txBody>
      </p:sp>
      <p:pic>
        <p:nvPicPr>
          <p:cNvPr id="11" name="Picture 10" descr="A gold stairs on a black background&#10;&#10;AI-generated content may be incorrect.">
            <a:extLst>
              <a:ext uri="{FF2B5EF4-FFF2-40B4-BE49-F238E27FC236}">
                <a16:creationId xmlns:a16="http://schemas.microsoft.com/office/drawing/2014/main" id="{2E4F9D93-AF01-0895-E0C3-3CBEB6DFFD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08024" y="3675054"/>
            <a:ext cx="4281641" cy="3033135"/>
          </a:xfrm>
          <a:prstGeom prst="rect">
            <a:avLst/>
          </a:prstGeom>
        </p:spPr>
      </p:pic>
      <p:pic>
        <p:nvPicPr>
          <p:cNvPr id="17" name="Picture 16" descr="A cartoon of a devil&#10;&#10;AI-generated content may be incorrect.">
            <a:extLst>
              <a:ext uri="{FF2B5EF4-FFF2-40B4-BE49-F238E27FC236}">
                <a16:creationId xmlns:a16="http://schemas.microsoft.com/office/drawing/2014/main" id="{FC7B8351-A186-C1CC-71EC-D31E9ED8D6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678073" y="5829048"/>
            <a:ext cx="628330" cy="819402"/>
          </a:xfrm>
          <a:prstGeom prst="rect">
            <a:avLst/>
          </a:prstGeom>
        </p:spPr>
      </p:pic>
      <p:pic>
        <p:nvPicPr>
          <p:cNvPr id="23" name="Picture 22" descr="A cloud shaped object with a moon in the background&#10;&#10;AI-generated content may be incorrect.">
            <a:extLst>
              <a:ext uri="{FF2B5EF4-FFF2-40B4-BE49-F238E27FC236}">
                <a16:creationId xmlns:a16="http://schemas.microsoft.com/office/drawing/2014/main" id="{9695E6BC-209B-1CC3-61A8-C15CD04261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694779" y="5490169"/>
            <a:ext cx="358259" cy="407284"/>
          </a:xfrm>
          <a:prstGeom prst="rect">
            <a:avLst/>
          </a:prstGeom>
        </p:spPr>
      </p:pic>
      <p:pic>
        <p:nvPicPr>
          <p:cNvPr id="29" name="Picture 28" descr="A cartoon of a child sitting at a desk&#10;&#10;AI-generated content may be incorrect.">
            <a:extLst>
              <a:ext uri="{FF2B5EF4-FFF2-40B4-BE49-F238E27FC236}">
                <a16:creationId xmlns:a16="http://schemas.microsoft.com/office/drawing/2014/main" id="{62AC6F3A-3F70-910A-2274-E3B4DF2EC85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726066" y="4100182"/>
            <a:ext cx="1490152" cy="1922777"/>
          </a:xfrm>
          <a:prstGeom prst="rect">
            <a:avLst/>
          </a:prstGeom>
        </p:spPr>
      </p:pic>
      <p:pic>
        <p:nvPicPr>
          <p:cNvPr id="27" name="Picture 26" descr="A yellow circle with a purple question mark&#10;&#10;AI-generated content may be incorrect.">
            <a:extLst>
              <a:ext uri="{FF2B5EF4-FFF2-40B4-BE49-F238E27FC236}">
                <a16:creationId xmlns:a16="http://schemas.microsoft.com/office/drawing/2014/main" id="{58E08D20-4A44-F236-B8A4-F067E6DAE90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969527" y="4306645"/>
            <a:ext cx="435936" cy="454726"/>
          </a:xfrm>
          <a:prstGeom prst="rect">
            <a:avLst/>
          </a:prstGeom>
        </p:spPr>
      </p:pic>
      <p:pic>
        <p:nvPicPr>
          <p:cNvPr id="33" name="Picture 32" descr="A cartoon of a person holding a light&#10;&#10;AI-generated content may be incorrect.">
            <a:extLst>
              <a:ext uri="{FF2B5EF4-FFF2-40B4-BE49-F238E27FC236}">
                <a16:creationId xmlns:a16="http://schemas.microsoft.com/office/drawing/2014/main" id="{A8E18410-AD76-456B-FDDA-32E39420F34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528177" y="3611840"/>
            <a:ext cx="1568925" cy="1752640"/>
          </a:xfrm>
          <a:prstGeom prst="rect">
            <a:avLst/>
          </a:prstGeom>
        </p:spPr>
      </p:pic>
      <p:pic>
        <p:nvPicPr>
          <p:cNvPr id="41" name="Picture 40" descr="A cartoon of a person holding his hands&#10;&#10;AI-generated content may be incorrect.">
            <a:extLst>
              <a:ext uri="{FF2B5EF4-FFF2-40B4-BE49-F238E27FC236}">
                <a16:creationId xmlns:a16="http://schemas.microsoft.com/office/drawing/2014/main" id="{67BED9E8-55DB-0BE7-C32B-187761548B0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623559" y="2151795"/>
            <a:ext cx="1656718" cy="2452090"/>
          </a:xfrm>
          <a:prstGeom prst="rect">
            <a:avLst/>
          </a:prstGeom>
        </p:spPr>
      </p:pic>
      <p:pic>
        <p:nvPicPr>
          <p:cNvPr id="44" name="Picture 43" descr="A cartoon of a person with a heart shaped shield&#10;&#10;AI-generated content may be incorrect.">
            <a:extLst>
              <a:ext uri="{FF2B5EF4-FFF2-40B4-BE49-F238E27FC236}">
                <a16:creationId xmlns:a16="http://schemas.microsoft.com/office/drawing/2014/main" id="{19F67521-E60B-19AD-6BBC-1832A9D4DF9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504443" y="1166391"/>
            <a:ext cx="1967220" cy="2682234"/>
          </a:xfrm>
          <a:prstGeom prst="rect">
            <a:avLst/>
          </a:prstGeom>
        </p:spPr>
      </p:pic>
      <p:pic>
        <p:nvPicPr>
          <p:cNvPr id="50" name="Picture 49" descr="A yellow heart on a cell phone&#10;&#10;AI-generated content may be incorrect.">
            <a:extLst>
              <a:ext uri="{FF2B5EF4-FFF2-40B4-BE49-F238E27FC236}">
                <a16:creationId xmlns:a16="http://schemas.microsoft.com/office/drawing/2014/main" id="{2D359DA7-6AF6-EE3D-0E1D-DD6F728EBFA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7847049" y="2409042"/>
            <a:ext cx="324299" cy="475639"/>
          </a:xfrm>
          <a:prstGeom prst="rect">
            <a:avLst/>
          </a:prstGeom>
        </p:spPr>
      </p:pic>
      <p:pic>
        <p:nvPicPr>
          <p:cNvPr id="52" name="Picture 51" descr="A heart in a chat bubble&#10;&#10;AI-generated content may be incorrect.">
            <a:extLst>
              <a:ext uri="{FF2B5EF4-FFF2-40B4-BE49-F238E27FC236}">
                <a16:creationId xmlns:a16="http://schemas.microsoft.com/office/drawing/2014/main" id="{7F23C5CC-3C0B-FE3B-0061-34CB227C2BE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8140959" y="2312283"/>
            <a:ext cx="481924" cy="384091"/>
          </a:xfrm>
          <a:prstGeom prst="rect">
            <a:avLst/>
          </a:prstGeom>
        </p:spPr>
      </p:pic>
      <p:pic>
        <p:nvPicPr>
          <p:cNvPr id="54" name="Picture 53" descr="A person lifting weights on a black background&#10;&#10;AI-generated content may be incorrect.">
            <a:extLst>
              <a:ext uri="{FF2B5EF4-FFF2-40B4-BE49-F238E27FC236}">
                <a16:creationId xmlns:a16="http://schemas.microsoft.com/office/drawing/2014/main" id="{46D3F7C1-DC06-9B2E-1265-39C65E15979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5745851" y="2447669"/>
            <a:ext cx="706617" cy="653715"/>
          </a:xfrm>
          <a:prstGeom prst="rect">
            <a:avLst/>
          </a:prstGeom>
        </p:spPr>
      </p:pic>
      <p:pic>
        <p:nvPicPr>
          <p:cNvPr id="57" name="Picture 56" descr="A gold person lifting weights&#10;&#10;AI-generated content may be incorrect.">
            <a:extLst>
              <a:ext uri="{FF2B5EF4-FFF2-40B4-BE49-F238E27FC236}">
                <a16:creationId xmlns:a16="http://schemas.microsoft.com/office/drawing/2014/main" id="{C9FCF32B-BE28-6D95-1227-00F18893CDF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6497575" y="2223893"/>
            <a:ext cx="819641" cy="797587"/>
          </a:xfrm>
          <a:prstGeom prst="rect">
            <a:avLst/>
          </a:prstGeom>
        </p:spPr>
      </p:pic>
      <p:pic>
        <p:nvPicPr>
          <p:cNvPr id="60" name="Picture 59" descr="A close-up of a weight&#10;&#10;AI-generated content may be incorrect.">
            <a:extLst>
              <a:ext uri="{FF2B5EF4-FFF2-40B4-BE49-F238E27FC236}">
                <a16:creationId xmlns:a16="http://schemas.microsoft.com/office/drawing/2014/main" id="{7406A0D8-68E0-CF46-02E1-66448181EED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5866476" y="2056501"/>
            <a:ext cx="588096" cy="511563"/>
          </a:xfrm>
          <a:prstGeom prst="rect">
            <a:avLst/>
          </a:prstGeom>
        </p:spPr>
      </p:pic>
      <p:pic>
        <p:nvPicPr>
          <p:cNvPr id="62" name="Picture 61" descr="A gold weight with numbers on it&#10;&#10;AI-generated content may be incorrect.">
            <a:extLst>
              <a:ext uri="{FF2B5EF4-FFF2-40B4-BE49-F238E27FC236}">
                <a16:creationId xmlns:a16="http://schemas.microsoft.com/office/drawing/2014/main" id="{6FD9EF9B-A3D3-568A-40EB-776974D3D8C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6319300" y="1523648"/>
            <a:ext cx="1114863" cy="924162"/>
          </a:xfrm>
          <a:prstGeom prst="rect">
            <a:avLst/>
          </a:prstGeom>
        </p:spPr>
      </p:pic>
      <p:pic>
        <p:nvPicPr>
          <p:cNvPr id="128" name="Picture 127" descr="A close up of a arrow&#10;&#10;AI-generated content may be incorrect.">
            <a:extLst>
              <a:ext uri="{FF2B5EF4-FFF2-40B4-BE49-F238E27FC236}">
                <a16:creationId xmlns:a16="http://schemas.microsoft.com/office/drawing/2014/main" id="{88BC116E-4B24-36C4-DFEA-859F00D59570}"/>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6394248" y="2544163"/>
            <a:ext cx="311302" cy="315242"/>
          </a:xfrm>
          <a:prstGeom prst="rect">
            <a:avLst/>
          </a:prstGeom>
        </p:spPr>
      </p:pic>
      <p:pic>
        <p:nvPicPr>
          <p:cNvPr id="5" name="Picture 4" descr="A light beam with a person holding a staff&#10;&#10;AI-generated content may be incorrect.">
            <a:extLst>
              <a:ext uri="{FF2B5EF4-FFF2-40B4-BE49-F238E27FC236}">
                <a16:creationId xmlns:a16="http://schemas.microsoft.com/office/drawing/2014/main" id="{48DB4396-ABBB-554C-33F6-73DD84139766}"/>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flipH="1">
            <a:off x="419007" y="1166391"/>
            <a:ext cx="4253410" cy="5550314"/>
          </a:xfrm>
          <a:prstGeom prst="rect">
            <a:avLst/>
          </a:prstGeom>
        </p:spPr>
      </p:pic>
      <p:pic>
        <p:nvPicPr>
          <p:cNvPr id="12" name="Picture 11" descr="A yellow robe with a black background&#10;&#10;AI-generated content may be incorrect.">
            <a:extLst>
              <a:ext uri="{FF2B5EF4-FFF2-40B4-BE49-F238E27FC236}">
                <a16:creationId xmlns:a16="http://schemas.microsoft.com/office/drawing/2014/main" id="{66ADBFA6-D500-68E4-971D-37B96624A11F}"/>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flipH="1">
            <a:off x="2079517" y="2723647"/>
            <a:ext cx="1365767" cy="3656231"/>
          </a:xfrm>
          <a:prstGeom prst="rect">
            <a:avLst/>
          </a:prstGeom>
        </p:spPr>
      </p:pic>
      <p:pic>
        <p:nvPicPr>
          <p:cNvPr id="15" name="Picture 14" descr="A gold shield with a heart on it&#10;&#10;AI-generated content may be incorrect.">
            <a:extLst>
              <a:ext uri="{FF2B5EF4-FFF2-40B4-BE49-F238E27FC236}">
                <a16:creationId xmlns:a16="http://schemas.microsoft.com/office/drawing/2014/main" id="{E3502EAB-2104-6213-FE46-12CCCE649223}"/>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flipH="1">
            <a:off x="4087136" y="3221537"/>
            <a:ext cx="1170563" cy="1254175"/>
          </a:xfrm>
          <a:prstGeom prst="rect">
            <a:avLst/>
          </a:prstGeom>
        </p:spPr>
      </p:pic>
      <p:pic>
        <p:nvPicPr>
          <p:cNvPr id="20" name="Picture 19" descr="A heart with rays of light&#10;&#10;AI-generated content may be incorrect.">
            <a:extLst>
              <a:ext uri="{FF2B5EF4-FFF2-40B4-BE49-F238E27FC236}">
                <a16:creationId xmlns:a16="http://schemas.microsoft.com/office/drawing/2014/main" id="{FF75E088-6FCD-2B5A-2AC6-DE713CB84BC1}"/>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flipH="1">
            <a:off x="1216664" y="2804528"/>
            <a:ext cx="909388" cy="870526"/>
          </a:xfrm>
          <a:prstGeom prst="rect">
            <a:avLst/>
          </a:prstGeom>
        </p:spPr>
      </p:pic>
      <p:pic>
        <p:nvPicPr>
          <p:cNvPr id="25" name="Picture 24" descr="A purple heart on a black background&#10;&#10;AI-generated content may be incorrect.">
            <a:extLst>
              <a:ext uri="{FF2B5EF4-FFF2-40B4-BE49-F238E27FC236}">
                <a16:creationId xmlns:a16="http://schemas.microsoft.com/office/drawing/2014/main" id="{175E115E-2A49-EFCE-978F-8CB3BACC2DD7}"/>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flipH="1">
            <a:off x="4302837" y="1566604"/>
            <a:ext cx="623580" cy="440174"/>
          </a:xfrm>
          <a:prstGeom prst="rect">
            <a:avLst/>
          </a:prstGeom>
        </p:spPr>
      </p:pic>
      <p:pic>
        <p:nvPicPr>
          <p:cNvPr id="28" name="Picture 27" descr="A heart shaped object with a yellow center&#10;&#10;AI-generated content may be incorrect.">
            <a:extLst>
              <a:ext uri="{FF2B5EF4-FFF2-40B4-BE49-F238E27FC236}">
                <a16:creationId xmlns:a16="http://schemas.microsoft.com/office/drawing/2014/main" id="{BE8277A3-9D55-D8EC-F1BF-C6866B58886E}"/>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flipH="1">
            <a:off x="4187521" y="2022682"/>
            <a:ext cx="674292" cy="579200"/>
          </a:xfrm>
          <a:prstGeom prst="rect">
            <a:avLst/>
          </a:prstGeom>
        </p:spPr>
      </p:pic>
      <p:pic>
        <p:nvPicPr>
          <p:cNvPr id="31" name="Picture 30" descr="A yellow heart with purple edges&#10;&#10;AI-generated content may be incorrect.">
            <a:extLst>
              <a:ext uri="{FF2B5EF4-FFF2-40B4-BE49-F238E27FC236}">
                <a16:creationId xmlns:a16="http://schemas.microsoft.com/office/drawing/2014/main" id="{4F1C9113-1D52-6675-0D93-E8F78D4A03C0}"/>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flipH="1">
            <a:off x="4072594" y="2544163"/>
            <a:ext cx="921526" cy="874378"/>
          </a:xfrm>
          <a:prstGeom prst="rect">
            <a:avLst/>
          </a:prstGeom>
        </p:spPr>
      </p:pic>
      <p:pic>
        <p:nvPicPr>
          <p:cNvPr id="36" name="Picture 35" descr="A cartoon of a devil&#10;&#10;AI-generated content may be incorrect.">
            <a:extLst>
              <a:ext uri="{FF2B5EF4-FFF2-40B4-BE49-F238E27FC236}">
                <a16:creationId xmlns:a16="http://schemas.microsoft.com/office/drawing/2014/main" id="{7D08984B-8A7A-54CA-CF4D-6813618854D9}"/>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flipH="1">
            <a:off x="419008" y="5868942"/>
            <a:ext cx="1305793" cy="727513"/>
          </a:xfrm>
          <a:prstGeom prst="rect">
            <a:avLst/>
          </a:prstGeom>
        </p:spPr>
      </p:pic>
      <p:pic>
        <p:nvPicPr>
          <p:cNvPr id="38" name="Picture 37" descr="A white wavy shape on a black background&#10;&#10;AI-generated content may be incorrect.">
            <a:extLst>
              <a:ext uri="{FF2B5EF4-FFF2-40B4-BE49-F238E27FC236}">
                <a16:creationId xmlns:a16="http://schemas.microsoft.com/office/drawing/2014/main" id="{80842E95-C29B-3806-4B72-ADC26829FA7B}"/>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flipH="1">
            <a:off x="332316" y="5829048"/>
            <a:ext cx="320974" cy="462580"/>
          </a:xfrm>
          <a:prstGeom prst="rect">
            <a:avLst/>
          </a:prstGeom>
        </p:spPr>
      </p:pic>
      <p:pic>
        <p:nvPicPr>
          <p:cNvPr id="40" name="Picture 39" descr="A white liquid in the shape of a wave&#10;&#10;AI-generated content may be incorrect.">
            <a:extLst>
              <a:ext uri="{FF2B5EF4-FFF2-40B4-BE49-F238E27FC236}">
                <a16:creationId xmlns:a16="http://schemas.microsoft.com/office/drawing/2014/main" id="{55DAB06C-68C0-F2B3-4788-0F2EC4950BD8}"/>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flipH="1">
            <a:off x="696473" y="5520264"/>
            <a:ext cx="311822" cy="456856"/>
          </a:xfrm>
          <a:prstGeom prst="rect">
            <a:avLst/>
          </a:prstGeom>
        </p:spPr>
      </p:pic>
      <p:pic>
        <p:nvPicPr>
          <p:cNvPr id="46" name="Picture 45" descr="A close-up of a design&#10;&#10;AI-generated content may be incorrect.">
            <a:extLst>
              <a:ext uri="{FF2B5EF4-FFF2-40B4-BE49-F238E27FC236}">
                <a16:creationId xmlns:a16="http://schemas.microsoft.com/office/drawing/2014/main" id="{CF062C54-1F45-8AE5-F202-AC186AD51D74}"/>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flipH="1">
            <a:off x="0" y="3610607"/>
            <a:ext cx="2177972" cy="1213616"/>
          </a:xfrm>
          <a:prstGeom prst="rect">
            <a:avLst/>
          </a:prstGeom>
        </p:spPr>
      </p:pic>
      <p:pic>
        <p:nvPicPr>
          <p:cNvPr id="51" name="Picture 50" descr="A group of stars in the sky&#10;&#10;AI-generated content may be incorrect.">
            <a:extLst>
              <a:ext uri="{FF2B5EF4-FFF2-40B4-BE49-F238E27FC236}">
                <a16:creationId xmlns:a16="http://schemas.microsoft.com/office/drawing/2014/main" id="{3F2CA06D-0792-B8BC-BAD6-50A927C0F9C8}"/>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4741940" y="3321710"/>
            <a:ext cx="344917" cy="341287"/>
          </a:xfrm>
          <a:prstGeom prst="rect">
            <a:avLst/>
          </a:prstGeom>
        </p:spPr>
      </p:pic>
      <p:pic>
        <p:nvPicPr>
          <p:cNvPr id="55" name="Picture 54" descr="A yellow star on a black background&#10;&#10;AI-generated content may be incorrect.">
            <a:extLst>
              <a:ext uri="{FF2B5EF4-FFF2-40B4-BE49-F238E27FC236}">
                <a16:creationId xmlns:a16="http://schemas.microsoft.com/office/drawing/2014/main" id="{2AC8E71D-65D2-D61D-8F06-389B97B42A30}"/>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4707983" y="3973100"/>
            <a:ext cx="290510" cy="228258"/>
          </a:xfrm>
          <a:prstGeom prst="rect">
            <a:avLst/>
          </a:prstGeom>
        </p:spPr>
      </p:pic>
      <p:pic>
        <p:nvPicPr>
          <p:cNvPr id="58" name="Picture 57" descr="A yellow star on a black background&#10;&#10;AI-generated content may be incorrect.">
            <a:extLst>
              <a:ext uri="{FF2B5EF4-FFF2-40B4-BE49-F238E27FC236}">
                <a16:creationId xmlns:a16="http://schemas.microsoft.com/office/drawing/2014/main" id="{58D6779C-63EB-9D3C-B54C-AD979E7B578C}"/>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4160847" y="3342373"/>
            <a:ext cx="217609" cy="227971"/>
          </a:xfrm>
          <a:prstGeom prst="rect">
            <a:avLst/>
          </a:prstGeom>
        </p:spPr>
      </p:pic>
      <p:pic>
        <p:nvPicPr>
          <p:cNvPr id="63" name="Picture 62" descr="A group of purple stars&#10;&#10;AI-generated content may be incorrect.">
            <a:extLst>
              <a:ext uri="{FF2B5EF4-FFF2-40B4-BE49-F238E27FC236}">
                <a16:creationId xmlns:a16="http://schemas.microsoft.com/office/drawing/2014/main" id="{7E45BD3B-4E63-3042-A520-83B17A823CBD}"/>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4127365" y="3928595"/>
            <a:ext cx="298620" cy="283689"/>
          </a:xfrm>
          <a:prstGeom prst="rect">
            <a:avLst/>
          </a:prstGeom>
        </p:spPr>
      </p:pic>
      <p:sp>
        <p:nvSpPr>
          <p:cNvPr id="131" name="TextBox 130">
            <a:extLst>
              <a:ext uri="{FF2B5EF4-FFF2-40B4-BE49-F238E27FC236}">
                <a16:creationId xmlns:a16="http://schemas.microsoft.com/office/drawing/2014/main" id="{E15AAAED-9EF0-F6E0-68A8-6773BB6D759C}"/>
              </a:ext>
            </a:extLst>
          </p:cNvPr>
          <p:cNvSpPr txBox="1"/>
          <p:nvPr/>
        </p:nvSpPr>
        <p:spPr>
          <a:xfrm>
            <a:off x="8844843" y="298885"/>
            <a:ext cx="2048318" cy="646331"/>
          </a:xfrm>
          <a:prstGeom prst="rect">
            <a:avLst/>
          </a:prstGeom>
          <a:noFill/>
        </p:spPr>
        <p:txBody>
          <a:bodyPr wrap="square" rtlCol="1">
            <a:spAutoFit/>
          </a:bodyPr>
          <a:lstStyle/>
          <a:p>
            <a:pPr algn="r" rtl="1"/>
            <a:r>
              <a:rPr lang="fa-IR" sz="3600" b="1" spc="-50" dirty="0">
                <a:solidFill>
                  <a:schemeClr val="bg1"/>
                </a:solidFill>
                <a:latin typeface="Ravi Bold" panose="02000504000000020004" pitchFamily="2" charset="-78"/>
                <a:ea typeface="Ravi Bold" panose="02000504000000020004" pitchFamily="2" charset="-78"/>
                <a:cs typeface="Ravi Bold" panose="02000504000000020004" pitchFamily="2" charset="-78"/>
              </a:rPr>
              <a:t>راه‌کار آخر</a:t>
            </a:r>
          </a:p>
        </p:txBody>
      </p:sp>
      <p:sp>
        <p:nvSpPr>
          <p:cNvPr id="132" name="TextBox 131">
            <a:extLst>
              <a:ext uri="{FF2B5EF4-FFF2-40B4-BE49-F238E27FC236}">
                <a16:creationId xmlns:a16="http://schemas.microsoft.com/office/drawing/2014/main" id="{235F0E4E-BBA8-7FC9-B96A-A870BC4DEAB2}"/>
              </a:ext>
            </a:extLst>
          </p:cNvPr>
          <p:cNvSpPr txBox="1"/>
          <p:nvPr/>
        </p:nvSpPr>
        <p:spPr>
          <a:xfrm>
            <a:off x="6233377" y="5364480"/>
            <a:ext cx="4487961" cy="854080"/>
          </a:xfrm>
          <a:prstGeom prst="rect">
            <a:avLst/>
          </a:prstGeom>
          <a:noFill/>
        </p:spPr>
        <p:txBody>
          <a:bodyPr wrap="square" rtlCol="1">
            <a:spAutoFit/>
          </a:bodyPr>
          <a:lstStyle/>
          <a:p>
            <a:pPr algn="ctr" rtl="1">
              <a:lnSpc>
                <a:spcPct val="150000"/>
              </a:lnSpc>
            </a:pPr>
            <a:r>
              <a:rPr lang="fa-IR" sz="3300" b="1" dirty="0">
                <a:solidFill>
                  <a:schemeClr val="tx1">
                    <a:lumMod val="75000"/>
                    <a:lumOff val="25000"/>
                  </a:schemeClr>
                </a:solidFill>
                <a:latin typeface="Ravi" panose="02000504000000020004" pitchFamily="2" charset="-78"/>
                <a:ea typeface="Ravi" panose="02000504000000020004" pitchFamily="2" charset="-78"/>
                <a:cs typeface="Ravi" panose="02000504000000020004" pitchFamily="2" charset="-78"/>
              </a:rPr>
              <a:t>شـجـاعت یه دکــمـه نیست!</a:t>
            </a:r>
          </a:p>
        </p:txBody>
      </p:sp>
      <p:sp>
        <p:nvSpPr>
          <p:cNvPr id="133" name="TextBox 132">
            <a:extLst>
              <a:ext uri="{FF2B5EF4-FFF2-40B4-BE49-F238E27FC236}">
                <a16:creationId xmlns:a16="http://schemas.microsoft.com/office/drawing/2014/main" id="{64C3777F-A415-7720-6CEE-3370CE977169}"/>
              </a:ext>
            </a:extLst>
          </p:cNvPr>
          <p:cNvSpPr txBox="1"/>
          <p:nvPr/>
        </p:nvSpPr>
        <p:spPr>
          <a:xfrm>
            <a:off x="6064400" y="1464553"/>
            <a:ext cx="5578239" cy="2031325"/>
          </a:xfrm>
          <a:prstGeom prst="rect">
            <a:avLst/>
          </a:prstGeom>
          <a:noFill/>
        </p:spPr>
        <p:txBody>
          <a:bodyPr wrap="square" rtlCol="1">
            <a:spAutoFit/>
          </a:bodyPr>
          <a:lstStyle/>
          <a:p>
            <a:pPr algn="just" rtl="1">
              <a:lnSpc>
                <a:spcPct val="150000"/>
              </a:lnSpc>
            </a:pPr>
            <a:r>
              <a:rPr lang="fa-IR" sz="2800" b="1" dirty="0">
                <a:solidFill>
                  <a:schemeClr val="tx1">
                    <a:lumMod val="85000"/>
                    <a:lumOff val="15000"/>
                  </a:schemeClr>
                </a:solidFill>
                <a:latin typeface="Ravi Bold" panose="02000504000000020004" pitchFamily="2" charset="-78"/>
                <a:ea typeface="Ravi Bold" panose="02000504000000020004" pitchFamily="2" charset="-78"/>
                <a:cs typeface="Ravi Bold" panose="02000504000000020004" pitchFamily="2" charset="-78"/>
              </a:rPr>
              <a:t>حضـرت موسی     وقتی می‌خواســت بره کاخ فـرعون، قــبــلش شــروع کــرد با خــــدا حرف‌‌‌زدن و دعا‌‌‌کردن؛</a:t>
            </a:r>
          </a:p>
        </p:txBody>
      </p:sp>
      <p:pic>
        <p:nvPicPr>
          <p:cNvPr id="137" name="Graphic 136">
            <a:extLst>
              <a:ext uri="{FF2B5EF4-FFF2-40B4-BE49-F238E27FC236}">
                <a16:creationId xmlns:a16="http://schemas.microsoft.com/office/drawing/2014/main" id="{AC3F604A-FD1F-6449-67BF-8624071A11B8}"/>
              </a:ext>
            </a:extLst>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6096000" y="3760404"/>
            <a:ext cx="5546639" cy="1431217"/>
          </a:xfrm>
          <a:prstGeom prst="rect">
            <a:avLst/>
          </a:prstGeom>
        </p:spPr>
      </p:pic>
      <p:pic>
        <p:nvPicPr>
          <p:cNvPr id="139" name="Graphic 138">
            <a:extLst>
              <a:ext uri="{FF2B5EF4-FFF2-40B4-BE49-F238E27FC236}">
                <a16:creationId xmlns:a16="http://schemas.microsoft.com/office/drawing/2014/main" id="{6D49CD21-55CE-05C9-6B83-76383EB184B9}"/>
              </a:ext>
            </a:extLst>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9115149" y="1762062"/>
            <a:ext cx="379797" cy="326296"/>
          </a:xfrm>
          <a:prstGeom prst="rect">
            <a:avLst/>
          </a:prstGeom>
        </p:spPr>
      </p:pic>
      <p:pic>
        <p:nvPicPr>
          <p:cNvPr id="143" name="Graphic 142">
            <a:extLst>
              <a:ext uri="{FF2B5EF4-FFF2-40B4-BE49-F238E27FC236}">
                <a16:creationId xmlns:a16="http://schemas.microsoft.com/office/drawing/2014/main" id="{A5C4E497-3EB7-D4E7-3987-841F6CD11FFC}"/>
              </a:ext>
            </a:extLst>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10945548" y="192469"/>
            <a:ext cx="697091" cy="747154"/>
          </a:xfrm>
          <a:prstGeom prst="rect">
            <a:avLst/>
          </a:prstGeom>
        </p:spPr>
      </p:pic>
      <p:pic>
        <p:nvPicPr>
          <p:cNvPr id="145" name="Graphic 144">
            <a:extLst>
              <a:ext uri="{FF2B5EF4-FFF2-40B4-BE49-F238E27FC236}">
                <a16:creationId xmlns:a16="http://schemas.microsoft.com/office/drawing/2014/main" id="{A4BACE6E-E59C-B917-C6B1-59E42149B296}"/>
              </a:ext>
            </a:extLst>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10893161" y="5484427"/>
            <a:ext cx="546054" cy="660487"/>
          </a:xfrm>
          <a:prstGeom prst="rect">
            <a:avLst/>
          </a:prstGeom>
        </p:spPr>
      </p:pic>
    </p:spTree>
    <p:extLst>
      <p:ext uri="{BB962C8B-B14F-4D97-AF65-F5344CB8AC3E}">
        <p14:creationId xmlns:p14="http://schemas.microsoft.com/office/powerpoint/2010/main" val="9740433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75000">
                                      <p:stCondLst>
                                        <p:cond delay="1000"/>
                                      </p:stCondLst>
                                      <p:childTnLst>
                                        <p:set>
                                          <p:cBhvr>
                                            <p:cTn id="6" dur="1" fill="hold">
                                              <p:stCondLst>
                                                <p:cond delay="0"/>
                                              </p:stCondLst>
                                            </p:cTn>
                                            <p:tgtEl>
                                              <p:spTgt spid="25"/>
                                            </p:tgtEl>
                                            <p:attrNameLst>
                                              <p:attrName>style.visibility</p:attrName>
                                            </p:attrNameLst>
                                          </p:cBhvr>
                                          <p:to>
                                            <p:strVal val="visible"/>
                                          </p:to>
                                        </p:set>
                                        <p:anim calcmode="lin" valueType="num" p14:bounceEnd="75000">
                                          <p:cBhvr additive="base">
                                            <p:cTn id="7" dur="2000" fill="hold"/>
                                            <p:tgtEl>
                                              <p:spTgt spid="25"/>
                                            </p:tgtEl>
                                            <p:attrNameLst>
                                              <p:attrName>ppt_x</p:attrName>
                                            </p:attrNameLst>
                                          </p:cBhvr>
                                          <p:tavLst>
                                            <p:tav tm="0">
                                              <p:val>
                                                <p:strVal val="#ppt_x"/>
                                              </p:val>
                                            </p:tav>
                                            <p:tav tm="100000">
                                              <p:val>
                                                <p:strVal val="#ppt_x"/>
                                              </p:val>
                                            </p:tav>
                                          </p:tavLst>
                                        </p:anim>
                                        <p:anim calcmode="lin" valueType="num" p14:bounceEnd="75000">
                                          <p:cBhvr additive="base">
                                            <p:cTn id="8" dur="2000" fill="hold"/>
                                            <p:tgtEl>
                                              <p:spTgt spid="25"/>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14:presetBounceEnd="75000">
                                      <p:stCondLst>
                                        <p:cond delay="2000"/>
                                      </p:stCondLst>
                                      <p:childTnLst>
                                        <p:set>
                                          <p:cBhvr>
                                            <p:cTn id="10" dur="1" fill="hold">
                                              <p:stCondLst>
                                                <p:cond delay="0"/>
                                              </p:stCondLst>
                                            </p:cTn>
                                            <p:tgtEl>
                                              <p:spTgt spid="28"/>
                                            </p:tgtEl>
                                            <p:attrNameLst>
                                              <p:attrName>style.visibility</p:attrName>
                                            </p:attrNameLst>
                                          </p:cBhvr>
                                          <p:to>
                                            <p:strVal val="visible"/>
                                          </p:to>
                                        </p:set>
                                        <p:anim calcmode="lin" valueType="num" p14:bounceEnd="75000">
                                          <p:cBhvr additive="base">
                                            <p:cTn id="11" dur="2000" fill="hold"/>
                                            <p:tgtEl>
                                              <p:spTgt spid="28"/>
                                            </p:tgtEl>
                                            <p:attrNameLst>
                                              <p:attrName>ppt_x</p:attrName>
                                            </p:attrNameLst>
                                          </p:cBhvr>
                                          <p:tavLst>
                                            <p:tav tm="0">
                                              <p:val>
                                                <p:strVal val="#ppt_x"/>
                                              </p:val>
                                            </p:tav>
                                            <p:tav tm="100000">
                                              <p:val>
                                                <p:strVal val="#ppt_x"/>
                                              </p:val>
                                            </p:tav>
                                          </p:tavLst>
                                        </p:anim>
                                        <p:anim calcmode="lin" valueType="num" p14:bounceEnd="75000">
                                          <p:cBhvr additive="base">
                                            <p:cTn id="12" dur="2000" fill="hold"/>
                                            <p:tgtEl>
                                              <p:spTgt spid="28"/>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14:presetBounceEnd="75000">
                                      <p:stCondLst>
                                        <p:cond delay="3000"/>
                                      </p:stCondLst>
                                      <p:childTnLst>
                                        <p:set>
                                          <p:cBhvr>
                                            <p:cTn id="14" dur="1" fill="hold">
                                              <p:stCondLst>
                                                <p:cond delay="0"/>
                                              </p:stCondLst>
                                            </p:cTn>
                                            <p:tgtEl>
                                              <p:spTgt spid="31"/>
                                            </p:tgtEl>
                                            <p:attrNameLst>
                                              <p:attrName>style.visibility</p:attrName>
                                            </p:attrNameLst>
                                          </p:cBhvr>
                                          <p:to>
                                            <p:strVal val="visible"/>
                                          </p:to>
                                        </p:set>
                                        <p:anim calcmode="lin" valueType="num" p14:bounceEnd="75000">
                                          <p:cBhvr additive="base">
                                            <p:cTn id="15" dur="2000" fill="hold"/>
                                            <p:tgtEl>
                                              <p:spTgt spid="31"/>
                                            </p:tgtEl>
                                            <p:attrNameLst>
                                              <p:attrName>ppt_x</p:attrName>
                                            </p:attrNameLst>
                                          </p:cBhvr>
                                          <p:tavLst>
                                            <p:tav tm="0">
                                              <p:val>
                                                <p:strVal val="#ppt_x"/>
                                              </p:val>
                                            </p:tav>
                                            <p:tav tm="100000">
                                              <p:val>
                                                <p:strVal val="#ppt_x"/>
                                              </p:val>
                                            </p:tav>
                                          </p:tavLst>
                                        </p:anim>
                                        <p:anim calcmode="lin" valueType="num" p14:bounceEnd="75000">
                                          <p:cBhvr additive="base">
                                            <p:cTn id="16" dur="2000" fill="hold"/>
                                            <p:tgtEl>
                                              <p:spTgt spid="31"/>
                                            </p:tgtEl>
                                            <p:attrNameLst>
                                              <p:attrName>ppt_y</p:attrName>
                                            </p:attrNameLst>
                                          </p:cBhvr>
                                          <p:tavLst>
                                            <p:tav tm="0">
                                              <p:val>
                                                <p:strVal val="0-#ppt_h/2"/>
                                              </p:val>
                                            </p:tav>
                                            <p:tav tm="100000">
                                              <p:val>
                                                <p:strVal val="#ppt_y"/>
                                              </p:val>
                                            </p:tav>
                                          </p:tavLst>
                                        </p:anim>
                                      </p:childTnLst>
                                    </p:cTn>
                                  </p:par>
                                  <p:par>
                                    <p:cTn id="17" presetID="2" presetClass="entr" presetSubtype="1" fill="hold" nodeType="withEffect" p14:presetBounceEnd="75000">
                                      <p:stCondLst>
                                        <p:cond delay="4000"/>
                                      </p:stCondLst>
                                      <p:childTnLst>
                                        <p:set>
                                          <p:cBhvr>
                                            <p:cTn id="18" dur="1" fill="hold">
                                              <p:stCondLst>
                                                <p:cond delay="0"/>
                                              </p:stCondLst>
                                            </p:cTn>
                                            <p:tgtEl>
                                              <p:spTgt spid="15"/>
                                            </p:tgtEl>
                                            <p:attrNameLst>
                                              <p:attrName>style.visibility</p:attrName>
                                            </p:attrNameLst>
                                          </p:cBhvr>
                                          <p:to>
                                            <p:strVal val="visible"/>
                                          </p:to>
                                        </p:set>
                                        <p:anim calcmode="lin" valueType="num" p14:bounceEnd="75000">
                                          <p:cBhvr additive="base">
                                            <p:cTn id="19" dur="2000" fill="hold"/>
                                            <p:tgtEl>
                                              <p:spTgt spid="15"/>
                                            </p:tgtEl>
                                            <p:attrNameLst>
                                              <p:attrName>ppt_x</p:attrName>
                                            </p:attrNameLst>
                                          </p:cBhvr>
                                          <p:tavLst>
                                            <p:tav tm="0">
                                              <p:val>
                                                <p:strVal val="#ppt_x"/>
                                              </p:val>
                                            </p:tav>
                                            <p:tav tm="100000">
                                              <p:val>
                                                <p:strVal val="#ppt_x"/>
                                              </p:val>
                                            </p:tav>
                                          </p:tavLst>
                                        </p:anim>
                                        <p:anim calcmode="lin" valueType="num" p14:bounceEnd="75000">
                                          <p:cBhvr additive="base">
                                            <p:cTn id="20" dur="2000" fill="hold"/>
                                            <p:tgtEl>
                                              <p:spTgt spid="15"/>
                                            </p:tgtEl>
                                            <p:attrNameLst>
                                              <p:attrName>ppt_y</p:attrName>
                                            </p:attrNameLst>
                                          </p:cBhvr>
                                          <p:tavLst>
                                            <p:tav tm="0">
                                              <p:val>
                                                <p:strVal val="0-#ppt_h/2"/>
                                              </p:val>
                                            </p:tav>
                                            <p:tav tm="100000">
                                              <p:val>
                                                <p:strVal val="#ppt_y"/>
                                              </p:val>
                                            </p:tav>
                                          </p:tavLst>
                                        </p:anim>
                                      </p:childTnLst>
                                    </p:cTn>
                                  </p:par>
                                  <p:par>
                                    <p:cTn id="21" presetID="22" presetClass="entr" presetSubtype="1"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up)">
                                          <p:cBhvr>
                                            <p:cTn id="23" dur="1500"/>
                                            <p:tgtEl>
                                              <p:spTgt spid="5"/>
                                            </p:tgtEl>
                                          </p:cBhvr>
                                        </p:animEffect>
                                      </p:childTnLst>
                                    </p:cTn>
                                  </p:par>
                                  <p:par>
                                    <p:cTn id="24" presetID="2" presetClass="entr" presetSubtype="1" fill="hold" nodeType="withEffect" p14:presetBounceEnd="75000">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14:bounceEnd="75000">
                                          <p:cBhvr additive="base">
                                            <p:cTn id="26" dur="2000" fill="hold"/>
                                            <p:tgtEl>
                                              <p:spTgt spid="12"/>
                                            </p:tgtEl>
                                            <p:attrNameLst>
                                              <p:attrName>ppt_x</p:attrName>
                                            </p:attrNameLst>
                                          </p:cBhvr>
                                          <p:tavLst>
                                            <p:tav tm="0">
                                              <p:val>
                                                <p:strVal val="#ppt_x"/>
                                              </p:val>
                                            </p:tav>
                                            <p:tav tm="100000">
                                              <p:val>
                                                <p:strVal val="#ppt_x"/>
                                              </p:val>
                                            </p:tav>
                                          </p:tavLst>
                                        </p:anim>
                                        <p:anim calcmode="lin" valueType="num" p14:bounceEnd="75000">
                                          <p:cBhvr additive="base">
                                            <p:cTn id="27" dur="2000" fill="hold"/>
                                            <p:tgtEl>
                                              <p:spTgt spid="12"/>
                                            </p:tgtEl>
                                            <p:attrNameLst>
                                              <p:attrName>ppt_y</p:attrName>
                                            </p:attrNameLst>
                                          </p:cBhvr>
                                          <p:tavLst>
                                            <p:tav tm="0">
                                              <p:val>
                                                <p:strVal val="0-#ppt_h/2"/>
                                              </p:val>
                                            </p:tav>
                                            <p:tav tm="100000">
                                              <p:val>
                                                <p:strVal val="#ppt_y"/>
                                              </p:val>
                                            </p:tav>
                                          </p:tavLst>
                                        </p:anim>
                                      </p:childTnLst>
                                    </p:cTn>
                                  </p:par>
                                  <p:par>
                                    <p:cTn id="28" presetID="26" presetClass="entr" presetSubtype="0" fill="hold" nodeType="withEffect">
                                      <p:stCondLst>
                                        <p:cond delay="4400"/>
                                      </p:stCondLst>
                                      <p:childTnLst>
                                        <p:set>
                                          <p:cBhvr>
                                            <p:cTn id="29" dur="1" fill="hold">
                                              <p:stCondLst>
                                                <p:cond delay="0"/>
                                              </p:stCondLst>
                                            </p:cTn>
                                            <p:tgtEl>
                                              <p:spTgt spid="137"/>
                                            </p:tgtEl>
                                            <p:attrNameLst>
                                              <p:attrName>style.visibility</p:attrName>
                                            </p:attrNameLst>
                                          </p:cBhvr>
                                          <p:to>
                                            <p:strVal val="visible"/>
                                          </p:to>
                                        </p:set>
                                        <p:animEffect transition="in" filter="wipe(down)">
                                          <p:cBhvr>
                                            <p:cTn id="30" dur="580">
                                              <p:stCondLst>
                                                <p:cond delay="0"/>
                                              </p:stCondLst>
                                            </p:cTn>
                                            <p:tgtEl>
                                              <p:spTgt spid="137"/>
                                            </p:tgtEl>
                                          </p:cBhvr>
                                        </p:animEffect>
                                        <p:anim calcmode="lin" valueType="num">
                                          <p:cBhvr>
                                            <p:cTn id="31" dur="1822" tmFilter="0,0; 0.14,0.36; 0.43,0.73; 0.71,0.91; 1.0,1.0">
                                              <p:stCondLst>
                                                <p:cond delay="0"/>
                                              </p:stCondLst>
                                            </p:cTn>
                                            <p:tgtEl>
                                              <p:spTgt spid="137"/>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137"/>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137"/>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137"/>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137"/>
                                            </p:tgtEl>
                                            <p:attrNameLst>
                                              <p:attrName>ppt_y</p:attrName>
                                            </p:attrNameLst>
                                          </p:cBhvr>
                                          <p:tavLst>
                                            <p:tav tm="0" fmla="#ppt_y-sin(pi*$)/81">
                                              <p:val>
                                                <p:fltVal val="0"/>
                                              </p:val>
                                            </p:tav>
                                            <p:tav tm="100000">
                                              <p:val>
                                                <p:fltVal val="1"/>
                                              </p:val>
                                            </p:tav>
                                          </p:tavLst>
                                        </p:anim>
                                        <p:animScale>
                                          <p:cBhvr>
                                            <p:cTn id="36" dur="26">
                                              <p:stCondLst>
                                                <p:cond delay="650"/>
                                              </p:stCondLst>
                                            </p:cTn>
                                            <p:tgtEl>
                                              <p:spTgt spid="137"/>
                                            </p:tgtEl>
                                          </p:cBhvr>
                                          <p:to x="100000" y="60000"/>
                                        </p:animScale>
                                        <p:animScale>
                                          <p:cBhvr>
                                            <p:cTn id="37" dur="166" decel="50000">
                                              <p:stCondLst>
                                                <p:cond delay="676"/>
                                              </p:stCondLst>
                                            </p:cTn>
                                            <p:tgtEl>
                                              <p:spTgt spid="137"/>
                                            </p:tgtEl>
                                          </p:cBhvr>
                                          <p:to x="100000" y="100000"/>
                                        </p:animScale>
                                        <p:animScale>
                                          <p:cBhvr>
                                            <p:cTn id="38" dur="26">
                                              <p:stCondLst>
                                                <p:cond delay="1312"/>
                                              </p:stCondLst>
                                            </p:cTn>
                                            <p:tgtEl>
                                              <p:spTgt spid="137"/>
                                            </p:tgtEl>
                                          </p:cBhvr>
                                          <p:to x="100000" y="80000"/>
                                        </p:animScale>
                                        <p:animScale>
                                          <p:cBhvr>
                                            <p:cTn id="39" dur="166" decel="50000">
                                              <p:stCondLst>
                                                <p:cond delay="1338"/>
                                              </p:stCondLst>
                                            </p:cTn>
                                            <p:tgtEl>
                                              <p:spTgt spid="137"/>
                                            </p:tgtEl>
                                          </p:cBhvr>
                                          <p:to x="100000" y="100000"/>
                                        </p:animScale>
                                        <p:animScale>
                                          <p:cBhvr>
                                            <p:cTn id="40" dur="26">
                                              <p:stCondLst>
                                                <p:cond delay="1642"/>
                                              </p:stCondLst>
                                            </p:cTn>
                                            <p:tgtEl>
                                              <p:spTgt spid="137"/>
                                            </p:tgtEl>
                                          </p:cBhvr>
                                          <p:to x="100000" y="90000"/>
                                        </p:animScale>
                                        <p:animScale>
                                          <p:cBhvr>
                                            <p:cTn id="41" dur="166" decel="50000">
                                              <p:stCondLst>
                                                <p:cond delay="1668"/>
                                              </p:stCondLst>
                                            </p:cTn>
                                            <p:tgtEl>
                                              <p:spTgt spid="137"/>
                                            </p:tgtEl>
                                          </p:cBhvr>
                                          <p:to x="100000" y="100000"/>
                                        </p:animScale>
                                        <p:animScale>
                                          <p:cBhvr>
                                            <p:cTn id="42" dur="26">
                                              <p:stCondLst>
                                                <p:cond delay="1808"/>
                                              </p:stCondLst>
                                            </p:cTn>
                                            <p:tgtEl>
                                              <p:spTgt spid="137"/>
                                            </p:tgtEl>
                                          </p:cBhvr>
                                          <p:to x="100000" y="95000"/>
                                        </p:animScale>
                                        <p:animScale>
                                          <p:cBhvr>
                                            <p:cTn id="43" dur="166" decel="50000">
                                              <p:stCondLst>
                                                <p:cond delay="1834"/>
                                              </p:stCondLst>
                                            </p:cTn>
                                            <p:tgtEl>
                                              <p:spTgt spid="137"/>
                                            </p:tgtEl>
                                          </p:cBhvr>
                                          <p:to x="100000" y="100000"/>
                                        </p:animScale>
                                      </p:childTnLst>
                                    </p:cTn>
                                  </p:par>
                                  <p:par>
                                    <p:cTn id="44" presetID="26" presetClass="entr" presetSubtype="0" fill="hold" nodeType="withEffect">
                                      <p:stCondLst>
                                        <p:cond delay="5600"/>
                                      </p:stCondLst>
                                      <p:childTnLst>
                                        <p:set>
                                          <p:cBhvr>
                                            <p:cTn id="45" dur="1" fill="hold">
                                              <p:stCondLst>
                                                <p:cond delay="0"/>
                                              </p:stCondLst>
                                            </p:cTn>
                                            <p:tgtEl>
                                              <p:spTgt spid="55"/>
                                            </p:tgtEl>
                                            <p:attrNameLst>
                                              <p:attrName>style.visibility</p:attrName>
                                            </p:attrNameLst>
                                          </p:cBhvr>
                                          <p:to>
                                            <p:strVal val="visible"/>
                                          </p:to>
                                        </p:set>
                                        <p:animEffect transition="in" filter="wipe(down)">
                                          <p:cBhvr>
                                            <p:cTn id="46" dur="580">
                                              <p:stCondLst>
                                                <p:cond delay="0"/>
                                              </p:stCondLst>
                                            </p:cTn>
                                            <p:tgtEl>
                                              <p:spTgt spid="55"/>
                                            </p:tgtEl>
                                          </p:cBhvr>
                                        </p:animEffect>
                                        <p:anim calcmode="lin" valueType="num">
                                          <p:cBhvr>
                                            <p:cTn id="47" dur="1822" tmFilter="0,0; 0.14,0.36; 0.43,0.73; 0.71,0.91; 1.0,1.0">
                                              <p:stCondLst>
                                                <p:cond delay="0"/>
                                              </p:stCondLst>
                                            </p:cTn>
                                            <p:tgtEl>
                                              <p:spTgt spid="55"/>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55"/>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55"/>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55"/>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55"/>
                                            </p:tgtEl>
                                            <p:attrNameLst>
                                              <p:attrName>ppt_y</p:attrName>
                                            </p:attrNameLst>
                                          </p:cBhvr>
                                          <p:tavLst>
                                            <p:tav tm="0" fmla="#ppt_y-sin(pi*$)/81">
                                              <p:val>
                                                <p:fltVal val="0"/>
                                              </p:val>
                                            </p:tav>
                                            <p:tav tm="100000">
                                              <p:val>
                                                <p:fltVal val="1"/>
                                              </p:val>
                                            </p:tav>
                                          </p:tavLst>
                                        </p:anim>
                                        <p:animScale>
                                          <p:cBhvr>
                                            <p:cTn id="52" dur="26">
                                              <p:stCondLst>
                                                <p:cond delay="650"/>
                                              </p:stCondLst>
                                            </p:cTn>
                                            <p:tgtEl>
                                              <p:spTgt spid="55"/>
                                            </p:tgtEl>
                                          </p:cBhvr>
                                          <p:to x="100000" y="60000"/>
                                        </p:animScale>
                                        <p:animScale>
                                          <p:cBhvr>
                                            <p:cTn id="53" dur="166" decel="50000">
                                              <p:stCondLst>
                                                <p:cond delay="676"/>
                                              </p:stCondLst>
                                            </p:cTn>
                                            <p:tgtEl>
                                              <p:spTgt spid="55"/>
                                            </p:tgtEl>
                                          </p:cBhvr>
                                          <p:to x="100000" y="100000"/>
                                        </p:animScale>
                                        <p:animScale>
                                          <p:cBhvr>
                                            <p:cTn id="54" dur="26">
                                              <p:stCondLst>
                                                <p:cond delay="1312"/>
                                              </p:stCondLst>
                                            </p:cTn>
                                            <p:tgtEl>
                                              <p:spTgt spid="55"/>
                                            </p:tgtEl>
                                          </p:cBhvr>
                                          <p:to x="100000" y="80000"/>
                                        </p:animScale>
                                        <p:animScale>
                                          <p:cBhvr>
                                            <p:cTn id="55" dur="166" decel="50000">
                                              <p:stCondLst>
                                                <p:cond delay="1338"/>
                                              </p:stCondLst>
                                            </p:cTn>
                                            <p:tgtEl>
                                              <p:spTgt spid="55"/>
                                            </p:tgtEl>
                                          </p:cBhvr>
                                          <p:to x="100000" y="100000"/>
                                        </p:animScale>
                                        <p:animScale>
                                          <p:cBhvr>
                                            <p:cTn id="56" dur="26">
                                              <p:stCondLst>
                                                <p:cond delay="1642"/>
                                              </p:stCondLst>
                                            </p:cTn>
                                            <p:tgtEl>
                                              <p:spTgt spid="55"/>
                                            </p:tgtEl>
                                          </p:cBhvr>
                                          <p:to x="100000" y="90000"/>
                                        </p:animScale>
                                        <p:animScale>
                                          <p:cBhvr>
                                            <p:cTn id="57" dur="166" decel="50000">
                                              <p:stCondLst>
                                                <p:cond delay="1668"/>
                                              </p:stCondLst>
                                            </p:cTn>
                                            <p:tgtEl>
                                              <p:spTgt spid="55"/>
                                            </p:tgtEl>
                                          </p:cBhvr>
                                          <p:to x="100000" y="100000"/>
                                        </p:animScale>
                                        <p:animScale>
                                          <p:cBhvr>
                                            <p:cTn id="58" dur="26">
                                              <p:stCondLst>
                                                <p:cond delay="1808"/>
                                              </p:stCondLst>
                                            </p:cTn>
                                            <p:tgtEl>
                                              <p:spTgt spid="55"/>
                                            </p:tgtEl>
                                          </p:cBhvr>
                                          <p:to x="100000" y="95000"/>
                                        </p:animScale>
                                        <p:animScale>
                                          <p:cBhvr>
                                            <p:cTn id="59" dur="166" decel="50000">
                                              <p:stCondLst>
                                                <p:cond delay="1834"/>
                                              </p:stCondLst>
                                            </p:cTn>
                                            <p:tgtEl>
                                              <p:spTgt spid="55"/>
                                            </p:tgtEl>
                                          </p:cBhvr>
                                          <p:to x="100000" y="100000"/>
                                        </p:animScale>
                                      </p:childTnLst>
                                    </p:cTn>
                                  </p:par>
                                  <p:par>
                                    <p:cTn id="60" presetID="26" presetClass="entr" presetSubtype="0" fill="hold" nodeType="withEffect">
                                      <p:stCondLst>
                                        <p:cond delay="5800"/>
                                      </p:stCondLst>
                                      <p:childTnLst>
                                        <p:set>
                                          <p:cBhvr>
                                            <p:cTn id="61" dur="1" fill="hold">
                                              <p:stCondLst>
                                                <p:cond delay="0"/>
                                              </p:stCondLst>
                                            </p:cTn>
                                            <p:tgtEl>
                                              <p:spTgt spid="58"/>
                                            </p:tgtEl>
                                            <p:attrNameLst>
                                              <p:attrName>style.visibility</p:attrName>
                                            </p:attrNameLst>
                                          </p:cBhvr>
                                          <p:to>
                                            <p:strVal val="visible"/>
                                          </p:to>
                                        </p:set>
                                        <p:animEffect transition="in" filter="wipe(down)">
                                          <p:cBhvr>
                                            <p:cTn id="62" dur="580">
                                              <p:stCondLst>
                                                <p:cond delay="0"/>
                                              </p:stCondLst>
                                            </p:cTn>
                                            <p:tgtEl>
                                              <p:spTgt spid="58"/>
                                            </p:tgtEl>
                                          </p:cBhvr>
                                        </p:animEffect>
                                        <p:anim calcmode="lin" valueType="num">
                                          <p:cBhvr>
                                            <p:cTn id="63" dur="1822" tmFilter="0,0; 0.14,0.36; 0.43,0.73; 0.71,0.91; 1.0,1.0">
                                              <p:stCondLst>
                                                <p:cond delay="0"/>
                                              </p:stCondLst>
                                            </p:cTn>
                                            <p:tgtEl>
                                              <p:spTgt spid="58"/>
                                            </p:tgtEl>
                                            <p:attrNameLst>
                                              <p:attrName>ppt_x</p:attrName>
                                            </p:attrNameLst>
                                          </p:cBhvr>
                                          <p:tavLst>
                                            <p:tav tm="0">
                                              <p:val>
                                                <p:strVal val="#ppt_x-0.25"/>
                                              </p:val>
                                            </p:tav>
                                            <p:tav tm="100000">
                                              <p:val>
                                                <p:strVal val="#ppt_x"/>
                                              </p:val>
                                            </p:tav>
                                          </p:tavLst>
                                        </p:anim>
                                        <p:anim calcmode="lin" valueType="num">
                                          <p:cBhvr>
                                            <p:cTn id="64" dur="664" tmFilter="0.0,0.0; 0.25,0.07; 0.50,0.2; 0.75,0.467; 1.0,1.0">
                                              <p:stCondLst>
                                                <p:cond delay="0"/>
                                              </p:stCondLst>
                                            </p:cTn>
                                            <p:tgtEl>
                                              <p:spTgt spid="58"/>
                                            </p:tgtEl>
                                            <p:attrNameLst>
                                              <p:attrName>ppt_y</p:attrName>
                                            </p:attrNameLst>
                                          </p:cBhvr>
                                          <p:tavLst>
                                            <p:tav tm="0" fmla="#ppt_y-sin(pi*$)/3">
                                              <p:val>
                                                <p:fltVal val="0.5"/>
                                              </p:val>
                                            </p:tav>
                                            <p:tav tm="100000">
                                              <p:val>
                                                <p:fltVal val="1"/>
                                              </p:val>
                                            </p:tav>
                                          </p:tavLst>
                                        </p:anim>
                                        <p:anim calcmode="lin" valueType="num">
                                          <p:cBhvr>
                                            <p:cTn id="65" dur="664" tmFilter="0, 0; 0.125,0.2665; 0.25,0.4; 0.375,0.465; 0.5,0.5;  0.625,0.535; 0.75,0.6; 0.875,0.7335; 1,1">
                                              <p:stCondLst>
                                                <p:cond delay="664"/>
                                              </p:stCondLst>
                                            </p:cTn>
                                            <p:tgtEl>
                                              <p:spTgt spid="58"/>
                                            </p:tgtEl>
                                            <p:attrNameLst>
                                              <p:attrName>ppt_y</p:attrName>
                                            </p:attrNameLst>
                                          </p:cBhvr>
                                          <p:tavLst>
                                            <p:tav tm="0" fmla="#ppt_y-sin(pi*$)/9">
                                              <p:val>
                                                <p:fltVal val="0"/>
                                              </p:val>
                                            </p:tav>
                                            <p:tav tm="100000">
                                              <p:val>
                                                <p:fltVal val="1"/>
                                              </p:val>
                                            </p:tav>
                                          </p:tavLst>
                                        </p:anim>
                                        <p:anim calcmode="lin" valueType="num">
                                          <p:cBhvr>
                                            <p:cTn id="66" dur="332" tmFilter="0, 0; 0.125,0.2665; 0.25,0.4; 0.375,0.465; 0.5,0.5;  0.625,0.535; 0.75,0.6; 0.875,0.7335; 1,1">
                                              <p:stCondLst>
                                                <p:cond delay="1324"/>
                                              </p:stCondLst>
                                            </p:cTn>
                                            <p:tgtEl>
                                              <p:spTgt spid="58"/>
                                            </p:tgtEl>
                                            <p:attrNameLst>
                                              <p:attrName>ppt_y</p:attrName>
                                            </p:attrNameLst>
                                          </p:cBhvr>
                                          <p:tavLst>
                                            <p:tav tm="0" fmla="#ppt_y-sin(pi*$)/27">
                                              <p:val>
                                                <p:fltVal val="0"/>
                                              </p:val>
                                            </p:tav>
                                            <p:tav tm="100000">
                                              <p:val>
                                                <p:fltVal val="1"/>
                                              </p:val>
                                            </p:tav>
                                          </p:tavLst>
                                        </p:anim>
                                        <p:anim calcmode="lin" valueType="num">
                                          <p:cBhvr>
                                            <p:cTn id="67" dur="164" tmFilter="0, 0; 0.125,0.2665; 0.25,0.4; 0.375,0.465; 0.5,0.5;  0.625,0.535; 0.75,0.6; 0.875,0.7335; 1,1">
                                              <p:stCondLst>
                                                <p:cond delay="1656"/>
                                              </p:stCondLst>
                                            </p:cTn>
                                            <p:tgtEl>
                                              <p:spTgt spid="58"/>
                                            </p:tgtEl>
                                            <p:attrNameLst>
                                              <p:attrName>ppt_y</p:attrName>
                                            </p:attrNameLst>
                                          </p:cBhvr>
                                          <p:tavLst>
                                            <p:tav tm="0" fmla="#ppt_y-sin(pi*$)/81">
                                              <p:val>
                                                <p:fltVal val="0"/>
                                              </p:val>
                                            </p:tav>
                                            <p:tav tm="100000">
                                              <p:val>
                                                <p:fltVal val="1"/>
                                              </p:val>
                                            </p:tav>
                                          </p:tavLst>
                                        </p:anim>
                                        <p:animScale>
                                          <p:cBhvr>
                                            <p:cTn id="68" dur="26">
                                              <p:stCondLst>
                                                <p:cond delay="650"/>
                                              </p:stCondLst>
                                            </p:cTn>
                                            <p:tgtEl>
                                              <p:spTgt spid="58"/>
                                            </p:tgtEl>
                                          </p:cBhvr>
                                          <p:to x="100000" y="60000"/>
                                        </p:animScale>
                                        <p:animScale>
                                          <p:cBhvr>
                                            <p:cTn id="69" dur="166" decel="50000">
                                              <p:stCondLst>
                                                <p:cond delay="676"/>
                                              </p:stCondLst>
                                            </p:cTn>
                                            <p:tgtEl>
                                              <p:spTgt spid="58"/>
                                            </p:tgtEl>
                                          </p:cBhvr>
                                          <p:to x="100000" y="100000"/>
                                        </p:animScale>
                                        <p:animScale>
                                          <p:cBhvr>
                                            <p:cTn id="70" dur="26">
                                              <p:stCondLst>
                                                <p:cond delay="1312"/>
                                              </p:stCondLst>
                                            </p:cTn>
                                            <p:tgtEl>
                                              <p:spTgt spid="58"/>
                                            </p:tgtEl>
                                          </p:cBhvr>
                                          <p:to x="100000" y="80000"/>
                                        </p:animScale>
                                        <p:animScale>
                                          <p:cBhvr>
                                            <p:cTn id="71" dur="166" decel="50000">
                                              <p:stCondLst>
                                                <p:cond delay="1338"/>
                                              </p:stCondLst>
                                            </p:cTn>
                                            <p:tgtEl>
                                              <p:spTgt spid="58"/>
                                            </p:tgtEl>
                                          </p:cBhvr>
                                          <p:to x="100000" y="100000"/>
                                        </p:animScale>
                                        <p:animScale>
                                          <p:cBhvr>
                                            <p:cTn id="72" dur="26">
                                              <p:stCondLst>
                                                <p:cond delay="1642"/>
                                              </p:stCondLst>
                                            </p:cTn>
                                            <p:tgtEl>
                                              <p:spTgt spid="58"/>
                                            </p:tgtEl>
                                          </p:cBhvr>
                                          <p:to x="100000" y="90000"/>
                                        </p:animScale>
                                        <p:animScale>
                                          <p:cBhvr>
                                            <p:cTn id="73" dur="166" decel="50000">
                                              <p:stCondLst>
                                                <p:cond delay="1668"/>
                                              </p:stCondLst>
                                            </p:cTn>
                                            <p:tgtEl>
                                              <p:spTgt spid="58"/>
                                            </p:tgtEl>
                                          </p:cBhvr>
                                          <p:to x="100000" y="100000"/>
                                        </p:animScale>
                                        <p:animScale>
                                          <p:cBhvr>
                                            <p:cTn id="74" dur="26">
                                              <p:stCondLst>
                                                <p:cond delay="1808"/>
                                              </p:stCondLst>
                                            </p:cTn>
                                            <p:tgtEl>
                                              <p:spTgt spid="58"/>
                                            </p:tgtEl>
                                          </p:cBhvr>
                                          <p:to x="100000" y="95000"/>
                                        </p:animScale>
                                        <p:animScale>
                                          <p:cBhvr>
                                            <p:cTn id="75" dur="166" decel="50000">
                                              <p:stCondLst>
                                                <p:cond delay="1834"/>
                                              </p:stCondLst>
                                            </p:cTn>
                                            <p:tgtEl>
                                              <p:spTgt spid="58"/>
                                            </p:tgtEl>
                                          </p:cBhvr>
                                          <p:to x="100000" y="100000"/>
                                        </p:animScale>
                                      </p:childTnLst>
                                    </p:cTn>
                                  </p:par>
                                  <p:par>
                                    <p:cTn id="76" presetID="26" presetClass="entr" presetSubtype="0" fill="hold" nodeType="withEffect">
                                      <p:stCondLst>
                                        <p:cond delay="6000"/>
                                      </p:stCondLst>
                                      <p:childTnLst>
                                        <p:set>
                                          <p:cBhvr>
                                            <p:cTn id="77" dur="1" fill="hold">
                                              <p:stCondLst>
                                                <p:cond delay="0"/>
                                              </p:stCondLst>
                                            </p:cTn>
                                            <p:tgtEl>
                                              <p:spTgt spid="51"/>
                                            </p:tgtEl>
                                            <p:attrNameLst>
                                              <p:attrName>style.visibility</p:attrName>
                                            </p:attrNameLst>
                                          </p:cBhvr>
                                          <p:to>
                                            <p:strVal val="visible"/>
                                          </p:to>
                                        </p:set>
                                        <p:animEffect transition="in" filter="wipe(down)">
                                          <p:cBhvr>
                                            <p:cTn id="78" dur="580">
                                              <p:stCondLst>
                                                <p:cond delay="0"/>
                                              </p:stCondLst>
                                            </p:cTn>
                                            <p:tgtEl>
                                              <p:spTgt spid="51"/>
                                            </p:tgtEl>
                                          </p:cBhvr>
                                        </p:animEffect>
                                        <p:anim calcmode="lin" valueType="num">
                                          <p:cBhvr>
                                            <p:cTn id="79" dur="1822" tmFilter="0,0; 0.14,0.36; 0.43,0.73; 0.71,0.91; 1.0,1.0">
                                              <p:stCondLst>
                                                <p:cond delay="0"/>
                                              </p:stCondLst>
                                            </p:cTn>
                                            <p:tgtEl>
                                              <p:spTgt spid="51"/>
                                            </p:tgtEl>
                                            <p:attrNameLst>
                                              <p:attrName>ppt_x</p:attrName>
                                            </p:attrNameLst>
                                          </p:cBhvr>
                                          <p:tavLst>
                                            <p:tav tm="0">
                                              <p:val>
                                                <p:strVal val="#ppt_x-0.25"/>
                                              </p:val>
                                            </p:tav>
                                            <p:tav tm="100000">
                                              <p:val>
                                                <p:strVal val="#ppt_x"/>
                                              </p:val>
                                            </p:tav>
                                          </p:tavLst>
                                        </p:anim>
                                        <p:anim calcmode="lin" valueType="num">
                                          <p:cBhvr>
                                            <p:cTn id="80" dur="664" tmFilter="0.0,0.0; 0.25,0.07; 0.50,0.2; 0.75,0.467; 1.0,1.0">
                                              <p:stCondLst>
                                                <p:cond delay="0"/>
                                              </p:stCondLst>
                                            </p:cTn>
                                            <p:tgtEl>
                                              <p:spTgt spid="51"/>
                                            </p:tgtEl>
                                            <p:attrNameLst>
                                              <p:attrName>ppt_y</p:attrName>
                                            </p:attrNameLst>
                                          </p:cBhvr>
                                          <p:tavLst>
                                            <p:tav tm="0" fmla="#ppt_y-sin(pi*$)/3">
                                              <p:val>
                                                <p:fltVal val="0.5"/>
                                              </p:val>
                                            </p:tav>
                                            <p:tav tm="100000">
                                              <p:val>
                                                <p:fltVal val="1"/>
                                              </p:val>
                                            </p:tav>
                                          </p:tavLst>
                                        </p:anim>
                                        <p:anim calcmode="lin" valueType="num">
                                          <p:cBhvr>
                                            <p:cTn id="81" dur="664" tmFilter="0, 0; 0.125,0.2665; 0.25,0.4; 0.375,0.465; 0.5,0.5;  0.625,0.535; 0.75,0.6; 0.875,0.7335; 1,1">
                                              <p:stCondLst>
                                                <p:cond delay="664"/>
                                              </p:stCondLst>
                                            </p:cTn>
                                            <p:tgtEl>
                                              <p:spTgt spid="51"/>
                                            </p:tgtEl>
                                            <p:attrNameLst>
                                              <p:attrName>ppt_y</p:attrName>
                                            </p:attrNameLst>
                                          </p:cBhvr>
                                          <p:tavLst>
                                            <p:tav tm="0" fmla="#ppt_y-sin(pi*$)/9">
                                              <p:val>
                                                <p:fltVal val="0"/>
                                              </p:val>
                                            </p:tav>
                                            <p:tav tm="100000">
                                              <p:val>
                                                <p:fltVal val="1"/>
                                              </p:val>
                                            </p:tav>
                                          </p:tavLst>
                                        </p:anim>
                                        <p:anim calcmode="lin" valueType="num">
                                          <p:cBhvr>
                                            <p:cTn id="82" dur="332" tmFilter="0, 0; 0.125,0.2665; 0.25,0.4; 0.375,0.465; 0.5,0.5;  0.625,0.535; 0.75,0.6; 0.875,0.7335; 1,1">
                                              <p:stCondLst>
                                                <p:cond delay="1324"/>
                                              </p:stCondLst>
                                            </p:cTn>
                                            <p:tgtEl>
                                              <p:spTgt spid="51"/>
                                            </p:tgtEl>
                                            <p:attrNameLst>
                                              <p:attrName>ppt_y</p:attrName>
                                            </p:attrNameLst>
                                          </p:cBhvr>
                                          <p:tavLst>
                                            <p:tav tm="0" fmla="#ppt_y-sin(pi*$)/27">
                                              <p:val>
                                                <p:fltVal val="0"/>
                                              </p:val>
                                            </p:tav>
                                            <p:tav tm="100000">
                                              <p:val>
                                                <p:fltVal val="1"/>
                                              </p:val>
                                            </p:tav>
                                          </p:tavLst>
                                        </p:anim>
                                        <p:anim calcmode="lin" valueType="num">
                                          <p:cBhvr>
                                            <p:cTn id="83" dur="164" tmFilter="0, 0; 0.125,0.2665; 0.25,0.4; 0.375,0.465; 0.5,0.5;  0.625,0.535; 0.75,0.6; 0.875,0.7335; 1,1">
                                              <p:stCondLst>
                                                <p:cond delay="1656"/>
                                              </p:stCondLst>
                                            </p:cTn>
                                            <p:tgtEl>
                                              <p:spTgt spid="51"/>
                                            </p:tgtEl>
                                            <p:attrNameLst>
                                              <p:attrName>ppt_y</p:attrName>
                                            </p:attrNameLst>
                                          </p:cBhvr>
                                          <p:tavLst>
                                            <p:tav tm="0" fmla="#ppt_y-sin(pi*$)/81">
                                              <p:val>
                                                <p:fltVal val="0"/>
                                              </p:val>
                                            </p:tav>
                                            <p:tav tm="100000">
                                              <p:val>
                                                <p:fltVal val="1"/>
                                              </p:val>
                                            </p:tav>
                                          </p:tavLst>
                                        </p:anim>
                                        <p:animScale>
                                          <p:cBhvr>
                                            <p:cTn id="84" dur="26">
                                              <p:stCondLst>
                                                <p:cond delay="650"/>
                                              </p:stCondLst>
                                            </p:cTn>
                                            <p:tgtEl>
                                              <p:spTgt spid="51"/>
                                            </p:tgtEl>
                                          </p:cBhvr>
                                          <p:to x="100000" y="60000"/>
                                        </p:animScale>
                                        <p:animScale>
                                          <p:cBhvr>
                                            <p:cTn id="85" dur="166" decel="50000">
                                              <p:stCondLst>
                                                <p:cond delay="676"/>
                                              </p:stCondLst>
                                            </p:cTn>
                                            <p:tgtEl>
                                              <p:spTgt spid="51"/>
                                            </p:tgtEl>
                                          </p:cBhvr>
                                          <p:to x="100000" y="100000"/>
                                        </p:animScale>
                                        <p:animScale>
                                          <p:cBhvr>
                                            <p:cTn id="86" dur="26">
                                              <p:stCondLst>
                                                <p:cond delay="1312"/>
                                              </p:stCondLst>
                                            </p:cTn>
                                            <p:tgtEl>
                                              <p:spTgt spid="51"/>
                                            </p:tgtEl>
                                          </p:cBhvr>
                                          <p:to x="100000" y="80000"/>
                                        </p:animScale>
                                        <p:animScale>
                                          <p:cBhvr>
                                            <p:cTn id="87" dur="166" decel="50000">
                                              <p:stCondLst>
                                                <p:cond delay="1338"/>
                                              </p:stCondLst>
                                            </p:cTn>
                                            <p:tgtEl>
                                              <p:spTgt spid="51"/>
                                            </p:tgtEl>
                                          </p:cBhvr>
                                          <p:to x="100000" y="100000"/>
                                        </p:animScale>
                                        <p:animScale>
                                          <p:cBhvr>
                                            <p:cTn id="88" dur="26">
                                              <p:stCondLst>
                                                <p:cond delay="1642"/>
                                              </p:stCondLst>
                                            </p:cTn>
                                            <p:tgtEl>
                                              <p:spTgt spid="51"/>
                                            </p:tgtEl>
                                          </p:cBhvr>
                                          <p:to x="100000" y="90000"/>
                                        </p:animScale>
                                        <p:animScale>
                                          <p:cBhvr>
                                            <p:cTn id="89" dur="166" decel="50000">
                                              <p:stCondLst>
                                                <p:cond delay="1668"/>
                                              </p:stCondLst>
                                            </p:cTn>
                                            <p:tgtEl>
                                              <p:spTgt spid="51"/>
                                            </p:tgtEl>
                                          </p:cBhvr>
                                          <p:to x="100000" y="100000"/>
                                        </p:animScale>
                                        <p:animScale>
                                          <p:cBhvr>
                                            <p:cTn id="90" dur="26">
                                              <p:stCondLst>
                                                <p:cond delay="1808"/>
                                              </p:stCondLst>
                                            </p:cTn>
                                            <p:tgtEl>
                                              <p:spTgt spid="51"/>
                                            </p:tgtEl>
                                          </p:cBhvr>
                                          <p:to x="100000" y="95000"/>
                                        </p:animScale>
                                        <p:animScale>
                                          <p:cBhvr>
                                            <p:cTn id="91" dur="166" decel="50000">
                                              <p:stCondLst>
                                                <p:cond delay="1834"/>
                                              </p:stCondLst>
                                            </p:cTn>
                                            <p:tgtEl>
                                              <p:spTgt spid="51"/>
                                            </p:tgtEl>
                                          </p:cBhvr>
                                          <p:to x="100000" y="100000"/>
                                        </p:animScale>
                                      </p:childTnLst>
                                    </p:cTn>
                                  </p:par>
                                  <p:par>
                                    <p:cTn id="92" presetID="26" presetClass="entr" presetSubtype="0" fill="hold" nodeType="withEffect">
                                      <p:stCondLst>
                                        <p:cond delay="6200"/>
                                      </p:stCondLst>
                                      <p:childTnLst>
                                        <p:set>
                                          <p:cBhvr>
                                            <p:cTn id="93" dur="1" fill="hold">
                                              <p:stCondLst>
                                                <p:cond delay="0"/>
                                              </p:stCondLst>
                                            </p:cTn>
                                            <p:tgtEl>
                                              <p:spTgt spid="63"/>
                                            </p:tgtEl>
                                            <p:attrNameLst>
                                              <p:attrName>style.visibility</p:attrName>
                                            </p:attrNameLst>
                                          </p:cBhvr>
                                          <p:to>
                                            <p:strVal val="visible"/>
                                          </p:to>
                                        </p:set>
                                        <p:animEffect transition="in" filter="wipe(down)">
                                          <p:cBhvr>
                                            <p:cTn id="94" dur="580">
                                              <p:stCondLst>
                                                <p:cond delay="0"/>
                                              </p:stCondLst>
                                            </p:cTn>
                                            <p:tgtEl>
                                              <p:spTgt spid="63"/>
                                            </p:tgtEl>
                                          </p:cBhvr>
                                        </p:animEffect>
                                        <p:anim calcmode="lin" valueType="num">
                                          <p:cBhvr>
                                            <p:cTn id="95" dur="1822" tmFilter="0,0; 0.14,0.36; 0.43,0.73; 0.71,0.91; 1.0,1.0">
                                              <p:stCondLst>
                                                <p:cond delay="0"/>
                                              </p:stCondLst>
                                            </p:cTn>
                                            <p:tgtEl>
                                              <p:spTgt spid="63"/>
                                            </p:tgtEl>
                                            <p:attrNameLst>
                                              <p:attrName>ppt_x</p:attrName>
                                            </p:attrNameLst>
                                          </p:cBhvr>
                                          <p:tavLst>
                                            <p:tav tm="0">
                                              <p:val>
                                                <p:strVal val="#ppt_x-0.25"/>
                                              </p:val>
                                            </p:tav>
                                            <p:tav tm="100000">
                                              <p:val>
                                                <p:strVal val="#ppt_x"/>
                                              </p:val>
                                            </p:tav>
                                          </p:tavLst>
                                        </p:anim>
                                        <p:anim calcmode="lin" valueType="num">
                                          <p:cBhvr>
                                            <p:cTn id="96" dur="664" tmFilter="0.0,0.0; 0.25,0.07; 0.50,0.2; 0.75,0.467; 1.0,1.0">
                                              <p:stCondLst>
                                                <p:cond delay="0"/>
                                              </p:stCondLst>
                                            </p:cTn>
                                            <p:tgtEl>
                                              <p:spTgt spid="63"/>
                                            </p:tgtEl>
                                            <p:attrNameLst>
                                              <p:attrName>ppt_y</p:attrName>
                                            </p:attrNameLst>
                                          </p:cBhvr>
                                          <p:tavLst>
                                            <p:tav tm="0" fmla="#ppt_y-sin(pi*$)/3">
                                              <p:val>
                                                <p:fltVal val="0.5"/>
                                              </p:val>
                                            </p:tav>
                                            <p:tav tm="100000">
                                              <p:val>
                                                <p:fltVal val="1"/>
                                              </p:val>
                                            </p:tav>
                                          </p:tavLst>
                                        </p:anim>
                                        <p:anim calcmode="lin" valueType="num">
                                          <p:cBhvr>
                                            <p:cTn id="97" dur="664" tmFilter="0, 0; 0.125,0.2665; 0.25,0.4; 0.375,0.465; 0.5,0.5;  0.625,0.535; 0.75,0.6; 0.875,0.7335; 1,1">
                                              <p:stCondLst>
                                                <p:cond delay="664"/>
                                              </p:stCondLst>
                                            </p:cTn>
                                            <p:tgtEl>
                                              <p:spTgt spid="63"/>
                                            </p:tgtEl>
                                            <p:attrNameLst>
                                              <p:attrName>ppt_y</p:attrName>
                                            </p:attrNameLst>
                                          </p:cBhvr>
                                          <p:tavLst>
                                            <p:tav tm="0" fmla="#ppt_y-sin(pi*$)/9">
                                              <p:val>
                                                <p:fltVal val="0"/>
                                              </p:val>
                                            </p:tav>
                                            <p:tav tm="100000">
                                              <p:val>
                                                <p:fltVal val="1"/>
                                              </p:val>
                                            </p:tav>
                                          </p:tavLst>
                                        </p:anim>
                                        <p:anim calcmode="lin" valueType="num">
                                          <p:cBhvr>
                                            <p:cTn id="98" dur="332" tmFilter="0, 0; 0.125,0.2665; 0.25,0.4; 0.375,0.465; 0.5,0.5;  0.625,0.535; 0.75,0.6; 0.875,0.7335; 1,1">
                                              <p:stCondLst>
                                                <p:cond delay="1324"/>
                                              </p:stCondLst>
                                            </p:cTn>
                                            <p:tgtEl>
                                              <p:spTgt spid="63"/>
                                            </p:tgtEl>
                                            <p:attrNameLst>
                                              <p:attrName>ppt_y</p:attrName>
                                            </p:attrNameLst>
                                          </p:cBhvr>
                                          <p:tavLst>
                                            <p:tav tm="0" fmla="#ppt_y-sin(pi*$)/27">
                                              <p:val>
                                                <p:fltVal val="0"/>
                                              </p:val>
                                            </p:tav>
                                            <p:tav tm="100000">
                                              <p:val>
                                                <p:fltVal val="1"/>
                                              </p:val>
                                            </p:tav>
                                          </p:tavLst>
                                        </p:anim>
                                        <p:anim calcmode="lin" valueType="num">
                                          <p:cBhvr>
                                            <p:cTn id="99" dur="164" tmFilter="0, 0; 0.125,0.2665; 0.25,0.4; 0.375,0.465; 0.5,0.5;  0.625,0.535; 0.75,0.6; 0.875,0.7335; 1,1">
                                              <p:stCondLst>
                                                <p:cond delay="1656"/>
                                              </p:stCondLst>
                                            </p:cTn>
                                            <p:tgtEl>
                                              <p:spTgt spid="63"/>
                                            </p:tgtEl>
                                            <p:attrNameLst>
                                              <p:attrName>ppt_y</p:attrName>
                                            </p:attrNameLst>
                                          </p:cBhvr>
                                          <p:tavLst>
                                            <p:tav tm="0" fmla="#ppt_y-sin(pi*$)/81">
                                              <p:val>
                                                <p:fltVal val="0"/>
                                              </p:val>
                                            </p:tav>
                                            <p:tav tm="100000">
                                              <p:val>
                                                <p:fltVal val="1"/>
                                              </p:val>
                                            </p:tav>
                                          </p:tavLst>
                                        </p:anim>
                                        <p:animScale>
                                          <p:cBhvr>
                                            <p:cTn id="100" dur="26">
                                              <p:stCondLst>
                                                <p:cond delay="650"/>
                                              </p:stCondLst>
                                            </p:cTn>
                                            <p:tgtEl>
                                              <p:spTgt spid="63"/>
                                            </p:tgtEl>
                                          </p:cBhvr>
                                          <p:to x="100000" y="60000"/>
                                        </p:animScale>
                                        <p:animScale>
                                          <p:cBhvr>
                                            <p:cTn id="101" dur="166" decel="50000">
                                              <p:stCondLst>
                                                <p:cond delay="676"/>
                                              </p:stCondLst>
                                            </p:cTn>
                                            <p:tgtEl>
                                              <p:spTgt spid="63"/>
                                            </p:tgtEl>
                                          </p:cBhvr>
                                          <p:to x="100000" y="100000"/>
                                        </p:animScale>
                                        <p:animScale>
                                          <p:cBhvr>
                                            <p:cTn id="102" dur="26">
                                              <p:stCondLst>
                                                <p:cond delay="1312"/>
                                              </p:stCondLst>
                                            </p:cTn>
                                            <p:tgtEl>
                                              <p:spTgt spid="63"/>
                                            </p:tgtEl>
                                          </p:cBhvr>
                                          <p:to x="100000" y="80000"/>
                                        </p:animScale>
                                        <p:animScale>
                                          <p:cBhvr>
                                            <p:cTn id="103" dur="166" decel="50000">
                                              <p:stCondLst>
                                                <p:cond delay="1338"/>
                                              </p:stCondLst>
                                            </p:cTn>
                                            <p:tgtEl>
                                              <p:spTgt spid="63"/>
                                            </p:tgtEl>
                                          </p:cBhvr>
                                          <p:to x="100000" y="100000"/>
                                        </p:animScale>
                                        <p:animScale>
                                          <p:cBhvr>
                                            <p:cTn id="104" dur="26">
                                              <p:stCondLst>
                                                <p:cond delay="1642"/>
                                              </p:stCondLst>
                                            </p:cTn>
                                            <p:tgtEl>
                                              <p:spTgt spid="63"/>
                                            </p:tgtEl>
                                          </p:cBhvr>
                                          <p:to x="100000" y="90000"/>
                                        </p:animScale>
                                        <p:animScale>
                                          <p:cBhvr>
                                            <p:cTn id="105" dur="166" decel="50000">
                                              <p:stCondLst>
                                                <p:cond delay="1668"/>
                                              </p:stCondLst>
                                            </p:cTn>
                                            <p:tgtEl>
                                              <p:spTgt spid="63"/>
                                            </p:tgtEl>
                                          </p:cBhvr>
                                          <p:to x="100000" y="100000"/>
                                        </p:animScale>
                                        <p:animScale>
                                          <p:cBhvr>
                                            <p:cTn id="106" dur="26">
                                              <p:stCondLst>
                                                <p:cond delay="1808"/>
                                              </p:stCondLst>
                                            </p:cTn>
                                            <p:tgtEl>
                                              <p:spTgt spid="63"/>
                                            </p:tgtEl>
                                          </p:cBhvr>
                                          <p:to x="100000" y="95000"/>
                                        </p:animScale>
                                        <p:animScale>
                                          <p:cBhvr>
                                            <p:cTn id="107" dur="166" decel="50000">
                                              <p:stCondLst>
                                                <p:cond delay="1834"/>
                                              </p:stCondLst>
                                            </p:cTn>
                                            <p:tgtEl>
                                              <p:spTgt spid="63"/>
                                            </p:tgtEl>
                                          </p:cBhvr>
                                          <p:to x="100000" y="100000"/>
                                        </p:animScale>
                                      </p:childTnLst>
                                    </p:cTn>
                                  </p:par>
                                  <p:par>
                                    <p:cTn id="108" presetID="2" presetClass="entr" presetSubtype="8" fill="hold" nodeType="withEffect" p14:presetBounceEnd="50000">
                                      <p:stCondLst>
                                        <p:cond delay="6500"/>
                                      </p:stCondLst>
                                      <p:childTnLst>
                                        <p:set>
                                          <p:cBhvr>
                                            <p:cTn id="109" dur="1" fill="hold">
                                              <p:stCondLst>
                                                <p:cond delay="0"/>
                                              </p:stCondLst>
                                            </p:cTn>
                                            <p:tgtEl>
                                              <p:spTgt spid="46"/>
                                            </p:tgtEl>
                                            <p:attrNameLst>
                                              <p:attrName>style.visibility</p:attrName>
                                            </p:attrNameLst>
                                          </p:cBhvr>
                                          <p:to>
                                            <p:strVal val="visible"/>
                                          </p:to>
                                        </p:set>
                                        <p:anim calcmode="lin" valueType="num" p14:bounceEnd="50000">
                                          <p:cBhvr additive="base">
                                            <p:cTn id="110" dur="2000" fill="hold"/>
                                            <p:tgtEl>
                                              <p:spTgt spid="46"/>
                                            </p:tgtEl>
                                            <p:attrNameLst>
                                              <p:attrName>ppt_x</p:attrName>
                                            </p:attrNameLst>
                                          </p:cBhvr>
                                          <p:tavLst>
                                            <p:tav tm="0">
                                              <p:val>
                                                <p:strVal val="0-#ppt_w/2"/>
                                              </p:val>
                                            </p:tav>
                                            <p:tav tm="100000">
                                              <p:val>
                                                <p:strVal val="#ppt_x"/>
                                              </p:val>
                                            </p:tav>
                                          </p:tavLst>
                                        </p:anim>
                                        <p:anim calcmode="lin" valueType="num" p14:bounceEnd="50000">
                                          <p:cBhvr additive="base">
                                            <p:cTn id="111" dur="2000" fill="hold"/>
                                            <p:tgtEl>
                                              <p:spTgt spid="46"/>
                                            </p:tgtEl>
                                            <p:attrNameLst>
                                              <p:attrName>ppt_y</p:attrName>
                                            </p:attrNameLst>
                                          </p:cBhvr>
                                          <p:tavLst>
                                            <p:tav tm="0">
                                              <p:val>
                                                <p:strVal val="#ppt_y"/>
                                              </p:val>
                                            </p:tav>
                                            <p:tav tm="100000">
                                              <p:val>
                                                <p:strVal val="#ppt_y"/>
                                              </p:val>
                                            </p:tav>
                                          </p:tavLst>
                                        </p:anim>
                                      </p:childTnLst>
                                    </p:cTn>
                                  </p:par>
                                  <p:par>
                                    <p:cTn id="112" presetID="22" presetClass="entr" presetSubtype="4" fill="hold" nodeType="withEffect">
                                      <p:stCondLst>
                                        <p:cond delay="7500"/>
                                      </p:stCondLst>
                                      <p:childTnLst>
                                        <p:set>
                                          <p:cBhvr>
                                            <p:cTn id="113" dur="1" fill="hold">
                                              <p:stCondLst>
                                                <p:cond delay="0"/>
                                              </p:stCondLst>
                                            </p:cTn>
                                            <p:tgtEl>
                                              <p:spTgt spid="20"/>
                                            </p:tgtEl>
                                            <p:attrNameLst>
                                              <p:attrName>style.visibility</p:attrName>
                                            </p:attrNameLst>
                                          </p:cBhvr>
                                          <p:to>
                                            <p:strVal val="visible"/>
                                          </p:to>
                                        </p:set>
                                        <p:animEffect transition="in" filter="wipe(down)">
                                          <p:cBhvr>
                                            <p:cTn id="114" dur="1500"/>
                                            <p:tgtEl>
                                              <p:spTgt spid="20"/>
                                            </p:tgtEl>
                                          </p:cBhvr>
                                        </p:animEffect>
                                      </p:childTnLst>
                                    </p:cTn>
                                  </p:par>
                                  <p:par>
                                    <p:cTn id="115" presetID="2" presetClass="entr" presetSubtype="4" fill="hold" nodeType="withEffect" p14:presetBounceEnd="75000">
                                      <p:stCondLst>
                                        <p:cond delay="7500"/>
                                      </p:stCondLst>
                                      <p:childTnLst>
                                        <p:set>
                                          <p:cBhvr>
                                            <p:cTn id="116" dur="1" fill="hold">
                                              <p:stCondLst>
                                                <p:cond delay="0"/>
                                              </p:stCondLst>
                                            </p:cTn>
                                            <p:tgtEl>
                                              <p:spTgt spid="36"/>
                                            </p:tgtEl>
                                            <p:attrNameLst>
                                              <p:attrName>style.visibility</p:attrName>
                                            </p:attrNameLst>
                                          </p:cBhvr>
                                          <p:to>
                                            <p:strVal val="visible"/>
                                          </p:to>
                                        </p:set>
                                        <p:anim calcmode="lin" valueType="num" p14:bounceEnd="75000">
                                          <p:cBhvr additive="base">
                                            <p:cTn id="117" dur="2000" fill="hold"/>
                                            <p:tgtEl>
                                              <p:spTgt spid="36"/>
                                            </p:tgtEl>
                                            <p:attrNameLst>
                                              <p:attrName>ppt_x</p:attrName>
                                            </p:attrNameLst>
                                          </p:cBhvr>
                                          <p:tavLst>
                                            <p:tav tm="0">
                                              <p:val>
                                                <p:strVal val="#ppt_x"/>
                                              </p:val>
                                            </p:tav>
                                            <p:tav tm="100000">
                                              <p:val>
                                                <p:strVal val="#ppt_x"/>
                                              </p:val>
                                            </p:tav>
                                          </p:tavLst>
                                        </p:anim>
                                        <p:anim calcmode="lin" valueType="num" p14:bounceEnd="75000">
                                          <p:cBhvr additive="base">
                                            <p:cTn id="118" dur="2000" fill="hold"/>
                                            <p:tgtEl>
                                              <p:spTgt spid="36"/>
                                            </p:tgtEl>
                                            <p:attrNameLst>
                                              <p:attrName>ppt_y</p:attrName>
                                            </p:attrNameLst>
                                          </p:cBhvr>
                                          <p:tavLst>
                                            <p:tav tm="0">
                                              <p:val>
                                                <p:strVal val="1+#ppt_h/2"/>
                                              </p:val>
                                            </p:tav>
                                            <p:tav tm="100000">
                                              <p:val>
                                                <p:strVal val="#ppt_y"/>
                                              </p:val>
                                            </p:tav>
                                          </p:tavLst>
                                        </p:anim>
                                      </p:childTnLst>
                                    </p:cTn>
                                  </p:par>
                                  <p:par>
                                    <p:cTn id="119" presetID="2" presetClass="entr" presetSubtype="4" fill="hold" nodeType="withEffect" p14:presetBounceEnd="75000">
                                      <p:stCondLst>
                                        <p:cond delay="7900"/>
                                      </p:stCondLst>
                                      <p:childTnLst>
                                        <p:set>
                                          <p:cBhvr>
                                            <p:cTn id="120" dur="1" fill="hold">
                                              <p:stCondLst>
                                                <p:cond delay="0"/>
                                              </p:stCondLst>
                                            </p:cTn>
                                            <p:tgtEl>
                                              <p:spTgt spid="40"/>
                                            </p:tgtEl>
                                            <p:attrNameLst>
                                              <p:attrName>style.visibility</p:attrName>
                                            </p:attrNameLst>
                                          </p:cBhvr>
                                          <p:to>
                                            <p:strVal val="visible"/>
                                          </p:to>
                                        </p:set>
                                        <p:anim calcmode="lin" valueType="num" p14:bounceEnd="75000">
                                          <p:cBhvr additive="base">
                                            <p:cTn id="121" dur="2000" fill="hold"/>
                                            <p:tgtEl>
                                              <p:spTgt spid="40"/>
                                            </p:tgtEl>
                                            <p:attrNameLst>
                                              <p:attrName>ppt_x</p:attrName>
                                            </p:attrNameLst>
                                          </p:cBhvr>
                                          <p:tavLst>
                                            <p:tav tm="0">
                                              <p:val>
                                                <p:strVal val="#ppt_x"/>
                                              </p:val>
                                            </p:tav>
                                            <p:tav tm="100000">
                                              <p:val>
                                                <p:strVal val="#ppt_x"/>
                                              </p:val>
                                            </p:tav>
                                          </p:tavLst>
                                        </p:anim>
                                        <p:anim calcmode="lin" valueType="num" p14:bounceEnd="75000">
                                          <p:cBhvr additive="base">
                                            <p:cTn id="122" dur="2000" fill="hold"/>
                                            <p:tgtEl>
                                              <p:spTgt spid="40"/>
                                            </p:tgtEl>
                                            <p:attrNameLst>
                                              <p:attrName>ppt_y</p:attrName>
                                            </p:attrNameLst>
                                          </p:cBhvr>
                                          <p:tavLst>
                                            <p:tav tm="0">
                                              <p:val>
                                                <p:strVal val="1+#ppt_h/2"/>
                                              </p:val>
                                            </p:tav>
                                            <p:tav tm="100000">
                                              <p:val>
                                                <p:strVal val="#ppt_y"/>
                                              </p:val>
                                            </p:tav>
                                          </p:tavLst>
                                        </p:anim>
                                      </p:childTnLst>
                                    </p:cTn>
                                  </p:par>
                                  <p:par>
                                    <p:cTn id="123" presetID="2" presetClass="entr" presetSubtype="4" fill="hold" nodeType="withEffect" p14:presetBounceEnd="75000">
                                      <p:stCondLst>
                                        <p:cond delay="8100"/>
                                      </p:stCondLst>
                                      <p:childTnLst>
                                        <p:set>
                                          <p:cBhvr>
                                            <p:cTn id="124" dur="1" fill="hold">
                                              <p:stCondLst>
                                                <p:cond delay="0"/>
                                              </p:stCondLst>
                                            </p:cTn>
                                            <p:tgtEl>
                                              <p:spTgt spid="38"/>
                                            </p:tgtEl>
                                            <p:attrNameLst>
                                              <p:attrName>style.visibility</p:attrName>
                                            </p:attrNameLst>
                                          </p:cBhvr>
                                          <p:to>
                                            <p:strVal val="visible"/>
                                          </p:to>
                                        </p:set>
                                        <p:anim calcmode="lin" valueType="num" p14:bounceEnd="75000">
                                          <p:cBhvr additive="base">
                                            <p:cTn id="125" dur="2000" fill="hold"/>
                                            <p:tgtEl>
                                              <p:spTgt spid="38"/>
                                            </p:tgtEl>
                                            <p:attrNameLst>
                                              <p:attrName>ppt_x</p:attrName>
                                            </p:attrNameLst>
                                          </p:cBhvr>
                                          <p:tavLst>
                                            <p:tav tm="0">
                                              <p:val>
                                                <p:strVal val="#ppt_x"/>
                                              </p:val>
                                            </p:tav>
                                            <p:tav tm="100000">
                                              <p:val>
                                                <p:strVal val="#ppt_x"/>
                                              </p:val>
                                            </p:tav>
                                          </p:tavLst>
                                        </p:anim>
                                        <p:anim calcmode="lin" valueType="num" p14:bounceEnd="75000">
                                          <p:cBhvr additive="base">
                                            <p:cTn id="126" dur="2000" fill="hold"/>
                                            <p:tgtEl>
                                              <p:spTgt spid="38"/>
                                            </p:tgtEl>
                                            <p:attrNameLst>
                                              <p:attrName>ppt_y</p:attrName>
                                            </p:attrNameLst>
                                          </p:cBhvr>
                                          <p:tavLst>
                                            <p:tav tm="0">
                                              <p:val>
                                                <p:strVal val="1+#ppt_h/2"/>
                                              </p:val>
                                            </p:tav>
                                            <p:tav tm="100000">
                                              <p:val>
                                                <p:strVal val="#ppt_y"/>
                                              </p:val>
                                            </p:tav>
                                          </p:tavLst>
                                        </p:anim>
                                      </p:childTnLst>
                                    </p:cTn>
                                  </p:par>
                                  <p:par>
                                    <p:cTn id="127" presetID="2" presetClass="entr" presetSubtype="2" fill="hold" grpId="0" nodeType="withEffect" p14:presetBounceEnd="50000">
                                      <p:stCondLst>
                                        <p:cond delay="8500"/>
                                      </p:stCondLst>
                                      <p:childTnLst>
                                        <p:set>
                                          <p:cBhvr>
                                            <p:cTn id="128" dur="1" fill="hold">
                                              <p:stCondLst>
                                                <p:cond delay="0"/>
                                              </p:stCondLst>
                                            </p:cTn>
                                            <p:tgtEl>
                                              <p:spTgt spid="146"/>
                                            </p:tgtEl>
                                            <p:attrNameLst>
                                              <p:attrName>style.visibility</p:attrName>
                                            </p:attrNameLst>
                                          </p:cBhvr>
                                          <p:to>
                                            <p:strVal val="visible"/>
                                          </p:to>
                                        </p:set>
                                        <p:anim calcmode="lin" valueType="num" p14:bounceEnd="50000">
                                          <p:cBhvr additive="base">
                                            <p:cTn id="129" dur="2000" fill="hold"/>
                                            <p:tgtEl>
                                              <p:spTgt spid="146"/>
                                            </p:tgtEl>
                                            <p:attrNameLst>
                                              <p:attrName>ppt_x</p:attrName>
                                            </p:attrNameLst>
                                          </p:cBhvr>
                                          <p:tavLst>
                                            <p:tav tm="0">
                                              <p:val>
                                                <p:strVal val="1+#ppt_w/2"/>
                                              </p:val>
                                            </p:tav>
                                            <p:tav tm="100000">
                                              <p:val>
                                                <p:strVal val="#ppt_x"/>
                                              </p:val>
                                            </p:tav>
                                          </p:tavLst>
                                        </p:anim>
                                        <p:anim calcmode="lin" valueType="num" p14:bounceEnd="50000">
                                          <p:cBhvr additive="base">
                                            <p:cTn id="130" dur="2000" fill="hold"/>
                                            <p:tgtEl>
                                              <p:spTgt spid="146"/>
                                            </p:tgtEl>
                                            <p:attrNameLst>
                                              <p:attrName>ppt_y</p:attrName>
                                            </p:attrNameLst>
                                          </p:cBhvr>
                                          <p:tavLst>
                                            <p:tav tm="0">
                                              <p:val>
                                                <p:strVal val="#ppt_y"/>
                                              </p:val>
                                            </p:tav>
                                            <p:tav tm="100000">
                                              <p:val>
                                                <p:strVal val="#ppt_y"/>
                                              </p:val>
                                            </p:tav>
                                          </p:tavLst>
                                        </p:anim>
                                      </p:childTnLst>
                                    </p:cTn>
                                  </p:par>
                                  <p:par>
                                    <p:cTn id="131" presetID="2" presetClass="entr" presetSubtype="2" fill="hold" grpId="0" nodeType="withEffect" p14:presetBounceEnd="50000">
                                      <p:stCondLst>
                                        <p:cond delay="8500"/>
                                      </p:stCondLst>
                                      <p:childTnLst>
                                        <p:set>
                                          <p:cBhvr>
                                            <p:cTn id="132" dur="1" fill="hold">
                                              <p:stCondLst>
                                                <p:cond delay="0"/>
                                              </p:stCondLst>
                                            </p:cTn>
                                            <p:tgtEl>
                                              <p:spTgt spid="132"/>
                                            </p:tgtEl>
                                            <p:attrNameLst>
                                              <p:attrName>style.visibility</p:attrName>
                                            </p:attrNameLst>
                                          </p:cBhvr>
                                          <p:to>
                                            <p:strVal val="visible"/>
                                          </p:to>
                                        </p:set>
                                        <p:anim calcmode="lin" valueType="num" p14:bounceEnd="50000">
                                          <p:cBhvr additive="base">
                                            <p:cTn id="133" dur="2000" fill="hold"/>
                                            <p:tgtEl>
                                              <p:spTgt spid="132"/>
                                            </p:tgtEl>
                                            <p:attrNameLst>
                                              <p:attrName>ppt_x</p:attrName>
                                            </p:attrNameLst>
                                          </p:cBhvr>
                                          <p:tavLst>
                                            <p:tav tm="0">
                                              <p:val>
                                                <p:strVal val="1+#ppt_w/2"/>
                                              </p:val>
                                            </p:tav>
                                            <p:tav tm="100000">
                                              <p:val>
                                                <p:strVal val="#ppt_x"/>
                                              </p:val>
                                            </p:tav>
                                          </p:tavLst>
                                        </p:anim>
                                        <p:anim calcmode="lin" valueType="num" p14:bounceEnd="50000">
                                          <p:cBhvr additive="base">
                                            <p:cTn id="134" dur="2000" fill="hold"/>
                                            <p:tgtEl>
                                              <p:spTgt spid="132"/>
                                            </p:tgtEl>
                                            <p:attrNameLst>
                                              <p:attrName>ppt_y</p:attrName>
                                            </p:attrNameLst>
                                          </p:cBhvr>
                                          <p:tavLst>
                                            <p:tav tm="0">
                                              <p:val>
                                                <p:strVal val="#ppt_y"/>
                                              </p:val>
                                            </p:tav>
                                            <p:tav tm="100000">
                                              <p:val>
                                                <p:strVal val="#ppt_y"/>
                                              </p:val>
                                            </p:tav>
                                          </p:tavLst>
                                        </p:anim>
                                      </p:childTnLst>
                                    </p:cTn>
                                  </p:par>
                                  <p:par>
                                    <p:cTn id="135" presetID="2" presetClass="entr" presetSubtype="2" fill="hold" nodeType="withEffect" p14:presetBounceEnd="50000">
                                      <p:stCondLst>
                                        <p:cond delay="8500"/>
                                      </p:stCondLst>
                                      <p:childTnLst>
                                        <p:set>
                                          <p:cBhvr>
                                            <p:cTn id="136" dur="1" fill="hold">
                                              <p:stCondLst>
                                                <p:cond delay="0"/>
                                              </p:stCondLst>
                                            </p:cTn>
                                            <p:tgtEl>
                                              <p:spTgt spid="145"/>
                                            </p:tgtEl>
                                            <p:attrNameLst>
                                              <p:attrName>style.visibility</p:attrName>
                                            </p:attrNameLst>
                                          </p:cBhvr>
                                          <p:to>
                                            <p:strVal val="visible"/>
                                          </p:to>
                                        </p:set>
                                        <p:anim calcmode="lin" valueType="num" p14:bounceEnd="50000">
                                          <p:cBhvr additive="base">
                                            <p:cTn id="137" dur="2000" fill="hold"/>
                                            <p:tgtEl>
                                              <p:spTgt spid="145"/>
                                            </p:tgtEl>
                                            <p:attrNameLst>
                                              <p:attrName>ppt_x</p:attrName>
                                            </p:attrNameLst>
                                          </p:cBhvr>
                                          <p:tavLst>
                                            <p:tav tm="0">
                                              <p:val>
                                                <p:strVal val="1+#ppt_w/2"/>
                                              </p:val>
                                            </p:tav>
                                            <p:tav tm="100000">
                                              <p:val>
                                                <p:strVal val="#ppt_x"/>
                                              </p:val>
                                            </p:tav>
                                          </p:tavLst>
                                        </p:anim>
                                        <p:anim calcmode="lin" valueType="num" p14:bounceEnd="50000">
                                          <p:cBhvr additive="base">
                                            <p:cTn id="138" dur="2000" fill="hold"/>
                                            <p:tgtEl>
                                              <p:spTgt spid="1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 grpId="0" animBg="1"/>
          <p:bldP spid="13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100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2000" fill="hold"/>
                                            <p:tgtEl>
                                              <p:spTgt spid="25"/>
                                            </p:tgtEl>
                                            <p:attrNameLst>
                                              <p:attrName>ppt_x</p:attrName>
                                            </p:attrNameLst>
                                          </p:cBhvr>
                                          <p:tavLst>
                                            <p:tav tm="0">
                                              <p:val>
                                                <p:strVal val="#ppt_x"/>
                                              </p:val>
                                            </p:tav>
                                            <p:tav tm="100000">
                                              <p:val>
                                                <p:strVal val="#ppt_x"/>
                                              </p:val>
                                            </p:tav>
                                          </p:tavLst>
                                        </p:anim>
                                        <p:anim calcmode="lin" valueType="num">
                                          <p:cBhvr additive="base">
                                            <p:cTn id="8" dur="2000" fill="hold"/>
                                            <p:tgtEl>
                                              <p:spTgt spid="25"/>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200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2000" fill="hold"/>
                                            <p:tgtEl>
                                              <p:spTgt spid="28"/>
                                            </p:tgtEl>
                                            <p:attrNameLst>
                                              <p:attrName>ppt_x</p:attrName>
                                            </p:attrNameLst>
                                          </p:cBhvr>
                                          <p:tavLst>
                                            <p:tav tm="0">
                                              <p:val>
                                                <p:strVal val="#ppt_x"/>
                                              </p:val>
                                            </p:tav>
                                            <p:tav tm="100000">
                                              <p:val>
                                                <p:strVal val="#ppt_x"/>
                                              </p:val>
                                            </p:tav>
                                          </p:tavLst>
                                        </p:anim>
                                        <p:anim calcmode="lin" valueType="num">
                                          <p:cBhvr additive="base">
                                            <p:cTn id="12" dur="2000" fill="hold"/>
                                            <p:tgtEl>
                                              <p:spTgt spid="28"/>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3000"/>
                                      </p:stCondLst>
                                      <p:childTnLst>
                                        <p:set>
                                          <p:cBhvr>
                                            <p:cTn id="14" dur="1" fill="hold">
                                              <p:stCondLst>
                                                <p:cond delay="0"/>
                                              </p:stCondLst>
                                            </p:cTn>
                                            <p:tgtEl>
                                              <p:spTgt spid="31"/>
                                            </p:tgtEl>
                                            <p:attrNameLst>
                                              <p:attrName>style.visibility</p:attrName>
                                            </p:attrNameLst>
                                          </p:cBhvr>
                                          <p:to>
                                            <p:strVal val="visible"/>
                                          </p:to>
                                        </p:set>
                                        <p:anim calcmode="lin" valueType="num">
                                          <p:cBhvr additive="base">
                                            <p:cTn id="15" dur="2000" fill="hold"/>
                                            <p:tgtEl>
                                              <p:spTgt spid="31"/>
                                            </p:tgtEl>
                                            <p:attrNameLst>
                                              <p:attrName>ppt_x</p:attrName>
                                            </p:attrNameLst>
                                          </p:cBhvr>
                                          <p:tavLst>
                                            <p:tav tm="0">
                                              <p:val>
                                                <p:strVal val="#ppt_x"/>
                                              </p:val>
                                            </p:tav>
                                            <p:tav tm="100000">
                                              <p:val>
                                                <p:strVal val="#ppt_x"/>
                                              </p:val>
                                            </p:tav>
                                          </p:tavLst>
                                        </p:anim>
                                        <p:anim calcmode="lin" valueType="num">
                                          <p:cBhvr additive="base">
                                            <p:cTn id="16" dur="2000" fill="hold"/>
                                            <p:tgtEl>
                                              <p:spTgt spid="31"/>
                                            </p:tgtEl>
                                            <p:attrNameLst>
                                              <p:attrName>ppt_y</p:attrName>
                                            </p:attrNameLst>
                                          </p:cBhvr>
                                          <p:tavLst>
                                            <p:tav tm="0">
                                              <p:val>
                                                <p:strVal val="0-#ppt_h/2"/>
                                              </p:val>
                                            </p:tav>
                                            <p:tav tm="100000">
                                              <p:val>
                                                <p:strVal val="#ppt_y"/>
                                              </p:val>
                                            </p:tav>
                                          </p:tavLst>
                                        </p:anim>
                                      </p:childTnLst>
                                    </p:cTn>
                                  </p:par>
                                  <p:par>
                                    <p:cTn id="17" presetID="2" presetClass="entr" presetSubtype="1" fill="hold" nodeType="withEffect">
                                      <p:stCondLst>
                                        <p:cond delay="400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2000" fill="hold"/>
                                            <p:tgtEl>
                                              <p:spTgt spid="15"/>
                                            </p:tgtEl>
                                            <p:attrNameLst>
                                              <p:attrName>ppt_x</p:attrName>
                                            </p:attrNameLst>
                                          </p:cBhvr>
                                          <p:tavLst>
                                            <p:tav tm="0">
                                              <p:val>
                                                <p:strVal val="#ppt_x"/>
                                              </p:val>
                                            </p:tav>
                                            <p:tav tm="100000">
                                              <p:val>
                                                <p:strVal val="#ppt_x"/>
                                              </p:val>
                                            </p:tav>
                                          </p:tavLst>
                                        </p:anim>
                                        <p:anim calcmode="lin" valueType="num">
                                          <p:cBhvr additive="base">
                                            <p:cTn id="20" dur="2000" fill="hold"/>
                                            <p:tgtEl>
                                              <p:spTgt spid="15"/>
                                            </p:tgtEl>
                                            <p:attrNameLst>
                                              <p:attrName>ppt_y</p:attrName>
                                            </p:attrNameLst>
                                          </p:cBhvr>
                                          <p:tavLst>
                                            <p:tav tm="0">
                                              <p:val>
                                                <p:strVal val="0-#ppt_h/2"/>
                                              </p:val>
                                            </p:tav>
                                            <p:tav tm="100000">
                                              <p:val>
                                                <p:strVal val="#ppt_y"/>
                                              </p:val>
                                            </p:tav>
                                          </p:tavLst>
                                        </p:anim>
                                      </p:childTnLst>
                                    </p:cTn>
                                  </p:par>
                                  <p:par>
                                    <p:cTn id="21" presetID="22" presetClass="entr" presetSubtype="1"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up)">
                                          <p:cBhvr>
                                            <p:cTn id="23" dur="1500"/>
                                            <p:tgtEl>
                                              <p:spTgt spid="5"/>
                                            </p:tgtEl>
                                          </p:cBhvr>
                                        </p:animEffect>
                                      </p:childTnLst>
                                    </p:cTn>
                                  </p:par>
                                  <p:par>
                                    <p:cTn id="24" presetID="2" presetClass="entr" presetSubtype="1"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2000" fill="hold"/>
                                            <p:tgtEl>
                                              <p:spTgt spid="12"/>
                                            </p:tgtEl>
                                            <p:attrNameLst>
                                              <p:attrName>ppt_x</p:attrName>
                                            </p:attrNameLst>
                                          </p:cBhvr>
                                          <p:tavLst>
                                            <p:tav tm="0">
                                              <p:val>
                                                <p:strVal val="#ppt_x"/>
                                              </p:val>
                                            </p:tav>
                                            <p:tav tm="100000">
                                              <p:val>
                                                <p:strVal val="#ppt_x"/>
                                              </p:val>
                                            </p:tav>
                                          </p:tavLst>
                                        </p:anim>
                                        <p:anim calcmode="lin" valueType="num">
                                          <p:cBhvr additive="base">
                                            <p:cTn id="27" dur="2000" fill="hold"/>
                                            <p:tgtEl>
                                              <p:spTgt spid="12"/>
                                            </p:tgtEl>
                                            <p:attrNameLst>
                                              <p:attrName>ppt_y</p:attrName>
                                            </p:attrNameLst>
                                          </p:cBhvr>
                                          <p:tavLst>
                                            <p:tav tm="0">
                                              <p:val>
                                                <p:strVal val="0-#ppt_h/2"/>
                                              </p:val>
                                            </p:tav>
                                            <p:tav tm="100000">
                                              <p:val>
                                                <p:strVal val="#ppt_y"/>
                                              </p:val>
                                            </p:tav>
                                          </p:tavLst>
                                        </p:anim>
                                      </p:childTnLst>
                                    </p:cTn>
                                  </p:par>
                                  <p:par>
                                    <p:cTn id="28" presetID="26" presetClass="entr" presetSubtype="0" fill="hold" nodeType="withEffect">
                                      <p:stCondLst>
                                        <p:cond delay="4400"/>
                                      </p:stCondLst>
                                      <p:childTnLst>
                                        <p:set>
                                          <p:cBhvr>
                                            <p:cTn id="29" dur="1" fill="hold">
                                              <p:stCondLst>
                                                <p:cond delay="0"/>
                                              </p:stCondLst>
                                            </p:cTn>
                                            <p:tgtEl>
                                              <p:spTgt spid="137"/>
                                            </p:tgtEl>
                                            <p:attrNameLst>
                                              <p:attrName>style.visibility</p:attrName>
                                            </p:attrNameLst>
                                          </p:cBhvr>
                                          <p:to>
                                            <p:strVal val="visible"/>
                                          </p:to>
                                        </p:set>
                                        <p:animEffect transition="in" filter="wipe(down)">
                                          <p:cBhvr>
                                            <p:cTn id="30" dur="580">
                                              <p:stCondLst>
                                                <p:cond delay="0"/>
                                              </p:stCondLst>
                                            </p:cTn>
                                            <p:tgtEl>
                                              <p:spTgt spid="137"/>
                                            </p:tgtEl>
                                          </p:cBhvr>
                                        </p:animEffect>
                                        <p:anim calcmode="lin" valueType="num">
                                          <p:cBhvr>
                                            <p:cTn id="31" dur="1822" tmFilter="0,0; 0.14,0.36; 0.43,0.73; 0.71,0.91; 1.0,1.0">
                                              <p:stCondLst>
                                                <p:cond delay="0"/>
                                              </p:stCondLst>
                                            </p:cTn>
                                            <p:tgtEl>
                                              <p:spTgt spid="137"/>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137"/>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137"/>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137"/>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137"/>
                                            </p:tgtEl>
                                            <p:attrNameLst>
                                              <p:attrName>ppt_y</p:attrName>
                                            </p:attrNameLst>
                                          </p:cBhvr>
                                          <p:tavLst>
                                            <p:tav tm="0" fmla="#ppt_y-sin(pi*$)/81">
                                              <p:val>
                                                <p:fltVal val="0"/>
                                              </p:val>
                                            </p:tav>
                                            <p:tav tm="100000">
                                              <p:val>
                                                <p:fltVal val="1"/>
                                              </p:val>
                                            </p:tav>
                                          </p:tavLst>
                                        </p:anim>
                                        <p:animScale>
                                          <p:cBhvr>
                                            <p:cTn id="36" dur="26">
                                              <p:stCondLst>
                                                <p:cond delay="650"/>
                                              </p:stCondLst>
                                            </p:cTn>
                                            <p:tgtEl>
                                              <p:spTgt spid="137"/>
                                            </p:tgtEl>
                                          </p:cBhvr>
                                          <p:to x="100000" y="60000"/>
                                        </p:animScale>
                                        <p:animScale>
                                          <p:cBhvr>
                                            <p:cTn id="37" dur="166" decel="50000">
                                              <p:stCondLst>
                                                <p:cond delay="676"/>
                                              </p:stCondLst>
                                            </p:cTn>
                                            <p:tgtEl>
                                              <p:spTgt spid="137"/>
                                            </p:tgtEl>
                                          </p:cBhvr>
                                          <p:to x="100000" y="100000"/>
                                        </p:animScale>
                                        <p:animScale>
                                          <p:cBhvr>
                                            <p:cTn id="38" dur="26">
                                              <p:stCondLst>
                                                <p:cond delay="1312"/>
                                              </p:stCondLst>
                                            </p:cTn>
                                            <p:tgtEl>
                                              <p:spTgt spid="137"/>
                                            </p:tgtEl>
                                          </p:cBhvr>
                                          <p:to x="100000" y="80000"/>
                                        </p:animScale>
                                        <p:animScale>
                                          <p:cBhvr>
                                            <p:cTn id="39" dur="166" decel="50000">
                                              <p:stCondLst>
                                                <p:cond delay="1338"/>
                                              </p:stCondLst>
                                            </p:cTn>
                                            <p:tgtEl>
                                              <p:spTgt spid="137"/>
                                            </p:tgtEl>
                                          </p:cBhvr>
                                          <p:to x="100000" y="100000"/>
                                        </p:animScale>
                                        <p:animScale>
                                          <p:cBhvr>
                                            <p:cTn id="40" dur="26">
                                              <p:stCondLst>
                                                <p:cond delay="1642"/>
                                              </p:stCondLst>
                                            </p:cTn>
                                            <p:tgtEl>
                                              <p:spTgt spid="137"/>
                                            </p:tgtEl>
                                          </p:cBhvr>
                                          <p:to x="100000" y="90000"/>
                                        </p:animScale>
                                        <p:animScale>
                                          <p:cBhvr>
                                            <p:cTn id="41" dur="166" decel="50000">
                                              <p:stCondLst>
                                                <p:cond delay="1668"/>
                                              </p:stCondLst>
                                            </p:cTn>
                                            <p:tgtEl>
                                              <p:spTgt spid="137"/>
                                            </p:tgtEl>
                                          </p:cBhvr>
                                          <p:to x="100000" y="100000"/>
                                        </p:animScale>
                                        <p:animScale>
                                          <p:cBhvr>
                                            <p:cTn id="42" dur="26">
                                              <p:stCondLst>
                                                <p:cond delay="1808"/>
                                              </p:stCondLst>
                                            </p:cTn>
                                            <p:tgtEl>
                                              <p:spTgt spid="137"/>
                                            </p:tgtEl>
                                          </p:cBhvr>
                                          <p:to x="100000" y="95000"/>
                                        </p:animScale>
                                        <p:animScale>
                                          <p:cBhvr>
                                            <p:cTn id="43" dur="166" decel="50000">
                                              <p:stCondLst>
                                                <p:cond delay="1834"/>
                                              </p:stCondLst>
                                            </p:cTn>
                                            <p:tgtEl>
                                              <p:spTgt spid="137"/>
                                            </p:tgtEl>
                                          </p:cBhvr>
                                          <p:to x="100000" y="100000"/>
                                        </p:animScale>
                                      </p:childTnLst>
                                    </p:cTn>
                                  </p:par>
                                  <p:par>
                                    <p:cTn id="44" presetID="26" presetClass="entr" presetSubtype="0" fill="hold" nodeType="withEffect">
                                      <p:stCondLst>
                                        <p:cond delay="5600"/>
                                      </p:stCondLst>
                                      <p:childTnLst>
                                        <p:set>
                                          <p:cBhvr>
                                            <p:cTn id="45" dur="1" fill="hold">
                                              <p:stCondLst>
                                                <p:cond delay="0"/>
                                              </p:stCondLst>
                                            </p:cTn>
                                            <p:tgtEl>
                                              <p:spTgt spid="55"/>
                                            </p:tgtEl>
                                            <p:attrNameLst>
                                              <p:attrName>style.visibility</p:attrName>
                                            </p:attrNameLst>
                                          </p:cBhvr>
                                          <p:to>
                                            <p:strVal val="visible"/>
                                          </p:to>
                                        </p:set>
                                        <p:animEffect transition="in" filter="wipe(down)">
                                          <p:cBhvr>
                                            <p:cTn id="46" dur="580">
                                              <p:stCondLst>
                                                <p:cond delay="0"/>
                                              </p:stCondLst>
                                            </p:cTn>
                                            <p:tgtEl>
                                              <p:spTgt spid="55"/>
                                            </p:tgtEl>
                                          </p:cBhvr>
                                        </p:animEffect>
                                        <p:anim calcmode="lin" valueType="num">
                                          <p:cBhvr>
                                            <p:cTn id="47" dur="1822" tmFilter="0,0; 0.14,0.36; 0.43,0.73; 0.71,0.91; 1.0,1.0">
                                              <p:stCondLst>
                                                <p:cond delay="0"/>
                                              </p:stCondLst>
                                            </p:cTn>
                                            <p:tgtEl>
                                              <p:spTgt spid="55"/>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55"/>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55"/>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55"/>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55"/>
                                            </p:tgtEl>
                                            <p:attrNameLst>
                                              <p:attrName>ppt_y</p:attrName>
                                            </p:attrNameLst>
                                          </p:cBhvr>
                                          <p:tavLst>
                                            <p:tav tm="0" fmla="#ppt_y-sin(pi*$)/81">
                                              <p:val>
                                                <p:fltVal val="0"/>
                                              </p:val>
                                            </p:tav>
                                            <p:tav tm="100000">
                                              <p:val>
                                                <p:fltVal val="1"/>
                                              </p:val>
                                            </p:tav>
                                          </p:tavLst>
                                        </p:anim>
                                        <p:animScale>
                                          <p:cBhvr>
                                            <p:cTn id="52" dur="26">
                                              <p:stCondLst>
                                                <p:cond delay="650"/>
                                              </p:stCondLst>
                                            </p:cTn>
                                            <p:tgtEl>
                                              <p:spTgt spid="55"/>
                                            </p:tgtEl>
                                          </p:cBhvr>
                                          <p:to x="100000" y="60000"/>
                                        </p:animScale>
                                        <p:animScale>
                                          <p:cBhvr>
                                            <p:cTn id="53" dur="166" decel="50000">
                                              <p:stCondLst>
                                                <p:cond delay="676"/>
                                              </p:stCondLst>
                                            </p:cTn>
                                            <p:tgtEl>
                                              <p:spTgt spid="55"/>
                                            </p:tgtEl>
                                          </p:cBhvr>
                                          <p:to x="100000" y="100000"/>
                                        </p:animScale>
                                        <p:animScale>
                                          <p:cBhvr>
                                            <p:cTn id="54" dur="26">
                                              <p:stCondLst>
                                                <p:cond delay="1312"/>
                                              </p:stCondLst>
                                            </p:cTn>
                                            <p:tgtEl>
                                              <p:spTgt spid="55"/>
                                            </p:tgtEl>
                                          </p:cBhvr>
                                          <p:to x="100000" y="80000"/>
                                        </p:animScale>
                                        <p:animScale>
                                          <p:cBhvr>
                                            <p:cTn id="55" dur="166" decel="50000">
                                              <p:stCondLst>
                                                <p:cond delay="1338"/>
                                              </p:stCondLst>
                                            </p:cTn>
                                            <p:tgtEl>
                                              <p:spTgt spid="55"/>
                                            </p:tgtEl>
                                          </p:cBhvr>
                                          <p:to x="100000" y="100000"/>
                                        </p:animScale>
                                        <p:animScale>
                                          <p:cBhvr>
                                            <p:cTn id="56" dur="26">
                                              <p:stCondLst>
                                                <p:cond delay="1642"/>
                                              </p:stCondLst>
                                            </p:cTn>
                                            <p:tgtEl>
                                              <p:spTgt spid="55"/>
                                            </p:tgtEl>
                                          </p:cBhvr>
                                          <p:to x="100000" y="90000"/>
                                        </p:animScale>
                                        <p:animScale>
                                          <p:cBhvr>
                                            <p:cTn id="57" dur="166" decel="50000">
                                              <p:stCondLst>
                                                <p:cond delay="1668"/>
                                              </p:stCondLst>
                                            </p:cTn>
                                            <p:tgtEl>
                                              <p:spTgt spid="55"/>
                                            </p:tgtEl>
                                          </p:cBhvr>
                                          <p:to x="100000" y="100000"/>
                                        </p:animScale>
                                        <p:animScale>
                                          <p:cBhvr>
                                            <p:cTn id="58" dur="26">
                                              <p:stCondLst>
                                                <p:cond delay="1808"/>
                                              </p:stCondLst>
                                            </p:cTn>
                                            <p:tgtEl>
                                              <p:spTgt spid="55"/>
                                            </p:tgtEl>
                                          </p:cBhvr>
                                          <p:to x="100000" y="95000"/>
                                        </p:animScale>
                                        <p:animScale>
                                          <p:cBhvr>
                                            <p:cTn id="59" dur="166" decel="50000">
                                              <p:stCondLst>
                                                <p:cond delay="1834"/>
                                              </p:stCondLst>
                                            </p:cTn>
                                            <p:tgtEl>
                                              <p:spTgt spid="55"/>
                                            </p:tgtEl>
                                          </p:cBhvr>
                                          <p:to x="100000" y="100000"/>
                                        </p:animScale>
                                      </p:childTnLst>
                                    </p:cTn>
                                  </p:par>
                                  <p:par>
                                    <p:cTn id="60" presetID="26" presetClass="entr" presetSubtype="0" fill="hold" nodeType="withEffect">
                                      <p:stCondLst>
                                        <p:cond delay="5800"/>
                                      </p:stCondLst>
                                      <p:childTnLst>
                                        <p:set>
                                          <p:cBhvr>
                                            <p:cTn id="61" dur="1" fill="hold">
                                              <p:stCondLst>
                                                <p:cond delay="0"/>
                                              </p:stCondLst>
                                            </p:cTn>
                                            <p:tgtEl>
                                              <p:spTgt spid="58"/>
                                            </p:tgtEl>
                                            <p:attrNameLst>
                                              <p:attrName>style.visibility</p:attrName>
                                            </p:attrNameLst>
                                          </p:cBhvr>
                                          <p:to>
                                            <p:strVal val="visible"/>
                                          </p:to>
                                        </p:set>
                                        <p:animEffect transition="in" filter="wipe(down)">
                                          <p:cBhvr>
                                            <p:cTn id="62" dur="580">
                                              <p:stCondLst>
                                                <p:cond delay="0"/>
                                              </p:stCondLst>
                                            </p:cTn>
                                            <p:tgtEl>
                                              <p:spTgt spid="58"/>
                                            </p:tgtEl>
                                          </p:cBhvr>
                                        </p:animEffect>
                                        <p:anim calcmode="lin" valueType="num">
                                          <p:cBhvr>
                                            <p:cTn id="63" dur="1822" tmFilter="0,0; 0.14,0.36; 0.43,0.73; 0.71,0.91; 1.0,1.0">
                                              <p:stCondLst>
                                                <p:cond delay="0"/>
                                              </p:stCondLst>
                                            </p:cTn>
                                            <p:tgtEl>
                                              <p:spTgt spid="58"/>
                                            </p:tgtEl>
                                            <p:attrNameLst>
                                              <p:attrName>ppt_x</p:attrName>
                                            </p:attrNameLst>
                                          </p:cBhvr>
                                          <p:tavLst>
                                            <p:tav tm="0">
                                              <p:val>
                                                <p:strVal val="#ppt_x-0.25"/>
                                              </p:val>
                                            </p:tav>
                                            <p:tav tm="100000">
                                              <p:val>
                                                <p:strVal val="#ppt_x"/>
                                              </p:val>
                                            </p:tav>
                                          </p:tavLst>
                                        </p:anim>
                                        <p:anim calcmode="lin" valueType="num">
                                          <p:cBhvr>
                                            <p:cTn id="64" dur="664" tmFilter="0.0,0.0; 0.25,0.07; 0.50,0.2; 0.75,0.467; 1.0,1.0">
                                              <p:stCondLst>
                                                <p:cond delay="0"/>
                                              </p:stCondLst>
                                            </p:cTn>
                                            <p:tgtEl>
                                              <p:spTgt spid="58"/>
                                            </p:tgtEl>
                                            <p:attrNameLst>
                                              <p:attrName>ppt_y</p:attrName>
                                            </p:attrNameLst>
                                          </p:cBhvr>
                                          <p:tavLst>
                                            <p:tav tm="0" fmla="#ppt_y-sin(pi*$)/3">
                                              <p:val>
                                                <p:fltVal val="0.5"/>
                                              </p:val>
                                            </p:tav>
                                            <p:tav tm="100000">
                                              <p:val>
                                                <p:fltVal val="1"/>
                                              </p:val>
                                            </p:tav>
                                          </p:tavLst>
                                        </p:anim>
                                        <p:anim calcmode="lin" valueType="num">
                                          <p:cBhvr>
                                            <p:cTn id="65" dur="664" tmFilter="0, 0; 0.125,0.2665; 0.25,0.4; 0.375,0.465; 0.5,0.5;  0.625,0.535; 0.75,0.6; 0.875,0.7335; 1,1">
                                              <p:stCondLst>
                                                <p:cond delay="664"/>
                                              </p:stCondLst>
                                            </p:cTn>
                                            <p:tgtEl>
                                              <p:spTgt spid="58"/>
                                            </p:tgtEl>
                                            <p:attrNameLst>
                                              <p:attrName>ppt_y</p:attrName>
                                            </p:attrNameLst>
                                          </p:cBhvr>
                                          <p:tavLst>
                                            <p:tav tm="0" fmla="#ppt_y-sin(pi*$)/9">
                                              <p:val>
                                                <p:fltVal val="0"/>
                                              </p:val>
                                            </p:tav>
                                            <p:tav tm="100000">
                                              <p:val>
                                                <p:fltVal val="1"/>
                                              </p:val>
                                            </p:tav>
                                          </p:tavLst>
                                        </p:anim>
                                        <p:anim calcmode="lin" valueType="num">
                                          <p:cBhvr>
                                            <p:cTn id="66" dur="332" tmFilter="0, 0; 0.125,0.2665; 0.25,0.4; 0.375,0.465; 0.5,0.5;  0.625,0.535; 0.75,0.6; 0.875,0.7335; 1,1">
                                              <p:stCondLst>
                                                <p:cond delay="1324"/>
                                              </p:stCondLst>
                                            </p:cTn>
                                            <p:tgtEl>
                                              <p:spTgt spid="58"/>
                                            </p:tgtEl>
                                            <p:attrNameLst>
                                              <p:attrName>ppt_y</p:attrName>
                                            </p:attrNameLst>
                                          </p:cBhvr>
                                          <p:tavLst>
                                            <p:tav tm="0" fmla="#ppt_y-sin(pi*$)/27">
                                              <p:val>
                                                <p:fltVal val="0"/>
                                              </p:val>
                                            </p:tav>
                                            <p:tav tm="100000">
                                              <p:val>
                                                <p:fltVal val="1"/>
                                              </p:val>
                                            </p:tav>
                                          </p:tavLst>
                                        </p:anim>
                                        <p:anim calcmode="lin" valueType="num">
                                          <p:cBhvr>
                                            <p:cTn id="67" dur="164" tmFilter="0, 0; 0.125,0.2665; 0.25,0.4; 0.375,0.465; 0.5,0.5;  0.625,0.535; 0.75,0.6; 0.875,0.7335; 1,1">
                                              <p:stCondLst>
                                                <p:cond delay="1656"/>
                                              </p:stCondLst>
                                            </p:cTn>
                                            <p:tgtEl>
                                              <p:spTgt spid="58"/>
                                            </p:tgtEl>
                                            <p:attrNameLst>
                                              <p:attrName>ppt_y</p:attrName>
                                            </p:attrNameLst>
                                          </p:cBhvr>
                                          <p:tavLst>
                                            <p:tav tm="0" fmla="#ppt_y-sin(pi*$)/81">
                                              <p:val>
                                                <p:fltVal val="0"/>
                                              </p:val>
                                            </p:tav>
                                            <p:tav tm="100000">
                                              <p:val>
                                                <p:fltVal val="1"/>
                                              </p:val>
                                            </p:tav>
                                          </p:tavLst>
                                        </p:anim>
                                        <p:animScale>
                                          <p:cBhvr>
                                            <p:cTn id="68" dur="26">
                                              <p:stCondLst>
                                                <p:cond delay="650"/>
                                              </p:stCondLst>
                                            </p:cTn>
                                            <p:tgtEl>
                                              <p:spTgt spid="58"/>
                                            </p:tgtEl>
                                          </p:cBhvr>
                                          <p:to x="100000" y="60000"/>
                                        </p:animScale>
                                        <p:animScale>
                                          <p:cBhvr>
                                            <p:cTn id="69" dur="166" decel="50000">
                                              <p:stCondLst>
                                                <p:cond delay="676"/>
                                              </p:stCondLst>
                                            </p:cTn>
                                            <p:tgtEl>
                                              <p:spTgt spid="58"/>
                                            </p:tgtEl>
                                          </p:cBhvr>
                                          <p:to x="100000" y="100000"/>
                                        </p:animScale>
                                        <p:animScale>
                                          <p:cBhvr>
                                            <p:cTn id="70" dur="26">
                                              <p:stCondLst>
                                                <p:cond delay="1312"/>
                                              </p:stCondLst>
                                            </p:cTn>
                                            <p:tgtEl>
                                              <p:spTgt spid="58"/>
                                            </p:tgtEl>
                                          </p:cBhvr>
                                          <p:to x="100000" y="80000"/>
                                        </p:animScale>
                                        <p:animScale>
                                          <p:cBhvr>
                                            <p:cTn id="71" dur="166" decel="50000">
                                              <p:stCondLst>
                                                <p:cond delay="1338"/>
                                              </p:stCondLst>
                                            </p:cTn>
                                            <p:tgtEl>
                                              <p:spTgt spid="58"/>
                                            </p:tgtEl>
                                          </p:cBhvr>
                                          <p:to x="100000" y="100000"/>
                                        </p:animScale>
                                        <p:animScale>
                                          <p:cBhvr>
                                            <p:cTn id="72" dur="26">
                                              <p:stCondLst>
                                                <p:cond delay="1642"/>
                                              </p:stCondLst>
                                            </p:cTn>
                                            <p:tgtEl>
                                              <p:spTgt spid="58"/>
                                            </p:tgtEl>
                                          </p:cBhvr>
                                          <p:to x="100000" y="90000"/>
                                        </p:animScale>
                                        <p:animScale>
                                          <p:cBhvr>
                                            <p:cTn id="73" dur="166" decel="50000">
                                              <p:stCondLst>
                                                <p:cond delay="1668"/>
                                              </p:stCondLst>
                                            </p:cTn>
                                            <p:tgtEl>
                                              <p:spTgt spid="58"/>
                                            </p:tgtEl>
                                          </p:cBhvr>
                                          <p:to x="100000" y="100000"/>
                                        </p:animScale>
                                        <p:animScale>
                                          <p:cBhvr>
                                            <p:cTn id="74" dur="26">
                                              <p:stCondLst>
                                                <p:cond delay="1808"/>
                                              </p:stCondLst>
                                            </p:cTn>
                                            <p:tgtEl>
                                              <p:spTgt spid="58"/>
                                            </p:tgtEl>
                                          </p:cBhvr>
                                          <p:to x="100000" y="95000"/>
                                        </p:animScale>
                                        <p:animScale>
                                          <p:cBhvr>
                                            <p:cTn id="75" dur="166" decel="50000">
                                              <p:stCondLst>
                                                <p:cond delay="1834"/>
                                              </p:stCondLst>
                                            </p:cTn>
                                            <p:tgtEl>
                                              <p:spTgt spid="58"/>
                                            </p:tgtEl>
                                          </p:cBhvr>
                                          <p:to x="100000" y="100000"/>
                                        </p:animScale>
                                      </p:childTnLst>
                                    </p:cTn>
                                  </p:par>
                                  <p:par>
                                    <p:cTn id="76" presetID="26" presetClass="entr" presetSubtype="0" fill="hold" nodeType="withEffect">
                                      <p:stCondLst>
                                        <p:cond delay="6000"/>
                                      </p:stCondLst>
                                      <p:childTnLst>
                                        <p:set>
                                          <p:cBhvr>
                                            <p:cTn id="77" dur="1" fill="hold">
                                              <p:stCondLst>
                                                <p:cond delay="0"/>
                                              </p:stCondLst>
                                            </p:cTn>
                                            <p:tgtEl>
                                              <p:spTgt spid="51"/>
                                            </p:tgtEl>
                                            <p:attrNameLst>
                                              <p:attrName>style.visibility</p:attrName>
                                            </p:attrNameLst>
                                          </p:cBhvr>
                                          <p:to>
                                            <p:strVal val="visible"/>
                                          </p:to>
                                        </p:set>
                                        <p:animEffect transition="in" filter="wipe(down)">
                                          <p:cBhvr>
                                            <p:cTn id="78" dur="580">
                                              <p:stCondLst>
                                                <p:cond delay="0"/>
                                              </p:stCondLst>
                                            </p:cTn>
                                            <p:tgtEl>
                                              <p:spTgt spid="51"/>
                                            </p:tgtEl>
                                          </p:cBhvr>
                                        </p:animEffect>
                                        <p:anim calcmode="lin" valueType="num">
                                          <p:cBhvr>
                                            <p:cTn id="79" dur="1822" tmFilter="0,0; 0.14,0.36; 0.43,0.73; 0.71,0.91; 1.0,1.0">
                                              <p:stCondLst>
                                                <p:cond delay="0"/>
                                              </p:stCondLst>
                                            </p:cTn>
                                            <p:tgtEl>
                                              <p:spTgt spid="51"/>
                                            </p:tgtEl>
                                            <p:attrNameLst>
                                              <p:attrName>ppt_x</p:attrName>
                                            </p:attrNameLst>
                                          </p:cBhvr>
                                          <p:tavLst>
                                            <p:tav tm="0">
                                              <p:val>
                                                <p:strVal val="#ppt_x-0.25"/>
                                              </p:val>
                                            </p:tav>
                                            <p:tav tm="100000">
                                              <p:val>
                                                <p:strVal val="#ppt_x"/>
                                              </p:val>
                                            </p:tav>
                                          </p:tavLst>
                                        </p:anim>
                                        <p:anim calcmode="lin" valueType="num">
                                          <p:cBhvr>
                                            <p:cTn id="80" dur="664" tmFilter="0.0,0.0; 0.25,0.07; 0.50,0.2; 0.75,0.467; 1.0,1.0">
                                              <p:stCondLst>
                                                <p:cond delay="0"/>
                                              </p:stCondLst>
                                            </p:cTn>
                                            <p:tgtEl>
                                              <p:spTgt spid="51"/>
                                            </p:tgtEl>
                                            <p:attrNameLst>
                                              <p:attrName>ppt_y</p:attrName>
                                            </p:attrNameLst>
                                          </p:cBhvr>
                                          <p:tavLst>
                                            <p:tav tm="0" fmla="#ppt_y-sin(pi*$)/3">
                                              <p:val>
                                                <p:fltVal val="0.5"/>
                                              </p:val>
                                            </p:tav>
                                            <p:tav tm="100000">
                                              <p:val>
                                                <p:fltVal val="1"/>
                                              </p:val>
                                            </p:tav>
                                          </p:tavLst>
                                        </p:anim>
                                        <p:anim calcmode="lin" valueType="num">
                                          <p:cBhvr>
                                            <p:cTn id="81" dur="664" tmFilter="0, 0; 0.125,0.2665; 0.25,0.4; 0.375,0.465; 0.5,0.5;  0.625,0.535; 0.75,0.6; 0.875,0.7335; 1,1">
                                              <p:stCondLst>
                                                <p:cond delay="664"/>
                                              </p:stCondLst>
                                            </p:cTn>
                                            <p:tgtEl>
                                              <p:spTgt spid="51"/>
                                            </p:tgtEl>
                                            <p:attrNameLst>
                                              <p:attrName>ppt_y</p:attrName>
                                            </p:attrNameLst>
                                          </p:cBhvr>
                                          <p:tavLst>
                                            <p:tav tm="0" fmla="#ppt_y-sin(pi*$)/9">
                                              <p:val>
                                                <p:fltVal val="0"/>
                                              </p:val>
                                            </p:tav>
                                            <p:tav tm="100000">
                                              <p:val>
                                                <p:fltVal val="1"/>
                                              </p:val>
                                            </p:tav>
                                          </p:tavLst>
                                        </p:anim>
                                        <p:anim calcmode="lin" valueType="num">
                                          <p:cBhvr>
                                            <p:cTn id="82" dur="332" tmFilter="0, 0; 0.125,0.2665; 0.25,0.4; 0.375,0.465; 0.5,0.5;  0.625,0.535; 0.75,0.6; 0.875,0.7335; 1,1">
                                              <p:stCondLst>
                                                <p:cond delay="1324"/>
                                              </p:stCondLst>
                                            </p:cTn>
                                            <p:tgtEl>
                                              <p:spTgt spid="51"/>
                                            </p:tgtEl>
                                            <p:attrNameLst>
                                              <p:attrName>ppt_y</p:attrName>
                                            </p:attrNameLst>
                                          </p:cBhvr>
                                          <p:tavLst>
                                            <p:tav tm="0" fmla="#ppt_y-sin(pi*$)/27">
                                              <p:val>
                                                <p:fltVal val="0"/>
                                              </p:val>
                                            </p:tav>
                                            <p:tav tm="100000">
                                              <p:val>
                                                <p:fltVal val="1"/>
                                              </p:val>
                                            </p:tav>
                                          </p:tavLst>
                                        </p:anim>
                                        <p:anim calcmode="lin" valueType="num">
                                          <p:cBhvr>
                                            <p:cTn id="83" dur="164" tmFilter="0, 0; 0.125,0.2665; 0.25,0.4; 0.375,0.465; 0.5,0.5;  0.625,0.535; 0.75,0.6; 0.875,0.7335; 1,1">
                                              <p:stCondLst>
                                                <p:cond delay="1656"/>
                                              </p:stCondLst>
                                            </p:cTn>
                                            <p:tgtEl>
                                              <p:spTgt spid="51"/>
                                            </p:tgtEl>
                                            <p:attrNameLst>
                                              <p:attrName>ppt_y</p:attrName>
                                            </p:attrNameLst>
                                          </p:cBhvr>
                                          <p:tavLst>
                                            <p:tav tm="0" fmla="#ppt_y-sin(pi*$)/81">
                                              <p:val>
                                                <p:fltVal val="0"/>
                                              </p:val>
                                            </p:tav>
                                            <p:tav tm="100000">
                                              <p:val>
                                                <p:fltVal val="1"/>
                                              </p:val>
                                            </p:tav>
                                          </p:tavLst>
                                        </p:anim>
                                        <p:animScale>
                                          <p:cBhvr>
                                            <p:cTn id="84" dur="26">
                                              <p:stCondLst>
                                                <p:cond delay="650"/>
                                              </p:stCondLst>
                                            </p:cTn>
                                            <p:tgtEl>
                                              <p:spTgt spid="51"/>
                                            </p:tgtEl>
                                          </p:cBhvr>
                                          <p:to x="100000" y="60000"/>
                                        </p:animScale>
                                        <p:animScale>
                                          <p:cBhvr>
                                            <p:cTn id="85" dur="166" decel="50000">
                                              <p:stCondLst>
                                                <p:cond delay="676"/>
                                              </p:stCondLst>
                                            </p:cTn>
                                            <p:tgtEl>
                                              <p:spTgt spid="51"/>
                                            </p:tgtEl>
                                          </p:cBhvr>
                                          <p:to x="100000" y="100000"/>
                                        </p:animScale>
                                        <p:animScale>
                                          <p:cBhvr>
                                            <p:cTn id="86" dur="26">
                                              <p:stCondLst>
                                                <p:cond delay="1312"/>
                                              </p:stCondLst>
                                            </p:cTn>
                                            <p:tgtEl>
                                              <p:spTgt spid="51"/>
                                            </p:tgtEl>
                                          </p:cBhvr>
                                          <p:to x="100000" y="80000"/>
                                        </p:animScale>
                                        <p:animScale>
                                          <p:cBhvr>
                                            <p:cTn id="87" dur="166" decel="50000">
                                              <p:stCondLst>
                                                <p:cond delay="1338"/>
                                              </p:stCondLst>
                                            </p:cTn>
                                            <p:tgtEl>
                                              <p:spTgt spid="51"/>
                                            </p:tgtEl>
                                          </p:cBhvr>
                                          <p:to x="100000" y="100000"/>
                                        </p:animScale>
                                        <p:animScale>
                                          <p:cBhvr>
                                            <p:cTn id="88" dur="26">
                                              <p:stCondLst>
                                                <p:cond delay="1642"/>
                                              </p:stCondLst>
                                            </p:cTn>
                                            <p:tgtEl>
                                              <p:spTgt spid="51"/>
                                            </p:tgtEl>
                                          </p:cBhvr>
                                          <p:to x="100000" y="90000"/>
                                        </p:animScale>
                                        <p:animScale>
                                          <p:cBhvr>
                                            <p:cTn id="89" dur="166" decel="50000">
                                              <p:stCondLst>
                                                <p:cond delay="1668"/>
                                              </p:stCondLst>
                                            </p:cTn>
                                            <p:tgtEl>
                                              <p:spTgt spid="51"/>
                                            </p:tgtEl>
                                          </p:cBhvr>
                                          <p:to x="100000" y="100000"/>
                                        </p:animScale>
                                        <p:animScale>
                                          <p:cBhvr>
                                            <p:cTn id="90" dur="26">
                                              <p:stCondLst>
                                                <p:cond delay="1808"/>
                                              </p:stCondLst>
                                            </p:cTn>
                                            <p:tgtEl>
                                              <p:spTgt spid="51"/>
                                            </p:tgtEl>
                                          </p:cBhvr>
                                          <p:to x="100000" y="95000"/>
                                        </p:animScale>
                                        <p:animScale>
                                          <p:cBhvr>
                                            <p:cTn id="91" dur="166" decel="50000">
                                              <p:stCondLst>
                                                <p:cond delay="1834"/>
                                              </p:stCondLst>
                                            </p:cTn>
                                            <p:tgtEl>
                                              <p:spTgt spid="51"/>
                                            </p:tgtEl>
                                          </p:cBhvr>
                                          <p:to x="100000" y="100000"/>
                                        </p:animScale>
                                      </p:childTnLst>
                                    </p:cTn>
                                  </p:par>
                                  <p:par>
                                    <p:cTn id="92" presetID="26" presetClass="entr" presetSubtype="0" fill="hold" nodeType="withEffect">
                                      <p:stCondLst>
                                        <p:cond delay="6200"/>
                                      </p:stCondLst>
                                      <p:childTnLst>
                                        <p:set>
                                          <p:cBhvr>
                                            <p:cTn id="93" dur="1" fill="hold">
                                              <p:stCondLst>
                                                <p:cond delay="0"/>
                                              </p:stCondLst>
                                            </p:cTn>
                                            <p:tgtEl>
                                              <p:spTgt spid="63"/>
                                            </p:tgtEl>
                                            <p:attrNameLst>
                                              <p:attrName>style.visibility</p:attrName>
                                            </p:attrNameLst>
                                          </p:cBhvr>
                                          <p:to>
                                            <p:strVal val="visible"/>
                                          </p:to>
                                        </p:set>
                                        <p:animEffect transition="in" filter="wipe(down)">
                                          <p:cBhvr>
                                            <p:cTn id="94" dur="580">
                                              <p:stCondLst>
                                                <p:cond delay="0"/>
                                              </p:stCondLst>
                                            </p:cTn>
                                            <p:tgtEl>
                                              <p:spTgt spid="63"/>
                                            </p:tgtEl>
                                          </p:cBhvr>
                                        </p:animEffect>
                                        <p:anim calcmode="lin" valueType="num">
                                          <p:cBhvr>
                                            <p:cTn id="95" dur="1822" tmFilter="0,0; 0.14,0.36; 0.43,0.73; 0.71,0.91; 1.0,1.0">
                                              <p:stCondLst>
                                                <p:cond delay="0"/>
                                              </p:stCondLst>
                                            </p:cTn>
                                            <p:tgtEl>
                                              <p:spTgt spid="63"/>
                                            </p:tgtEl>
                                            <p:attrNameLst>
                                              <p:attrName>ppt_x</p:attrName>
                                            </p:attrNameLst>
                                          </p:cBhvr>
                                          <p:tavLst>
                                            <p:tav tm="0">
                                              <p:val>
                                                <p:strVal val="#ppt_x-0.25"/>
                                              </p:val>
                                            </p:tav>
                                            <p:tav tm="100000">
                                              <p:val>
                                                <p:strVal val="#ppt_x"/>
                                              </p:val>
                                            </p:tav>
                                          </p:tavLst>
                                        </p:anim>
                                        <p:anim calcmode="lin" valueType="num">
                                          <p:cBhvr>
                                            <p:cTn id="96" dur="664" tmFilter="0.0,0.0; 0.25,0.07; 0.50,0.2; 0.75,0.467; 1.0,1.0">
                                              <p:stCondLst>
                                                <p:cond delay="0"/>
                                              </p:stCondLst>
                                            </p:cTn>
                                            <p:tgtEl>
                                              <p:spTgt spid="63"/>
                                            </p:tgtEl>
                                            <p:attrNameLst>
                                              <p:attrName>ppt_y</p:attrName>
                                            </p:attrNameLst>
                                          </p:cBhvr>
                                          <p:tavLst>
                                            <p:tav tm="0" fmla="#ppt_y-sin(pi*$)/3">
                                              <p:val>
                                                <p:fltVal val="0.5"/>
                                              </p:val>
                                            </p:tav>
                                            <p:tav tm="100000">
                                              <p:val>
                                                <p:fltVal val="1"/>
                                              </p:val>
                                            </p:tav>
                                          </p:tavLst>
                                        </p:anim>
                                        <p:anim calcmode="lin" valueType="num">
                                          <p:cBhvr>
                                            <p:cTn id="97" dur="664" tmFilter="0, 0; 0.125,0.2665; 0.25,0.4; 0.375,0.465; 0.5,0.5;  0.625,0.535; 0.75,0.6; 0.875,0.7335; 1,1">
                                              <p:stCondLst>
                                                <p:cond delay="664"/>
                                              </p:stCondLst>
                                            </p:cTn>
                                            <p:tgtEl>
                                              <p:spTgt spid="63"/>
                                            </p:tgtEl>
                                            <p:attrNameLst>
                                              <p:attrName>ppt_y</p:attrName>
                                            </p:attrNameLst>
                                          </p:cBhvr>
                                          <p:tavLst>
                                            <p:tav tm="0" fmla="#ppt_y-sin(pi*$)/9">
                                              <p:val>
                                                <p:fltVal val="0"/>
                                              </p:val>
                                            </p:tav>
                                            <p:tav tm="100000">
                                              <p:val>
                                                <p:fltVal val="1"/>
                                              </p:val>
                                            </p:tav>
                                          </p:tavLst>
                                        </p:anim>
                                        <p:anim calcmode="lin" valueType="num">
                                          <p:cBhvr>
                                            <p:cTn id="98" dur="332" tmFilter="0, 0; 0.125,0.2665; 0.25,0.4; 0.375,0.465; 0.5,0.5;  0.625,0.535; 0.75,0.6; 0.875,0.7335; 1,1">
                                              <p:stCondLst>
                                                <p:cond delay="1324"/>
                                              </p:stCondLst>
                                            </p:cTn>
                                            <p:tgtEl>
                                              <p:spTgt spid="63"/>
                                            </p:tgtEl>
                                            <p:attrNameLst>
                                              <p:attrName>ppt_y</p:attrName>
                                            </p:attrNameLst>
                                          </p:cBhvr>
                                          <p:tavLst>
                                            <p:tav tm="0" fmla="#ppt_y-sin(pi*$)/27">
                                              <p:val>
                                                <p:fltVal val="0"/>
                                              </p:val>
                                            </p:tav>
                                            <p:tav tm="100000">
                                              <p:val>
                                                <p:fltVal val="1"/>
                                              </p:val>
                                            </p:tav>
                                          </p:tavLst>
                                        </p:anim>
                                        <p:anim calcmode="lin" valueType="num">
                                          <p:cBhvr>
                                            <p:cTn id="99" dur="164" tmFilter="0, 0; 0.125,0.2665; 0.25,0.4; 0.375,0.465; 0.5,0.5;  0.625,0.535; 0.75,0.6; 0.875,0.7335; 1,1">
                                              <p:stCondLst>
                                                <p:cond delay="1656"/>
                                              </p:stCondLst>
                                            </p:cTn>
                                            <p:tgtEl>
                                              <p:spTgt spid="63"/>
                                            </p:tgtEl>
                                            <p:attrNameLst>
                                              <p:attrName>ppt_y</p:attrName>
                                            </p:attrNameLst>
                                          </p:cBhvr>
                                          <p:tavLst>
                                            <p:tav tm="0" fmla="#ppt_y-sin(pi*$)/81">
                                              <p:val>
                                                <p:fltVal val="0"/>
                                              </p:val>
                                            </p:tav>
                                            <p:tav tm="100000">
                                              <p:val>
                                                <p:fltVal val="1"/>
                                              </p:val>
                                            </p:tav>
                                          </p:tavLst>
                                        </p:anim>
                                        <p:animScale>
                                          <p:cBhvr>
                                            <p:cTn id="100" dur="26">
                                              <p:stCondLst>
                                                <p:cond delay="650"/>
                                              </p:stCondLst>
                                            </p:cTn>
                                            <p:tgtEl>
                                              <p:spTgt spid="63"/>
                                            </p:tgtEl>
                                          </p:cBhvr>
                                          <p:to x="100000" y="60000"/>
                                        </p:animScale>
                                        <p:animScale>
                                          <p:cBhvr>
                                            <p:cTn id="101" dur="166" decel="50000">
                                              <p:stCondLst>
                                                <p:cond delay="676"/>
                                              </p:stCondLst>
                                            </p:cTn>
                                            <p:tgtEl>
                                              <p:spTgt spid="63"/>
                                            </p:tgtEl>
                                          </p:cBhvr>
                                          <p:to x="100000" y="100000"/>
                                        </p:animScale>
                                        <p:animScale>
                                          <p:cBhvr>
                                            <p:cTn id="102" dur="26">
                                              <p:stCondLst>
                                                <p:cond delay="1312"/>
                                              </p:stCondLst>
                                            </p:cTn>
                                            <p:tgtEl>
                                              <p:spTgt spid="63"/>
                                            </p:tgtEl>
                                          </p:cBhvr>
                                          <p:to x="100000" y="80000"/>
                                        </p:animScale>
                                        <p:animScale>
                                          <p:cBhvr>
                                            <p:cTn id="103" dur="166" decel="50000">
                                              <p:stCondLst>
                                                <p:cond delay="1338"/>
                                              </p:stCondLst>
                                            </p:cTn>
                                            <p:tgtEl>
                                              <p:spTgt spid="63"/>
                                            </p:tgtEl>
                                          </p:cBhvr>
                                          <p:to x="100000" y="100000"/>
                                        </p:animScale>
                                        <p:animScale>
                                          <p:cBhvr>
                                            <p:cTn id="104" dur="26">
                                              <p:stCondLst>
                                                <p:cond delay="1642"/>
                                              </p:stCondLst>
                                            </p:cTn>
                                            <p:tgtEl>
                                              <p:spTgt spid="63"/>
                                            </p:tgtEl>
                                          </p:cBhvr>
                                          <p:to x="100000" y="90000"/>
                                        </p:animScale>
                                        <p:animScale>
                                          <p:cBhvr>
                                            <p:cTn id="105" dur="166" decel="50000">
                                              <p:stCondLst>
                                                <p:cond delay="1668"/>
                                              </p:stCondLst>
                                            </p:cTn>
                                            <p:tgtEl>
                                              <p:spTgt spid="63"/>
                                            </p:tgtEl>
                                          </p:cBhvr>
                                          <p:to x="100000" y="100000"/>
                                        </p:animScale>
                                        <p:animScale>
                                          <p:cBhvr>
                                            <p:cTn id="106" dur="26">
                                              <p:stCondLst>
                                                <p:cond delay="1808"/>
                                              </p:stCondLst>
                                            </p:cTn>
                                            <p:tgtEl>
                                              <p:spTgt spid="63"/>
                                            </p:tgtEl>
                                          </p:cBhvr>
                                          <p:to x="100000" y="95000"/>
                                        </p:animScale>
                                        <p:animScale>
                                          <p:cBhvr>
                                            <p:cTn id="107" dur="166" decel="50000">
                                              <p:stCondLst>
                                                <p:cond delay="1834"/>
                                              </p:stCondLst>
                                            </p:cTn>
                                            <p:tgtEl>
                                              <p:spTgt spid="63"/>
                                            </p:tgtEl>
                                          </p:cBhvr>
                                          <p:to x="100000" y="100000"/>
                                        </p:animScale>
                                      </p:childTnLst>
                                    </p:cTn>
                                  </p:par>
                                  <p:par>
                                    <p:cTn id="108" presetID="2" presetClass="entr" presetSubtype="8" fill="hold" nodeType="withEffect">
                                      <p:stCondLst>
                                        <p:cond delay="6500"/>
                                      </p:stCondLst>
                                      <p:childTnLst>
                                        <p:set>
                                          <p:cBhvr>
                                            <p:cTn id="109" dur="1" fill="hold">
                                              <p:stCondLst>
                                                <p:cond delay="0"/>
                                              </p:stCondLst>
                                            </p:cTn>
                                            <p:tgtEl>
                                              <p:spTgt spid="46"/>
                                            </p:tgtEl>
                                            <p:attrNameLst>
                                              <p:attrName>style.visibility</p:attrName>
                                            </p:attrNameLst>
                                          </p:cBhvr>
                                          <p:to>
                                            <p:strVal val="visible"/>
                                          </p:to>
                                        </p:set>
                                        <p:anim calcmode="lin" valueType="num">
                                          <p:cBhvr additive="base">
                                            <p:cTn id="110" dur="2000" fill="hold"/>
                                            <p:tgtEl>
                                              <p:spTgt spid="46"/>
                                            </p:tgtEl>
                                            <p:attrNameLst>
                                              <p:attrName>ppt_x</p:attrName>
                                            </p:attrNameLst>
                                          </p:cBhvr>
                                          <p:tavLst>
                                            <p:tav tm="0">
                                              <p:val>
                                                <p:strVal val="0-#ppt_w/2"/>
                                              </p:val>
                                            </p:tav>
                                            <p:tav tm="100000">
                                              <p:val>
                                                <p:strVal val="#ppt_x"/>
                                              </p:val>
                                            </p:tav>
                                          </p:tavLst>
                                        </p:anim>
                                        <p:anim calcmode="lin" valueType="num">
                                          <p:cBhvr additive="base">
                                            <p:cTn id="111" dur="2000" fill="hold"/>
                                            <p:tgtEl>
                                              <p:spTgt spid="46"/>
                                            </p:tgtEl>
                                            <p:attrNameLst>
                                              <p:attrName>ppt_y</p:attrName>
                                            </p:attrNameLst>
                                          </p:cBhvr>
                                          <p:tavLst>
                                            <p:tav tm="0">
                                              <p:val>
                                                <p:strVal val="#ppt_y"/>
                                              </p:val>
                                            </p:tav>
                                            <p:tav tm="100000">
                                              <p:val>
                                                <p:strVal val="#ppt_y"/>
                                              </p:val>
                                            </p:tav>
                                          </p:tavLst>
                                        </p:anim>
                                      </p:childTnLst>
                                    </p:cTn>
                                  </p:par>
                                  <p:par>
                                    <p:cTn id="112" presetID="22" presetClass="entr" presetSubtype="4" fill="hold" nodeType="withEffect">
                                      <p:stCondLst>
                                        <p:cond delay="7500"/>
                                      </p:stCondLst>
                                      <p:childTnLst>
                                        <p:set>
                                          <p:cBhvr>
                                            <p:cTn id="113" dur="1" fill="hold">
                                              <p:stCondLst>
                                                <p:cond delay="0"/>
                                              </p:stCondLst>
                                            </p:cTn>
                                            <p:tgtEl>
                                              <p:spTgt spid="20"/>
                                            </p:tgtEl>
                                            <p:attrNameLst>
                                              <p:attrName>style.visibility</p:attrName>
                                            </p:attrNameLst>
                                          </p:cBhvr>
                                          <p:to>
                                            <p:strVal val="visible"/>
                                          </p:to>
                                        </p:set>
                                        <p:animEffect transition="in" filter="wipe(down)">
                                          <p:cBhvr>
                                            <p:cTn id="114" dur="1500"/>
                                            <p:tgtEl>
                                              <p:spTgt spid="20"/>
                                            </p:tgtEl>
                                          </p:cBhvr>
                                        </p:animEffect>
                                      </p:childTnLst>
                                    </p:cTn>
                                  </p:par>
                                  <p:par>
                                    <p:cTn id="115" presetID="2" presetClass="entr" presetSubtype="4" fill="hold" nodeType="withEffect">
                                      <p:stCondLst>
                                        <p:cond delay="7500"/>
                                      </p:stCondLst>
                                      <p:childTnLst>
                                        <p:set>
                                          <p:cBhvr>
                                            <p:cTn id="116" dur="1" fill="hold">
                                              <p:stCondLst>
                                                <p:cond delay="0"/>
                                              </p:stCondLst>
                                            </p:cTn>
                                            <p:tgtEl>
                                              <p:spTgt spid="36"/>
                                            </p:tgtEl>
                                            <p:attrNameLst>
                                              <p:attrName>style.visibility</p:attrName>
                                            </p:attrNameLst>
                                          </p:cBhvr>
                                          <p:to>
                                            <p:strVal val="visible"/>
                                          </p:to>
                                        </p:set>
                                        <p:anim calcmode="lin" valueType="num">
                                          <p:cBhvr additive="base">
                                            <p:cTn id="117" dur="2000" fill="hold"/>
                                            <p:tgtEl>
                                              <p:spTgt spid="36"/>
                                            </p:tgtEl>
                                            <p:attrNameLst>
                                              <p:attrName>ppt_x</p:attrName>
                                            </p:attrNameLst>
                                          </p:cBhvr>
                                          <p:tavLst>
                                            <p:tav tm="0">
                                              <p:val>
                                                <p:strVal val="#ppt_x"/>
                                              </p:val>
                                            </p:tav>
                                            <p:tav tm="100000">
                                              <p:val>
                                                <p:strVal val="#ppt_x"/>
                                              </p:val>
                                            </p:tav>
                                          </p:tavLst>
                                        </p:anim>
                                        <p:anim calcmode="lin" valueType="num">
                                          <p:cBhvr additive="base">
                                            <p:cTn id="118" dur="2000" fill="hold"/>
                                            <p:tgtEl>
                                              <p:spTgt spid="36"/>
                                            </p:tgtEl>
                                            <p:attrNameLst>
                                              <p:attrName>ppt_y</p:attrName>
                                            </p:attrNameLst>
                                          </p:cBhvr>
                                          <p:tavLst>
                                            <p:tav tm="0">
                                              <p:val>
                                                <p:strVal val="1+#ppt_h/2"/>
                                              </p:val>
                                            </p:tav>
                                            <p:tav tm="100000">
                                              <p:val>
                                                <p:strVal val="#ppt_y"/>
                                              </p:val>
                                            </p:tav>
                                          </p:tavLst>
                                        </p:anim>
                                      </p:childTnLst>
                                    </p:cTn>
                                  </p:par>
                                  <p:par>
                                    <p:cTn id="119" presetID="2" presetClass="entr" presetSubtype="4" fill="hold" nodeType="withEffect">
                                      <p:stCondLst>
                                        <p:cond delay="7900"/>
                                      </p:stCondLst>
                                      <p:childTnLst>
                                        <p:set>
                                          <p:cBhvr>
                                            <p:cTn id="120" dur="1" fill="hold">
                                              <p:stCondLst>
                                                <p:cond delay="0"/>
                                              </p:stCondLst>
                                            </p:cTn>
                                            <p:tgtEl>
                                              <p:spTgt spid="40"/>
                                            </p:tgtEl>
                                            <p:attrNameLst>
                                              <p:attrName>style.visibility</p:attrName>
                                            </p:attrNameLst>
                                          </p:cBhvr>
                                          <p:to>
                                            <p:strVal val="visible"/>
                                          </p:to>
                                        </p:set>
                                        <p:anim calcmode="lin" valueType="num">
                                          <p:cBhvr additive="base">
                                            <p:cTn id="121" dur="2000" fill="hold"/>
                                            <p:tgtEl>
                                              <p:spTgt spid="40"/>
                                            </p:tgtEl>
                                            <p:attrNameLst>
                                              <p:attrName>ppt_x</p:attrName>
                                            </p:attrNameLst>
                                          </p:cBhvr>
                                          <p:tavLst>
                                            <p:tav tm="0">
                                              <p:val>
                                                <p:strVal val="#ppt_x"/>
                                              </p:val>
                                            </p:tav>
                                            <p:tav tm="100000">
                                              <p:val>
                                                <p:strVal val="#ppt_x"/>
                                              </p:val>
                                            </p:tav>
                                          </p:tavLst>
                                        </p:anim>
                                        <p:anim calcmode="lin" valueType="num">
                                          <p:cBhvr additive="base">
                                            <p:cTn id="122" dur="2000" fill="hold"/>
                                            <p:tgtEl>
                                              <p:spTgt spid="40"/>
                                            </p:tgtEl>
                                            <p:attrNameLst>
                                              <p:attrName>ppt_y</p:attrName>
                                            </p:attrNameLst>
                                          </p:cBhvr>
                                          <p:tavLst>
                                            <p:tav tm="0">
                                              <p:val>
                                                <p:strVal val="1+#ppt_h/2"/>
                                              </p:val>
                                            </p:tav>
                                            <p:tav tm="100000">
                                              <p:val>
                                                <p:strVal val="#ppt_y"/>
                                              </p:val>
                                            </p:tav>
                                          </p:tavLst>
                                        </p:anim>
                                      </p:childTnLst>
                                    </p:cTn>
                                  </p:par>
                                  <p:par>
                                    <p:cTn id="123" presetID="2" presetClass="entr" presetSubtype="4" fill="hold" nodeType="withEffect">
                                      <p:stCondLst>
                                        <p:cond delay="8100"/>
                                      </p:stCondLst>
                                      <p:childTnLst>
                                        <p:set>
                                          <p:cBhvr>
                                            <p:cTn id="124" dur="1" fill="hold">
                                              <p:stCondLst>
                                                <p:cond delay="0"/>
                                              </p:stCondLst>
                                            </p:cTn>
                                            <p:tgtEl>
                                              <p:spTgt spid="38"/>
                                            </p:tgtEl>
                                            <p:attrNameLst>
                                              <p:attrName>style.visibility</p:attrName>
                                            </p:attrNameLst>
                                          </p:cBhvr>
                                          <p:to>
                                            <p:strVal val="visible"/>
                                          </p:to>
                                        </p:set>
                                        <p:anim calcmode="lin" valueType="num">
                                          <p:cBhvr additive="base">
                                            <p:cTn id="125" dur="2000" fill="hold"/>
                                            <p:tgtEl>
                                              <p:spTgt spid="38"/>
                                            </p:tgtEl>
                                            <p:attrNameLst>
                                              <p:attrName>ppt_x</p:attrName>
                                            </p:attrNameLst>
                                          </p:cBhvr>
                                          <p:tavLst>
                                            <p:tav tm="0">
                                              <p:val>
                                                <p:strVal val="#ppt_x"/>
                                              </p:val>
                                            </p:tav>
                                            <p:tav tm="100000">
                                              <p:val>
                                                <p:strVal val="#ppt_x"/>
                                              </p:val>
                                            </p:tav>
                                          </p:tavLst>
                                        </p:anim>
                                        <p:anim calcmode="lin" valueType="num">
                                          <p:cBhvr additive="base">
                                            <p:cTn id="126" dur="2000" fill="hold"/>
                                            <p:tgtEl>
                                              <p:spTgt spid="38"/>
                                            </p:tgtEl>
                                            <p:attrNameLst>
                                              <p:attrName>ppt_y</p:attrName>
                                            </p:attrNameLst>
                                          </p:cBhvr>
                                          <p:tavLst>
                                            <p:tav tm="0">
                                              <p:val>
                                                <p:strVal val="1+#ppt_h/2"/>
                                              </p:val>
                                            </p:tav>
                                            <p:tav tm="100000">
                                              <p:val>
                                                <p:strVal val="#ppt_y"/>
                                              </p:val>
                                            </p:tav>
                                          </p:tavLst>
                                        </p:anim>
                                      </p:childTnLst>
                                    </p:cTn>
                                  </p:par>
                                  <p:par>
                                    <p:cTn id="127" presetID="2" presetClass="entr" presetSubtype="2" fill="hold" grpId="0" nodeType="withEffect">
                                      <p:stCondLst>
                                        <p:cond delay="8500"/>
                                      </p:stCondLst>
                                      <p:childTnLst>
                                        <p:set>
                                          <p:cBhvr>
                                            <p:cTn id="128" dur="1" fill="hold">
                                              <p:stCondLst>
                                                <p:cond delay="0"/>
                                              </p:stCondLst>
                                            </p:cTn>
                                            <p:tgtEl>
                                              <p:spTgt spid="146"/>
                                            </p:tgtEl>
                                            <p:attrNameLst>
                                              <p:attrName>style.visibility</p:attrName>
                                            </p:attrNameLst>
                                          </p:cBhvr>
                                          <p:to>
                                            <p:strVal val="visible"/>
                                          </p:to>
                                        </p:set>
                                        <p:anim calcmode="lin" valueType="num">
                                          <p:cBhvr additive="base">
                                            <p:cTn id="129" dur="2000" fill="hold"/>
                                            <p:tgtEl>
                                              <p:spTgt spid="146"/>
                                            </p:tgtEl>
                                            <p:attrNameLst>
                                              <p:attrName>ppt_x</p:attrName>
                                            </p:attrNameLst>
                                          </p:cBhvr>
                                          <p:tavLst>
                                            <p:tav tm="0">
                                              <p:val>
                                                <p:strVal val="1+#ppt_w/2"/>
                                              </p:val>
                                            </p:tav>
                                            <p:tav tm="100000">
                                              <p:val>
                                                <p:strVal val="#ppt_x"/>
                                              </p:val>
                                            </p:tav>
                                          </p:tavLst>
                                        </p:anim>
                                        <p:anim calcmode="lin" valueType="num">
                                          <p:cBhvr additive="base">
                                            <p:cTn id="130" dur="2000" fill="hold"/>
                                            <p:tgtEl>
                                              <p:spTgt spid="146"/>
                                            </p:tgtEl>
                                            <p:attrNameLst>
                                              <p:attrName>ppt_y</p:attrName>
                                            </p:attrNameLst>
                                          </p:cBhvr>
                                          <p:tavLst>
                                            <p:tav tm="0">
                                              <p:val>
                                                <p:strVal val="#ppt_y"/>
                                              </p:val>
                                            </p:tav>
                                            <p:tav tm="100000">
                                              <p:val>
                                                <p:strVal val="#ppt_y"/>
                                              </p:val>
                                            </p:tav>
                                          </p:tavLst>
                                        </p:anim>
                                      </p:childTnLst>
                                    </p:cTn>
                                  </p:par>
                                  <p:par>
                                    <p:cTn id="131" presetID="2" presetClass="entr" presetSubtype="2" fill="hold" grpId="0" nodeType="withEffect">
                                      <p:stCondLst>
                                        <p:cond delay="8500"/>
                                      </p:stCondLst>
                                      <p:childTnLst>
                                        <p:set>
                                          <p:cBhvr>
                                            <p:cTn id="132" dur="1" fill="hold">
                                              <p:stCondLst>
                                                <p:cond delay="0"/>
                                              </p:stCondLst>
                                            </p:cTn>
                                            <p:tgtEl>
                                              <p:spTgt spid="132"/>
                                            </p:tgtEl>
                                            <p:attrNameLst>
                                              <p:attrName>style.visibility</p:attrName>
                                            </p:attrNameLst>
                                          </p:cBhvr>
                                          <p:to>
                                            <p:strVal val="visible"/>
                                          </p:to>
                                        </p:set>
                                        <p:anim calcmode="lin" valueType="num">
                                          <p:cBhvr additive="base">
                                            <p:cTn id="133" dur="2000" fill="hold"/>
                                            <p:tgtEl>
                                              <p:spTgt spid="132"/>
                                            </p:tgtEl>
                                            <p:attrNameLst>
                                              <p:attrName>ppt_x</p:attrName>
                                            </p:attrNameLst>
                                          </p:cBhvr>
                                          <p:tavLst>
                                            <p:tav tm="0">
                                              <p:val>
                                                <p:strVal val="1+#ppt_w/2"/>
                                              </p:val>
                                            </p:tav>
                                            <p:tav tm="100000">
                                              <p:val>
                                                <p:strVal val="#ppt_x"/>
                                              </p:val>
                                            </p:tav>
                                          </p:tavLst>
                                        </p:anim>
                                        <p:anim calcmode="lin" valueType="num">
                                          <p:cBhvr additive="base">
                                            <p:cTn id="134" dur="2000" fill="hold"/>
                                            <p:tgtEl>
                                              <p:spTgt spid="132"/>
                                            </p:tgtEl>
                                            <p:attrNameLst>
                                              <p:attrName>ppt_y</p:attrName>
                                            </p:attrNameLst>
                                          </p:cBhvr>
                                          <p:tavLst>
                                            <p:tav tm="0">
                                              <p:val>
                                                <p:strVal val="#ppt_y"/>
                                              </p:val>
                                            </p:tav>
                                            <p:tav tm="100000">
                                              <p:val>
                                                <p:strVal val="#ppt_y"/>
                                              </p:val>
                                            </p:tav>
                                          </p:tavLst>
                                        </p:anim>
                                      </p:childTnLst>
                                    </p:cTn>
                                  </p:par>
                                  <p:par>
                                    <p:cTn id="135" presetID="2" presetClass="entr" presetSubtype="2" fill="hold" nodeType="withEffect">
                                      <p:stCondLst>
                                        <p:cond delay="8500"/>
                                      </p:stCondLst>
                                      <p:childTnLst>
                                        <p:set>
                                          <p:cBhvr>
                                            <p:cTn id="136" dur="1" fill="hold">
                                              <p:stCondLst>
                                                <p:cond delay="0"/>
                                              </p:stCondLst>
                                            </p:cTn>
                                            <p:tgtEl>
                                              <p:spTgt spid="145"/>
                                            </p:tgtEl>
                                            <p:attrNameLst>
                                              <p:attrName>style.visibility</p:attrName>
                                            </p:attrNameLst>
                                          </p:cBhvr>
                                          <p:to>
                                            <p:strVal val="visible"/>
                                          </p:to>
                                        </p:set>
                                        <p:anim calcmode="lin" valueType="num">
                                          <p:cBhvr additive="base">
                                            <p:cTn id="137" dur="2000" fill="hold"/>
                                            <p:tgtEl>
                                              <p:spTgt spid="145"/>
                                            </p:tgtEl>
                                            <p:attrNameLst>
                                              <p:attrName>ppt_x</p:attrName>
                                            </p:attrNameLst>
                                          </p:cBhvr>
                                          <p:tavLst>
                                            <p:tav tm="0">
                                              <p:val>
                                                <p:strVal val="1+#ppt_w/2"/>
                                              </p:val>
                                            </p:tav>
                                            <p:tav tm="100000">
                                              <p:val>
                                                <p:strVal val="#ppt_x"/>
                                              </p:val>
                                            </p:tav>
                                          </p:tavLst>
                                        </p:anim>
                                        <p:anim calcmode="lin" valueType="num">
                                          <p:cBhvr additive="base">
                                            <p:cTn id="138" dur="2000" fill="hold"/>
                                            <p:tgtEl>
                                              <p:spTgt spid="1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 grpId="0" animBg="1"/>
          <p:bldP spid="132" grpId="0"/>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1BB63D4-DFD6-22A9-9EF1-90CB177A03E7}"/>
              </a:ext>
            </a:extLst>
          </p:cNvPr>
          <p:cNvSpPr/>
          <p:nvPr/>
        </p:nvSpPr>
        <p:spPr>
          <a:xfrm>
            <a:off x="0" y="0"/>
            <a:ext cx="12192000" cy="6858000"/>
          </a:xfrm>
          <a:prstGeom prst="rect">
            <a:avLst/>
          </a:prstGeom>
          <a:solidFill>
            <a:srgbClr val="F8C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aphic 20">
            <a:extLst>
              <a:ext uri="{FF2B5EF4-FFF2-40B4-BE49-F238E27FC236}">
                <a16:creationId xmlns:a16="http://schemas.microsoft.com/office/drawing/2014/main" id="{ACD4292F-32EB-4CDE-6C5D-FE761CF85589}"/>
              </a:ext>
            </a:extLst>
          </p:cNvPr>
          <p:cNvGrpSpPr/>
          <p:nvPr/>
        </p:nvGrpSpPr>
        <p:grpSpPr>
          <a:xfrm>
            <a:off x="3327528" y="3882878"/>
            <a:ext cx="5318057" cy="11461909"/>
            <a:chOff x="3331948" y="4933744"/>
            <a:chExt cx="5318057" cy="11461909"/>
          </a:xfrm>
          <a:gradFill>
            <a:gsLst>
              <a:gs pos="100000">
                <a:srgbClr val="6E026F"/>
              </a:gs>
              <a:gs pos="0">
                <a:srgbClr val="F8CEEF"/>
              </a:gs>
            </a:gsLst>
            <a:lin ang="5400000" scaled="1"/>
          </a:gradFill>
        </p:grpSpPr>
        <p:grpSp>
          <p:nvGrpSpPr>
            <p:cNvPr id="39" name="Graphic 20">
              <a:extLst>
                <a:ext uri="{FF2B5EF4-FFF2-40B4-BE49-F238E27FC236}">
                  <a16:creationId xmlns:a16="http://schemas.microsoft.com/office/drawing/2014/main" id="{E65B4825-FA0E-5240-5A8C-CABC183665A2}"/>
                </a:ext>
              </a:extLst>
            </p:cNvPr>
            <p:cNvGrpSpPr/>
            <p:nvPr/>
          </p:nvGrpSpPr>
          <p:grpSpPr>
            <a:xfrm>
              <a:off x="3573138" y="5895587"/>
              <a:ext cx="4952895" cy="4680015"/>
              <a:chOff x="3573138" y="5895587"/>
              <a:chExt cx="4952895" cy="4680015"/>
            </a:xfrm>
            <a:grpFill/>
          </p:grpSpPr>
          <p:sp>
            <p:nvSpPr>
              <p:cNvPr id="42" name="Freeform: Shape 41">
                <a:extLst>
                  <a:ext uri="{FF2B5EF4-FFF2-40B4-BE49-F238E27FC236}">
                    <a16:creationId xmlns:a16="http://schemas.microsoft.com/office/drawing/2014/main" id="{0E7BD715-0476-584F-F5ED-A517E663D099}"/>
                  </a:ext>
                </a:extLst>
              </p:cNvPr>
              <p:cNvSpPr/>
              <p:nvPr/>
            </p:nvSpPr>
            <p:spPr>
              <a:xfrm>
                <a:off x="7174746" y="5895587"/>
                <a:ext cx="1351287" cy="889905"/>
              </a:xfrm>
              <a:custGeom>
                <a:avLst/>
                <a:gdLst>
                  <a:gd name="connsiteX0" fmla="*/ 1033231 w 1351287"/>
                  <a:gd name="connsiteY0" fmla="*/ 27205 h 889905"/>
                  <a:gd name="connsiteX1" fmla="*/ 780171 w 1351287"/>
                  <a:gd name="connsiteY1" fmla="*/ 152456 h 889905"/>
                  <a:gd name="connsiteX2" fmla="*/ 444952 w 1351287"/>
                  <a:gd name="connsiteY2" fmla="*/ 0 h 889905"/>
                  <a:gd name="connsiteX3" fmla="*/ 0 w 1351287"/>
                  <a:gd name="connsiteY3" fmla="*/ 444953 h 889905"/>
                  <a:gd name="connsiteX4" fmla="*/ 444952 w 1351287"/>
                  <a:gd name="connsiteY4" fmla="*/ 889905 h 889905"/>
                  <a:gd name="connsiteX5" fmla="*/ 857769 w 1351287"/>
                  <a:gd name="connsiteY5" fmla="*/ 610920 h 889905"/>
                  <a:gd name="connsiteX6" fmla="*/ 1033048 w 1351287"/>
                  <a:gd name="connsiteY6" fmla="*/ 663686 h 889905"/>
                  <a:gd name="connsiteX7" fmla="*/ 1351288 w 1351287"/>
                  <a:gd name="connsiteY7" fmla="*/ 345445 h 889905"/>
                  <a:gd name="connsiteX8" fmla="*/ 1033048 w 1351287"/>
                  <a:gd name="connsiteY8" fmla="*/ 27205 h 889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51287" h="889905">
                    <a:moveTo>
                      <a:pt x="1033231" y="27205"/>
                    </a:moveTo>
                    <a:cubicBezTo>
                      <a:pt x="930071" y="27205"/>
                      <a:pt x="838415" y="76319"/>
                      <a:pt x="780171" y="152456"/>
                    </a:cubicBezTo>
                    <a:cubicBezTo>
                      <a:pt x="698558" y="58974"/>
                      <a:pt x="578784" y="0"/>
                      <a:pt x="444952" y="0"/>
                    </a:cubicBezTo>
                    <a:cubicBezTo>
                      <a:pt x="199197" y="0"/>
                      <a:pt x="0" y="199197"/>
                      <a:pt x="0" y="444953"/>
                    </a:cubicBezTo>
                    <a:cubicBezTo>
                      <a:pt x="0" y="690708"/>
                      <a:pt x="199197" y="889905"/>
                      <a:pt x="444952" y="889905"/>
                    </a:cubicBezTo>
                    <a:cubicBezTo>
                      <a:pt x="631915" y="889905"/>
                      <a:pt x="792040" y="774513"/>
                      <a:pt x="857769" y="610920"/>
                    </a:cubicBezTo>
                    <a:cubicBezTo>
                      <a:pt x="907979" y="644150"/>
                      <a:pt x="968232" y="663686"/>
                      <a:pt x="1033048" y="663686"/>
                    </a:cubicBezTo>
                    <a:cubicBezTo>
                      <a:pt x="1208874" y="663686"/>
                      <a:pt x="1351288" y="521272"/>
                      <a:pt x="1351288" y="345445"/>
                    </a:cubicBezTo>
                    <a:cubicBezTo>
                      <a:pt x="1351288" y="169619"/>
                      <a:pt x="1208874" y="27205"/>
                      <a:pt x="1033048" y="27205"/>
                    </a:cubicBezTo>
                    <a:close/>
                  </a:path>
                </a:pathLst>
              </a:custGeom>
              <a:grpFill/>
              <a:ln w="18253"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7D6A0EED-B03B-B534-53AE-E2F592F5E154}"/>
                  </a:ext>
                </a:extLst>
              </p:cNvPr>
              <p:cNvSpPr/>
              <p:nvPr/>
            </p:nvSpPr>
            <p:spPr>
              <a:xfrm>
                <a:off x="3573138" y="5895587"/>
                <a:ext cx="1309294" cy="889905"/>
              </a:xfrm>
              <a:custGeom>
                <a:avLst/>
                <a:gdLst>
                  <a:gd name="connsiteX0" fmla="*/ 985759 w 1309294"/>
                  <a:gd name="connsiteY0" fmla="*/ 191346 h 889905"/>
                  <a:gd name="connsiteX1" fmla="*/ 834033 w 1309294"/>
                  <a:gd name="connsiteY1" fmla="*/ 229141 h 889905"/>
                  <a:gd name="connsiteX2" fmla="*/ 444952 w 1309294"/>
                  <a:gd name="connsiteY2" fmla="*/ 0 h 889905"/>
                  <a:gd name="connsiteX3" fmla="*/ 0 w 1309294"/>
                  <a:gd name="connsiteY3" fmla="*/ 444953 h 889905"/>
                  <a:gd name="connsiteX4" fmla="*/ 444952 w 1309294"/>
                  <a:gd name="connsiteY4" fmla="*/ 889905 h 889905"/>
                  <a:gd name="connsiteX5" fmla="*/ 766661 w 1309294"/>
                  <a:gd name="connsiteY5" fmla="*/ 752238 h 889905"/>
                  <a:gd name="connsiteX6" fmla="*/ 985941 w 1309294"/>
                  <a:gd name="connsiteY6" fmla="*/ 838052 h 889905"/>
                  <a:gd name="connsiteX7" fmla="*/ 1309294 w 1309294"/>
                  <a:gd name="connsiteY7" fmla="*/ 514699 h 889905"/>
                  <a:gd name="connsiteX8" fmla="*/ 985941 w 1309294"/>
                  <a:gd name="connsiteY8" fmla="*/ 191346 h 889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9294" h="889905">
                    <a:moveTo>
                      <a:pt x="985759" y="191346"/>
                    </a:moveTo>
                    <a:cubicBezTo>
                      <a:pt x="930803" y="191346"/>
                      <a:pt x="879314" y="205040"/>
                      <a:pt x="834033" y="229141"/>
                    </a:cubicBezTo>
                    <a:cubicBezTo>
                      <a:pt x="758080" y="92387"/>
                      <a:pt x="612380" y="0"/>
                      <a:pt x="444952" y="0"/>
                    </a:cubicBezTo>
                    <a:cubicBezTo>
                      <a:pt x="199197" y="0"/>
                      <a:pt x="0" y="199197"/>
                      <a:pt x="0" y="444953"/>
                    </a:cubicBezTo>
                    <a:cubicBezTo>
                      <a:pt x="0" y="690708"/>
                      <a:pt x="199197" y="889905"/>
                      <a:pt x="444952" y="889905"/>
                    </a:cubicBezTo>
                    <a:cubicBezTo>
                      <a:pt x="571481" y="889905"/>
                      <a:pt x="685594" y="836957"/>
                      <a:pt x="766661" y="752238"/>
                    </a:cubicBezTo>
                    <a:cubicBezTo>
                      <a:pt x="824357" y="805370"/>
                      <a:pt x="901224" y="838052"/>
                      <a:pt x="985941" y="838052"/>
                    </a:cubicBezTo>
                    <a:cubicBezTo>
                      <a:pt x="1164507" y="838052"/>
                      <a:pt x="1309294" y="693264"/>
                      <a:pt x="1309294" y="514699"/>
                    </a:cubicBezTo>
                    <a:cubicBezTo>
                      <a:pt x="1309294" y="336134"/>
                      <a:pt x="1164507" y="191346"/>
                      <a:pt x="985941" y="191346"/>
                    </a:cubicBezTo>
                    <a:close/>
                  </a:path>
                </a:pathLst>
              </a:custGeom>
              <a:grpFill/>
              <a:ln w="18253" cap="flat">
                <a:noFill/>
                <a:prstDash val="solid"/>
                <a:miter/>
              </a:ln>
            </p:spPr>
            <p:txBody>
              <a:bodyPr rtlCol="0" anchor="ctr"/>
              <a:lstStyle/>
              <a:p>
                <a:endParaRPr lang="en-US"/>
              </a:p>
            </p:txBody>
          </p:sp>
        </p:grpSp>
        <p:sp>
          <p:nvSpPr>
            <p:cNvPr id="40" name="Freeform: Shape 39">
              <a:extLst>
                <a:ext uri="{FF2B5EF4-FFF2-40B4-BE49-F238E27FC236}">
                  <a16:creationId xmlns:a16="http://schemas.microsoft.com/office/drawing/2014/main" id="{205FACB0-F9AE-64CC-9501-5BF9EE239350}"/>
                </a:ext>
              </a:extLst>
            </p:cNvPr>
            <p:cNvSpPr/>
            <p:nvPr/>
          </p:nvSpPr>
          <p:spPr>
            <a:xfrm>
              <a:off x="3331948" y="4933744"/>
              <a:ext cx="5318057" cy="2179300"/>
            </a:xfrm>
            <a:custGeom>
              <a:avLst/>
              <a:gdLst>
                <a:gd name="connsiteX0" fmla="*/ 2779624 w 5318057"/>
                <a:gd name="connsiteY0" fmla="*/ 0 h 2179300"/>
                <a:gd name="connsiteX1" fmla="*/ 2538616 w 5318057"/>
                <a:gd name="connsiteY1" fmla="*/ 0 h 2179300"/>
                <a:gd name="connsiteX2" fmla="*/ 0 w 5318057"/>
                <a:gd name="connsiteY2" fmla="*/ 1519266 h 2179300"/>
                <a:gd name="connsiteX3" fmla="*/ 0 w 5318057"/>
                <a:gd name="connsiteY3" fmla="*/ 2179301 h 2179300"/>
                <a:gd name="connsiteX4" fmla="*/ 5318058 w 5318057"/>
                <a:gd name="connsiteY4" fmla="*/ 2179301 h 2179300"/>
                <a:gd name="connsiteX5" fmla="*/ 5318058 w 5318057"/>
                <a:gd name="connsiteY5" fmla="*/ 1519266 h 2179300"/>
                <a:gd name="connsiteX6" fmla="*/ 2779442 w 5318057"/>
                <a:gd name="connsiteY6" fmla="*/ 0 h 217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18057" h="2179300">
                  <a:moveTo>
                    <a:pt x="2779624" y="0"/>
                  </a:moveTo>
                  <a:lnTo>
                    <a:pt x="2538616" y="0"/>
                  </a:lnTo>
                  <a:cubicBezTo>
                    <a:pt x="2538616" y="0"/>
                    <a:pt x="2641227" y="1519266"/>
                    <a:pt x="0" y="1519266"/>
                  </a:cubicBezTo>
                  <a:lnTo>
                    <a:pt x="0" y="2179301"/>
                  </a:lnTo>
                  <a:lnTo>
                    <a:pt x="5318058" y="2179301"/>
                  </a:lnTo>
                  <a:lnTo>
                    <a:pt x="5318058" y="1519266"/>
                  </a:lnTo>
                  <a:cubicBezTo>
                    <a:pt x="2676831" y="1519266"/>
                    <a:pt x="2779442" y="0"/>
                    <a:pt x="2779442" y="0"/>
                  </a:cubicBezTo>
                  <a:close/>
                </a:path>
              </a:pathLst>
            </a:custGeom>
            <a:grpFill/>
            <a:ln w="18253"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8CA046B5-7C70-3973-CB28-C1415D015E16}"/>
                </a:ext>
              </a:extLst>
            </p:cNvPr>
            <p:cNvSpPr/>
            <p:nvPr/>
          </p:nvSpPr>
          <p:spPr>
            <a:xfrm>
              <a:off x="3332130" y="4933744"/>
              <a:ext cx="5315502" cy="2179482"/>
            </a:xfrm>
            <a:custGeom>
              <a:avLst/>
              <a:gdLst>
                <a:gd name="connsiteX0" fmla="*/ 2730328 w 5315502"/>
                <a:gd name="connsiteY0" fmla="*/ 24101 h 2179482"/>
                <a:gd name="connsiteX1" fmla="*/ 2733066 w 5315502"/>
                <a:gd name="connsiteY1" fmla="*/ 0 h 2179482"/>
                <a:gd name="connsiteX2" fmla="*/ 2582255 w 5315502"/>
                <a:gd name="connsiteY2" fmla="*/ 0 h 2179482"/>
                <a:gd name="connsiteX3" fmla="*/ 2584993 w 5315502"/>
                <a:gd name="connsiteY3" fmla="*/ 24101 h 2179482"/>
                <a:gd name="connsiteX4" fmla="*/ 0 w 5315502"/>
                <a:gd name="connsiteY4" fmla="*/ 1671722 h 2179482"/>
                <a:gd name="connsiteX5" fmla="*/ 0 w 5315502"/>
                <a:gd name="connsiteY5" fmla="*/ 2179483 h 2179482"/>
                <a:gd name="connsiteX6" fmla="*/ 5315503 w 5315502"/>
                <a:gd name="connsiteY6" fmla="*/ 2179483 h 2179482"/>
                <a:gd name="connsiteX7" fmla="*/ 5315503 w 5315502"/>
                <a:gd name="connsiteY7" fmla="*/ 1671722 h 2179482"/>
                <a:gd name="connsiteX8" fmla="*/ 2730511 w 5315502"/>
                <a:gd name="connsiteY8" fmla="*/ 24101 h 2179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15502" h="2179482">
                  <a:moveTo>
                    <a:pt x="2730328" y="24101"/>
                  </a:moveTo>
                  <a:cubicBezTo>
                    <a:pt x="2731971" y="8581"/>
                    <a:pt x="2733066" y="0"/>
                    <a:pt x="2733066" y="0"/>
                  </a:cubicBezTo>
                  <a:lnTo>
                    <a:pt x="2582255" y="0"/>
                  </a:lnTo>
                  <a:cubicBezTo>
                    <a:pt x="2582255" y="0"/>
                    <a:pt x="2583350" y="8581"/>
                    <a:pt x="2584993" y="24101"/>
                  </a:cubicBezTo>
                  <a:cubicBezTo>
                    <a:pt x="2581706" y="228776"/>
                    <a:pt x="2471610" y="1671722"/>
                    <a:pt x="0" y="1671722"/>
                  </a:cubicBezTo>
                  <a:lnTo>
                    <a:pt x="0" y="2179483"/>
                  </a:lnTo>
                  <a:lnTo>
                    <a:pt x="5315503" y="2179483"/>
                  </a:lnTo>
                  <a:lnTo>
                    <a:pt x="5315503" y="1671722"/>
                  </a:lnTo>
                  <a:cubicBezTo>
                    <a:pt x="2843894" y="1671722"/>
                    <a:pt x="2733797" y="228958"/>
                    <a:pt x="2730511" y="24101"/>
                  </a:cubicBezTo>
                  <a:close/>
                </a:path>
              </a:pathLst>
            </a:custGeom>
            <a:grpFill/>
            <a:ln w="18253" cap="flat">
              <a:noFill/>
              <a:prstDash val="solid"/>
              <a:miter/>
            </a:ln>
          </p:spPr>
          <p:txBody>
            <a:bodyPr rtlCol="0" anchor="ctr"/>
            <a:lstStyle/>
            <a:p>
              <a:endParaRPr lang="en-US"/>
            </a:p>
          </p:txBody>
        </p:sp>
      </p:grpSp>
      <p:sp>
        <p:nvSpPr>
          <p:cNvPr id="13" name="Freeform: Shape 12">
            <a:extLst>
              <a:ext uri="{FF2B5EF4-FFF2-40B4-BE49-F238E27FC236}">
                <a16:creationId xmlns:a16="http://schemas.microsoft.com/office/drawing/2014/main" id="{9928878E-FBCA-5815-1609-50C662983523}"/>
              </a:ext>
            </a:extLst>
          </p:cNvPr>
          <p:cNvSpPr/>
          <p:nvPr/>
        </p:nvSpPr>
        <p:spPr>
          <a:xfrm>
            <a:off x="-7968986" y="4415288"/>
            <a:ext cx="28137856" cy="21023088"/>
          </a:xfrm>
          <a:custGeom>
            <a:avLst/>
            <a:gdLst>
              <a:gd name="connsiteX0" fmla="*/ 28137856 w 28137855"/>
              <a:gd name="connsiteY0" fmla="*/ 23826054 h 43069294"/>
              <a:gd name="connsiteX1" fmla="*/ 28137856 w 28137855"/>
              <a:gd name="connsiteY1" fmla="*/ 43069296 h 43069294"/>
              <a:gd name="connsiteX2" fmla="*/ 0 w 28137855"/>
              <a:gd name="connsiteY2" fmla="*/ 43069296 h 43069294"/>
              <a:gd name="connsiteX3" fmla="*/ 0 w 28137855"/>
              <a:gd name="connsiteY3" fmla="*/ 23826054 h 43069294"/>
              <a:gd name="connsiteX4" fmla="*/ 278985 w 28137855"/>
              <a:gd name="connsiteY4" fmla="*/ 23826054 h 43069294"/>
              <a:gd name="connsiteX5" fmla="*/ 278985 w 28137855"/>
              <a:gd name="connsiteY5" fmla="*/ 180026 h 43069294"/>
              <a:gd name="connsiteX6" fmla="*/ 813767 w 28137855"/>
              <a:gd name="connsiteY6" fmla="*/ 0 h 43069294"/>
              <a:gd name="connsiteX7" fmla="*/ 1654008 w 28137855"/>
              <a:gd name="connsiteY7" fmla="*/ 608546 h 43069294"/>
              <a:gd name="connsiteX8" fmla="*/ 1990689 w 28137855"/>
              <a:gd name="connsiteY8" fmla="*/ 484756 h 43069294"/>
              <a:gd name="connsiteX9" fmla="*/ 2490415 w 28137855"/>
              <a:gd name="connsiteY9" fmla="*/ 860327 h 43069294"/>
              <a:gd name="connsiteX10" fmla="*/ 2523463 w 28137855"/>
              <a:gd name="connsiteY10" fmla="*/ 979736 h 43069294"/>
              <a:gd name="connsiteX11" fmla="*/ 2860326 w 28137855"/>
              <a:gd name="connsiteY11" fmla="*/ 1193174 h 43069294"/>
              <a:gd name="connsiteX12" fmla="*/ 3104803 w 28137855"/>
              <a:gd name="connsiteY12" fmla="*/ 1131644 h 43069294"/>
              <a:gd name="connsiteX13" fmla="*/ 3503561 w 28137855"/>
              <a:gd name="connsiteY13" fmla="*/ 1320617 h 43069294"/>
              <a:gd name="connsiteX14" fmla="*/ 3959468 w 28137855"/>
              <a:gd name="connsiteY14" fmla="*/ 1045465 h 43069294"/>
              <a:gd name="connsiteX15" fmla="*/ 4286837 w 28137855"/>
              <a:gd name="connsiteY15" fmla="*/ 1162866 h 43069294"/>
              <a:gd name="connsiteX16" fmla="*/ 4843529 w 28137855"/>
              <a:gd name="connsiteY16" fmla="*/ 876212 h 43069294"/>
              <a:gd name="connsiteX17" fmla="*/ 5400220 w 28137855"/>
              <a:gd name="connsiteY17" fmla="*/ 1162866 h 43069294"/>
              <a:gd name="connsiteX18" fmla="*/ 5727590 w 28137855"/>
              <a:gd name="connsiteY18" fmla="*/ 1045465 h 43069294"/>
              <a:gd name="connsiteX19" fmla="*/ 6183496 w 28137855"/>
              <a:gd name="connsiteY19" fmla="*/ 1320617 h 43069294"/>
              <a:gd name="connsiteX20" fmla="*/ 6582255 w 28137855"/>
              <a:gd name="connsiteY20" fmla="*/ 1131644 h 43069294"/>
              <a:gd name="connsiteX21" fmla="*/ 6826732 w 28137855"/>
              <a:gd name="connsiteY21" fmla="*/ 1193174 h 43069294"/>
              <a:gd name="connsiteX22" fmla="*/ 7163595 w 28137855"/>
              <a:gd name="connsiteY22" fmla="*/ 979736 h 43069294"/>
              <a:gd name="connsiteX23" fmla="*/ 7196642 w 28137855"/>
              <a:gd name="connsiteY23" fmla="*/ 860327 h 43069294"/>
              <a:gd name="connsiteX24" fmla="*/ 7696369 w 28137855"/>
              <a:gd name="connsiteY24" fmla="*/ 484756 h 43069294"/>
              <a:gd name="connsiteX25" fmla="*/ 8033049 w 28137855"/>
              <a:gd name="connsiteY25" fmla="*/ 608546 h 43069294"/>
              <a:gd name="connsiteX26" fmla="*/ 8873290 w 28137855"/>
              <a:gd name="connsiteY26" fmla="*/ 0 h 43069294"/>
              <a:gd name="connsiteX27" fmla="*/ 9398944 w 28137855"/>
              <a:gd name="connsiteY27" fmla="*/ 173453 h 43069294"/>
              <a:gd name="connsiteX28" fmla="*/ 9924596 w 28137855"/>
              <a:gd name="connsiteY28" fmla="*/ 0 h 43069294"/>
              <a:gd name="connsiteX29" fmla="*/ 10764838 w 28137855"/>
              <a:gd name="connsiteY29" fmla="*/ 608546 h 43069294"/>
              <a:gd name="connsiteX30" fmla="*/ 11101518 w 28137855"/>
              <a:gd name="connsiteY30" fmla="*/ 484756 h 43069294"/>
              <a:gd name="connsiteX31" fmla="*/ 11601245 w 28137855"/>
              <a:gd name="connsiteY31" fmla="*/ 860327 h 43069294"/>
              <a:gd name="connsiteX32" fmla="*/ 11634292 w 28137855"/>
              <a:gd name="connsiteY32" fmla="*/ 979736 h 43069294"/>
              <a:gd name="connsiteX33" fmla="*/ 11971154 w 28137855"/>
              <a:gd name="connsiteY33" fmla="*/ 1193174 h 43069294"/>
              <a:gd name="connsiteX34" fmla="*/ 12215631 w 28137855"/>
              <a:gd name="connsiteY34" fmla="*/ 1131644 h 43069294"/>
              <a:gd name="connsiteX35" fmla="*/ 12614390 w 28137855"/>
              <a:gd name="connsiteY35" fmla="*/ 1320617 h 43069294"/>
              <a:gd name="connsiteX36" fmla="*/ 13070297 w 28137855"/>
              <a:gd name="connsiteY36" fmla="*/ 1045465 h 43069294"/>
              <a:gd name="connsiteX37" fmla="*/ 13397666 w 28137855"/>
              <a:gd name="connsiteY37" fmla="*/ 1162866 h 43069294"/>
              <a:gd name="connsiteX38" fmla="*/ 13954358 w 28137855"/>
              <a:gd name="connsiteY38" fmla="*/ 876212 h 43069294"/>
              <a:gd name="connsiteX39" fmla="*/ 14511050 w 28137855"/>
              <a:gd name="connsiteY39" fmla="*/ 1162866 h 43069294"/>
              <a:gd name="connsiteX40" fmla="*/ 14838419 w 28137855"/>
              <a:gd name="connsiteY40" fmla="*/ 1045465 h 43069294"/>
              <a:gd name="connsiteX41" fmla="*/ 15294325 w 28137855"/>
              <a:gd name="connsiteY41" fmla="*/ 1320617 h 43069294"/>
              <a:gd name="connsiteX42" fmla="*/ 15693084 w 28137855"/>
              <a:gd name="connsiteY42" fmla="*/ 1131644 h 43069294"/>
              <a:gd name="connsiteX43" fmla="*/ 15937561 w 28137855"/>
              <a:gd name="connsiteY43" fmla="*/ 1193174 h 43069294"/>
              <a:gd name="connsiteX44" fmla="*/ 16274423 w 28137855"/>
              <a:gd name="connsiteY44" fmla="*/ 979736 h 43069294"/>
              <a:gd name="connsiteX45" fmla="*/ 16307471 w 28137855"/>
              <a:gd name="connsiteY45" fmla="*/ 860327 h 43069294"/>
              <a:gd name="connsiteX46" fmla="*/ 16807198 w 28137855"/>
              <a:gd name="connsiteY46" fmla="*/ 484756 h 43069294"/>
              <a:gd name="connsiteX47" fmla="*/ 17143878 w 28137855"/>
              <a:gd name="connsiteY47" fmla="*/ 608546 h 43069294"/>
              <a:gd name="connsiteX48" fmla="*/ 17984120 w 28137855"/>
              <a:gd name="connsiteY48" fmla="*/ 0 h 43069294"/>
              <a:gd name="connsiteX49" fmla="*/ 18508494 w 28137855"/>
              <a:gd name="connsiteY49" fmla="*/ 172358 h 43069294"/>
              <a:gd name="connsiteX50" fmla="*/ 19032688 w 28137855"/>
              <a:gd name="connsiteY50" fmla="*/ 0 h 43069294"/>
              <a:gd name="connsiteX51" fmla="*/ 19872926 w 28137855"/>
              <a:gd name="connsiteY51" fmla="*/ 608546 h 43069294"/>
              <a:gd name="connsiteX52" fmla="*/ 20209608 w 28137855"/>
              <a:gd name="connsiteY52" fmla="*/ 484756 h 43069294"/>
              <a:gd name="connsiteX53" fmla="*/ 20709334 w 28137855"/>
              <a:gd name="connsiteY53" fmla="*/ 860327 h 43069294"/>
              <a:gd name="connsiteX54" fmla="*/ 20742382 w 28137855"/>
              <a:gd name="connsiteY54" fmla="*/ 979736 h 43069294"/>
              <a:gd name="connsiteX55" fmla="*/ 21079246 w 28137855"/>
              <a:gd name="connsiteY55" fmla="*/ 1193174 h 43069294"/>
              <a:gd name="connsiteX56" fmla="*/ 21323722 w 28137855"/>
              <a:gd name="connsiteY56" fmla="*/ 1131644 h 43069294"/>
              <a:gd name="connsiteX57" fmla="*/ 21722480 w 28137855"/>
              <a:gd name="connsiteY57" fmla="*/ 1320617 h 43069294"/>
              <a:gd name="connsiteX58" fmla="*/ 22178386 w 28137855"/>
              <a:gd name="connsiteY58" fmla="*/ 1045465 h 43069294"/>
              <a:gd name="connsiteX59" fmla="*/ 22505756 w 28137855"/>
              <a:gd name="connsiteY59" fmla="*/ 1162866 h 43069294"/>
              <a:gd name="connsiteX60" fmla="*/ 23062448 w 28137855"/>
              <a:gd name="connsiteY60" fmla="*/ 876212 h 43069294"/>
              <a:gd name="connsiteX61" fmla="*/ 23619322 w 28137855"/>
              <a:gd name="connsiteY61" fmla="*/ 1162866 h 43069294"/>
              <a:gd name="connsiteX62" fmla="*/ 23946510 w 28137855"/>
              <a:gd name="connsiteY62" fmla="*/ 1045465 h 43069294"/>
              <a:gd name="connsiteX63" fmla="*/ 24402416 w 28137855"/>
              <a:gd name="connsiteY63" fmla="*/ 1320617 h 43069294"/>
              <a:gd name="connsiteX64" fmla="*/ 24801174 w 28137855"/>
              <a:gd name="connsiteY64" fmla="*/ 1131644 h 43069294"/>
              <a:gd name="connsiteX65" fmla="*/ 25045650 w 28137855"/>
              <a:gd name="connsiteY65" fmla="*/ 1193174 h 43069294"/>
              <a:gd name="connsiteX66" fmla="*/ 25382514 w 28137855"/>
              <a:gd name="connsiteY66" fmla="*/ 979736 h 43069294"/>
              <a:gd name="connsiteX67" fmla="*/ 25415562 w 28137855"/>
              <a:gd name="connsiteY67" fmla="*/ 860327 h 43069294"/>
              <a:gd name="connsiteX68" fmla="*/ 25915288 w 28137855"/>
              <a:gd name="connsiteY68" fmla="*/ 484756 h 43069294"/>
              <a:gd name="connsiteX69" fmla="*/ 26251968 w 28137855"/>
              <a:gd name="connsiteY69" fmla="*/ 608546 h 43069294"/>
              <a:gd name="connsiteX70" fmla="*/ 27092210 w 28137855"/>
              <a:gd name="connsiteY70" fmla="*/ 0 h 43069294"/>
              <a:gd name="connsiteX71" fmla="*/ 27626992 w 28137855"/>
              <a:gd name="connsiteY71" fmla="*/ 180026 h 43069294"/>
              <a:gd name="connsiteX72" fmla="*/ 27626992 w 28137855"/>
              <a:gd name="connsiteY72" fmla="*/ 23826054 h 43069294"/>
              <a:gd name="connsiteX73" fmla="*/ 28137856 w 28137855"/>
              <a:gd name="connsiteY73" fmla="*/ 23826054 h 43069294"/>
              <a:gd name="connsiteX0" fmla="*/ 28137856 w 28137856"/>
              <a:gd name="connsiteY0" fmla="*/ 23826054 h 43069296"/>
              <a:gd name="connsiteX1" fmla="*/ 28061656 w 28137856"/>
              <a:gd name="connsiteY1" fmla="*/ 24781296 h 43069296"/>
              <a:gd name="connsiteX2" fmla="*/ 0 w 28137856"/>
              <a:gd name="connsiteY2" fmla="*/ 43069296 h 43069296"/>
              <a:gd name="connsiteX3" fmla="*/ 0 w 28137856"/>
              <a:gd name="connsiteY3" fmla="*/ 23826054 h 43069296"/>
              <a:gd name="connsiteX4" fmla="*/ 278985 w 28137856"/>
              <a:gd name="connsiteY4" fmla="*/ 23826054 h 43069296"/>
              <a:gd name="connsiteX5" fmla="*/ 278985 w 28137856"/>
              <a:gd name="connsiteY5" fmla="*/ 180026 h 43069296"/>
              <a:gd name="connsiteX6" fmla="*/ 813767 w 28137856"/>
              <a:gd name="connsiteY6" fmla="*/ 0 h 43069296"/>
              <a:gd name="connsiteX7" fmla="*/ 1654008 w 28137856"/>
              <a:gd name="connsiteY7" fmla="*/ 608546 h 43069296"/>
              <a:gd name="connsiteX8" fmla="*/ 1990689 w 28137856"/>
              <a:gd name="connsiteY8" fmla="*/ 484756 h 43069296"/>
              <a:gd name="connsiteX9" fmla="*/ 2490415 w 28137856"/>
              <a:gd name="connsiteY9" fmla="*/ 860327 h 43069296"/>
              <a:gd name="connsiteX10" fmla="*/ 2523463 w 28137856"/>
              <a:gd name="connsiteY10" fmla="*/ 979736 h 43069296"/>
              <a:gd name="connsiteX11" fmla="*/ 2860326 w 28137856"/>
              <a:gd name="connsiteY11" fmla="*/ 1193174 h 43069296"/>
              <a:gd name="connsiteX12" fmla="*/ 3104803 w 28137856"/>
              <a:gd name="connsiteY12" fmla="*/ 1131644 h 43069296"/>
              <a:gd name="connsiteX13" fmla="*/ 3503561 w 28137856"/>
              <a:gd name="connsiteY13" fmla="*/ 1320617 h 43069296"/>
              <a:gd name="connsiteX14" fmla="*/ 3959468 w 28137856"/>
              <a:gd name="connsiteY14" fmla="*/ 1045465 h 43069296"/>
              <a:gd name="connsiteX15" fmla="*/ 4286837 w 28137856"/>
              <a:gd name="connsiteY15" fmla="*/ 1162866 h 43069296"/>
              <a:gd name="connsiteX16" fmla="*/ 4843529 w 28137856"/>
              <a:gd name="connsiteY16" fmla="*/ 876212 h 43069296"/>
              <a:gd name="connsiteX17" fmla="*/ 5400220 w 28137856"/>
              <a:gd name="connsiteY17" fmla="*/ 1162866 h 43069296"/>
              <a:gd name="connsiteX18" fmla="*/ 5727590 w 28137856"/>
              <a:gd name="connsiteY18" fmla="*/ 1045465 h 43069296"/>
              <a:gd name="connsiteX19" fmla="*/ 6183496 w 28137856"/>
              <a:gd name="connsiteY19" fmla="*/ 1320617 h 43069296"/>
              <a:gd name="connsiteX20" fmla="*/ 6582255 w 28137856"/>
              <a:gd name="connsiteY20" fmla="*/ 1131644 h 43069296"/>
              <a:gd name="connsiteX21" fmla="*/ 6826732 w 28137856"/>
              <a:gd name="connsiteY21" fmla="*/ 1193174 h 43069296"/>
              <a:gd name="connsiteX22" fmla="*/ 7163595 w 28137856"/>
              <a:gd name="connsiteY22" fmla="*/ 979736 h 43069296"/>
              <a:gd name="connsiteX23" fmla="*/ 7196642 w 28137856"/>
              <a:gd name="connsiteY23" fmla="*/ 860327 h 43069296"/>
              <a:gd name="connsiteX24" fmla="*/ 7696369 w 28137856"/>
              <a:gd name="connsiteY24" fmla="*/ 484756 h 43069296"/>
              <a:gd name="connsiteX25" fmla="*/ 8033049 w 28137856"/>
              <a:gd name="connsiteY25" fmla="*/ 608546 h 43069296"/>
              <a:gd name="connsiteX26" fmla="*/ 8873290 w 28137856"/>
              <a:gd name="connsiteY26" fmla="*/ 0 h 43069296"/>
              <a:gd name="connsiteX27" fmla="*/ 9398944 w 28137856"/>
              <a:gd name="connsiteY27" fmla="*/ 173453 h 43069296"/>
              <a:gd name="connsiteX28" fmla="*/ 9924596 w 28137856"/>
              <a:gd name="connsiteY28" fmla="*/ 0 h 43069296"/>
              <a:gd name="connsiteX29" fmla="*/ 10764838 w 28137856"/>
              <a:gd name="connsiteY29" fmla="*/ 608546 h 43069296"/>
              <a:gd name="connsiteX30" fmla="*/ 11101518 w 28137856"/>
              <a:gd name="connsiteY30" fmla="*/ 484756 h 43069296"/>
              <a:gd name="connsiteX31" fmla="*/ 11601245 w 28137856"/>
              <a:gd name="connsiteY31" fmla="*/ 860327 h 43069296"/>
              <a:gd name="connsiteX32" fmla="*/ 11634292 w 28137856"/>
              <a:gd name="connsiteY32" fmla="*/ 979736 h 43069296"/>
              <a:gd name="connsiteX33" fmla="*/ 11971154 w 28137856"/>
              <a:gd name="connsiteY33" fmla="*/ 1193174 h 43069296"/>
              <a:gd name="connsiteX34" fmla="*/ 12215631 w 28137856"/>
              <a:gd name="connsiteY34" fmla="*/ 1131644 h 43069296"/>
              <a:gd name="connsiteX35" fmla="*/ 12614390 w 28137856"/>
              <a:gd name="connsiteY35" fmla="*/ 1320617 h 43069296"/>
              <a:gd name="connsiteX36" fmla="*/ 13070297 w 28137856"/>
              <a:gd name="connsiteY36" fmla="*/ 1045465 h 43069296"/>
              <a:gd name="connsiteX37" fmla="*/ 13397666 w 28137856"/>
              <a:gd name="connsiteY37" fmla="*/ 1162866 h 43069296"/>
              <a:gd name="connsiteX38" fmla="*/ 13954358 w 28137856"/>
              <a:gd name="connsiteY38" fmla="*/ 876212 h 43069296"/>
              <a:gd name="connsiteX39" fmla="*/ 14511050 w 28137856"/>
              <a:gd name="connsiteY39" fmla="*/ 1162866 h 43069296"/>
              <a:gd name="connsiteX40" fmla="*/ 14838419 w 28137856"/>
              <a:gd name="connsiteY40" fmla="*/ 1045465 h 43069296"/>
              <a:gd name="connsiteX41" fmla="*/ 15294325 w 28137856"/>
              <a:gd name="connsiteY41" fmla="*/ 1320617 h 43069296"/>
              <a:gd name="connsiteX42" fmla="*/ 15693084 w 28137856"/>
              <a:gd name="connsiteY42" fmla="*/ 1131644 h 43069296"/>
              <a:gd name="connsiteX43" fmla="*/ 15937561 w 28137856"/>
              <a:gd name="connsiteY43" fmla="*/ 1193174 h 43069296"/>
              <a:gd name="connsiteX44" fmla="*/ 16274423 w 28137856"/>
              <a:gd name="connsiteY44" fmla="*/ 979736 h 43069296"/>
              <a:gd name="connsiteX45" fmla="*/ 16307471 w 28137856"/>
              <a:gd name="connsiteY45" fmla="*/ 860327 h 43069296"/>
              <a:gd name="connsiteX46" fmla="*/ 16807198 w 28137856"/>
              <a:gd name="connsiteY46" fmla="*/ 484756 h 43069296"/>
              <a:gd name="connsiteX47" fmla="*/ 17143878 w 28137856"/>
              <a:gd name="connsiteY47" fmla="*/ 608546 h 43069296"/>
              <a:gd name="connsiteX48" fmla="*/ 17984120 w 28137856"/>
              <a:gd name="connsiteY48" fmla="*/ 0 h 43069296"/>
              <a:gd name="connsiteX49" fmla="*/ 18508494 w 28137856"/>
              <a:gd name="connsiteY49" fmla="*/ 172358 h 43069296"/>
              <a:gd name="connsiteX50" fmla="*/ 19032688 w 28137856"/>
              <a:gd name="connsiteY50" fmla="*/ 0 h 43069296"/>
              <a:gd name="connsiteX51" fmla="*/ 19872926 w 28137856"/>
              <a:gd name="connsiteY51" fmla="*/ 608546 h 43069296"/>
              <a:gd name="connsiteX52" fmla="*/ 20209608 w 28137856"/>
              <a:gd name="connsiteY52" fmla="*/ 484756 h 43069296"/>
              <a:gd name="connsiteX53" fmla="*/ 20709334 w 28137856"/>
              <a:gd name="connsiteY53" fmla="*/ 860327 h 43069296"/>
              <a:gd name="connsiteX54" fmla="*/ 20742382 w 28137856"/>
              <a:gd name="connsiteY54" fmla="*/ 979736 h 43069296"/>
              <a:gd name="connsiteX55" fmla="*/ 21079246 w 28137856"/>
              <a:gd name="connsiteY55" fmla="*/ 1193174 h 43069296"/>
              <a:gd name="connsiteX56" fmla="*/ 21323722 w 28137856"/>
              <a:gd name="connsiteY56" fmla="*/ 1131644 h 43069296"/>
              <a:gd name="connsiteX57" fmla="*/ 21722480 w 28137856"/>
              <a:gd name="connsiteY57" fmla="*/ 1320617 h 43069296"/>
              <a:gd name="connsiteX58" fmla="*/ 22178386 w 28137856"/>
              <a:gd name="connsiteY58" fmla="*/ 1045465 h 43069296"/>
              <a:gd name="connsiteX59" fmla="*/ 22505756 w 28137856"/>
              <a:gd name="connsiteY59" fmla="*/ 1162866 h 43069296"/>
              <a:gd name="connsiteX60" fmla="*/ 23062448 w 28137856"/>
              <a:gd name="connsiteY60" fmla="*/ 876212 h 43069296"/>
              <a:gd name="connsiteX61" fmla="*/ 23619322 w 28137856"/>
              <a:gd name="connsiteY61" fmla="*/ 1162866 h 43069296"/>
              <a:gd name="connsiteX62" fmla="*/ 23946510 w 28137856"/>
              <a:gd name="connsiteY62" fmla="*/ 1045465 h 43069296"/>
              <a:gd name="connsiteX63" fmla="*/ 24402416 w 28137856"/>
              <a:gd name="connsiteY63" fmla="*/ 1320617 h 43069296"/>
              <a:gd name="connsiteX64" fmla="*/ 24801174 w 28137856"/>
              <a:gd name="connsiteY64" fmla="*/ 1131644 h 43069296"/>
              <a:gd name="connsiteX65" fmla="*/ 25045650 w 28137856"/>
              <a:gd name="connsiteY65" fmla="*/ 1193174 h 43069296"/>
              <a:gd name="connsiteX66" fmla="*/ 25382514 w 28137856"/>
              <a:gd name="connsiteY66" fmla="*/ 979736 h 43069296"/>
              <a:gd name="connsiteX67" fmla="*/ 25415562 w 28137856"/>
              <a:gd name="connsiteY67" fmla="*/ 860327 h 43069296"/>
              <a:gd name="connsiteX68" fmla="*/ 25915288 w 28137856"/>
              <a:gd name="connsiteY68" fmla="*/ 484756 h 43069296"/>
              <a:gd name="connsiteX69" fmla="*/ 26251968 w 28137856"/>
              <a:gd name="connsiteY69" fmla="*/ 608546 h 43069296"/>
              <a:gd name="connsiteX70" fmla="*/ 27092210 w 28137856"/>
              <a:gd name="connsiteY70" fmla="*/ 0 h 43069296"/>
              <a:gd name="connsiteX71" fmla="*/ 27626992 w 28137856"/>
              <a:gd name="connsiteY71" fmla="*/ 180026 h 43069296"/>
              <a:gd name="connsiteX72" fmla="*/ 27626992 w 28137856"/>
              <a:gd name="connsiteY72" fmla="*/ 23826054 h 43069296"/>
              <a:gd name="connsiteX73" fmla="*/ 28137856 w 28137856"/>
              <a:gd name="connsiteY73" fmla="*/ 23826054 h 43069296"/>
              <a:gd name="connsiteX0" fmla="*/ 28137856 w 28137856"/>
              <a:gd name="connsiteY0" fmla="*/ 23826054 h 25009896"/>
              <a:gd name="connsiteX1" fmla="*/ 28061656 w 28137856"/>
              <a:gd name="connsiteY1" fmla="*/ 24781296 h 25009896"/>
              <a:gd name="connsiteX2" fmla="*/ 609600 w 28137856"/>
              <a:gd name="connsiteY2" fmla="*/ 25009896 h 25009896"/>
              <a:gd name="connsiteX3" fmla="*/ 0 w 28137856"/>
              <a:gd name="connsiteY3" fmla="*/ 23826054 h 25009896"/>
              <a:gd name="connsiteX4" fmla="*/ 278985 w 28137856"/>
              <a:gd name="connsiteY4" fmla="*/ 23826054 h 25009896"/>
              <a:gd name="connsiteX5" fmla="*/ 278985 w 28137856"/>
              <a:gd name="connsiteY5" fmla="*/ 180026 h 25009896"/>
              <a:gd name="connsiteX6" fmla="*/ 813767 w 28137856"/>
              <a:gd name="connsiteY6" fmla="*/ 0 h 25009896"/>
              <a:gd name="connsiteX7" fmla="*/ 1654008 w 28137856"/>
              <a:gd name="connsiteY7" fmla="*/ 608546 h 25009896"/>
              <a:gd name="connsiteX8" fmla="*/ 1990689 w 28137856"/>
              <a:gd name="connsiteY8" fmla="*/ 484756 h 25009896"/>
              <a:gd name="connsiteX9" fmla="*/ 2490415 w 28137856"/>
              <a:gd name="connsiteY9" fmla="*/ 860327 h 25009896"/>
              <a:gd name="connsiteX10" fmla="*/ 2523463 w 28137856"/>
              <a:gd name="connsiteY10" fmla="*/ 979736 h 25009896"/>
              <a:gd name="connsiteX11" fmla="*/ 2860326 w 28137856"/>
              <a:gd name="connsiteY11" fmla="*/ 1193174 h 25009896"/>
              <a:gd name="connsiteX12" fmla="*/ 3104803 w 28137856"/>
              <a:gd name="connsiteY12" fmla="*/ 1131644 h 25009896"/>
              <a:gd name="connsiteX13" fmla="*/ 3503561 w 28137856"/>
              <a:gd name="connsiteY13" fmla="*/ 1320617 h 25009896"/>
              <a:gd name="connsiteX14" fmla="*/ 3959468 w 28137856"/>
              <a:gd name="connsiteY14" fmla="*/ 1045465 h 25009896"/>
              <a:gd name="connsiteX15" fmla="*/ 4286837 w 28137856"/>
              <a:gd name="connsiteY15" fmla="*/ 1162866 h 25009896"/>
              <a:gd name="connsiteX16" fmla="*/ 4843529 w 28137856"/>
              <a:gd name="connsiteY16" fmla="*/ 876212 h 25009896"/>
              <a:gd name="connsiteX17" fmla="*/ 5400220 w 28137856"/>
              <a:gd name="connsiteY17" fmla="*/ 1162866 h 25009896"/>
              <a:gd name="connsiteX18" fmla="*/ 5727590 w 28137856"/>
              <a:gd name="connsiteY18" fmla="*/ 1045465 h 25009896"/>
              <a:gd name="connsiteX19" fmla="*/ 6183496 w 28137856"/>
              <a:gd name="connsiteY19" fmla="*/ 1320617 h 25009896"/>
              <a:gd name="connsiteX20" fmla="*/ 6582255 w 28137856"/>
              <a:gd name="connsiteY20" fmla="*/ 1131644 h 25009896"/>
              <a:gd name="connsiteX21" fmla="*/ 6826732 w 28137856"/>
              <a:gd name="connsiteY21" fmla="*/ 1193174 h 25009896"/>
              <a:gd name="connsiteX22" fmla="*/ 7163595 w 28137856"/>
              <a:gd name="connsiteY22" fmla="*/ 979736 h 25009896"/>
              <a:gd name="connsiteX23" fmla="*/ 7196642 w 28137856"/>
              <a:gd name="connsiteY23" fmla="*/ 860327 h 25009896"/>
              <a:gd name="connsiteX24" fmla="*/ 7696369 w 28137856"/>
              <a:gd name="connsiteY24" fmla="*/ 484756 h 25009896"/>
              <a:gd name="connsiteX25" fmla="*/ 8033049 w 28137856"/>
              <a:gd name="connsiteY25" fmla="*/ 608546 h 25009896"/>
              <a:gd name="connsiteX26" fmla="*/ 8873290 w 28137856"/>
              <a:gd name="connsiteY26" fmla="*/ 0 h 25009896"/>
              <a:gd name="connsiteX27" fmla="*/ 9398944 w 28137856"/>
              <a:gd name="connsiteY27" fmla="*/ 173453 h 25009896"/>
              <a:gd name="connsiteX28" fmla="*/ 9924596 w 28137856"/>
              <a:gd name="connsiteY28" fmla="*/ 0 h 25009896"/>
              <a:gd name="connsiteX29" fmla="*/ 10764838 w 28137856"/>
              <a:gd name="connsiteY29" fmla="*/ 608546 h 25009896"/>
              <a:gd name="connsiteX30" fmla="*/ 11101518 w 28137856"/>
              <a:gd name="connsiteY30" fmla="*/ 484756 h 25009896"/>
              <a:gd name="connsiteX31" fmla="*/ 11601245 w 28137856"/>
              <a:gd name="connsiteY31" fmla="*/ 860327 h 25009896"/>
              <a:gd name="connsiteX32" fmla="*/ 11634292 w 28137856"/>
              <a:gd name="connsiteY32" fmla="*/ 979736 h 25009896"/>
              <a:gd name="connsiteX33" fmla="*/ 11971154 w 28137856"/>
              <a:gd name="connsiteY33" fmla="*/ 1193174 h 25009896"/>
              <a:gd name="connsiteX34" fmla="*/ 12215631 w 28137856"/>
              <a:gd name="connsiteY34" fmla="*/ 1131644 h 25009896"/>
              <a:gd name="connsiteX35" fmla="*/ 12614390 w 28137856"/>
              <a:gd name="connsiteY35" fmla="*/ 1320617 h 25009896"/>
              <a:gd name="connsiteX36" fmla="*/ 13070297 w 28137856"/>
              <a:gd name="connsiteY36" fmla="*/ 1045465 h 25009896"/>
              <a:gd name="connsiteX37" fmla="*/ 13397666 w 28137856"/>
              <a:gd name="connsiteY37" fmla="*/ 1162866 h 25009896"/>
              <a:gd name="connsiteX38" fmla="*/ 13954358 w 28137856"/>
              <a:gd name="connsiteY38" fmla="*/ 876212 h 25009896"/>
              <a:gd name="connsiteX39" fmla="*/ 14511050 w 28137856"/>
              <a:gd name="connsiteY39" fmla="*/ 1162866 h 25009896"/>
              <a:gd name="connsiteX40" fmla="*/ 14838419 w 28137856"/>
              <a:gd name="connsiteY40" fmla="*/ 1045465 h 25009896"/>
              <a:gd name="connsiteX41" fmla="*/ 15294325 w 28137856"/>
              <a:gd name="connsiteY41" fmla="*/ 1320617 h 25009896"/>
              <a:gd name="connsiteX42" fmla="*/ 15693084 w 28137856"/>
              <a:gd name="connsiteY42" fmla="*/ 1131644 h 25009896"/>
              <a:gd name="connsiteX43" fmla="*/ 15937561 w 28137856"/>
              <a:gd name="connsiteY43" fmla="*/ 1193174 h 25009896"/>
              <a:gd name="connsiteX44" fmla="*/ 16274423 w 28137856"/>
              <a:gd name="connsiteY44" fmla="*/ 979736 h 25009896"/>
              <a:gd name="connsiteX45" fmla="*/ 16307471 w 28137856"/>
              <a:gd name="connsiteY45" fmla="*/ 860327 h 25009896"/>
              <a:gd name="connsiteX46" fmla="*/ 16807198 w 28137856"/>
              <a:gd name="connsiteY46" fmla="*/ 484756 h 25009896"/>
              <a:gd name="connsiteX47" fmla="*/ 17143878 w 28137856"/>
              <a:gd name="connsiteY47" fmla="*/ 608546 h 25009896"/>
              <a:gd name="connsiteX48" fmla="*/ 17984120 w 28137856"/>
              <a:gd name="connsiteY48" fmla="*/ 0 h 25009896"/>
              <a:gd name="connsiteX49" fmla="*/ 18508494 w 28137856"/>
              <a:gd name="connsiteY49" fmla="*/ 172358 h 25009896"/>
              <a:gd name="connsiteX50" fmla="*/ 19032688 w 28137856"/>
              <a:gd name="connsiteY50" fmla="*/ 0 h 25009896"/>
              <a:gd name="connsiteX51" fmla="*/ 19872926 w 28137856"/>
              <a:gd name="connsiteY51" fmla="*/ 608546 h 25009896"/>
              <a:gd name="connsiteX52" fmla="*/ 20209608 w 28137856"/>
              <a:gd name="connsiteY52" fmla="*/ 484756 h 25009896"/>
              <a:gd name="connsiteX53" fmla="*/ 20709334 w 28137856"/>
              <a:gd name="connsiteY53" fmla="*/ 860327 h 25009896"/>
              <a:gd name="connsiteX54" fmla="*/ 20742382 w 28137856"/>
              <a:gd name="connsiteY54" fmla="*/ 979736 h 25009896"/>
              <a:gd name="connsiteX55" fmla="*/ 21079246 w 28137856"/>
              <a:gd name="connsiteY55" fmla="*/ 1193174 h 25009896"/>
              <a:gd name="connsiteX56" fmla="*/ 21323722 w 28137856"/>
              <a:gd name="connsiteY56" fmla="*/ 1131644 h 25009896"/>
              <a:gd name="connsiteX57" fmla="*/ 21722480 w 28137856"/>
              <a:gd name="connsiteY57" fmla="*/ 1320617 h 25009896"/>
              <a:gd name="connsiteX58" fmla="*/ 22178386 w 28137856"/>
              <a:gd name="connsiteY58" fmla="*/ 1045465 h 25009896"/>
              <a:gd name="connsiteX59" fmla="*/ 22505756 w 28137856"/>
              <a:gd name="connsiteY59" fmla="*/ 1162866 h 25009896"/>
              <a:gd name="connsiteX60" fmla="*/ 23062448 w 28137856"/>
              <a:gd name="connsiteY60" fmla="*/ 876212 h 25009896"/>
              <a:gd name="connsiteX61" fmla="*/ 23619322 w 28137856"/>
              <a:gd name="connsiteY61" fmla="*/ 1162866 h 25009896"/>
              <a:gd name="connsiteX62" fmla="*/ 23946510 w 28137856"/>
              <a:gd name="connsiteY62" fmla="*/ 1045465 h 25009896"/>
              <a:gd name="connsiteX63" fmla="*/ 24402416 w 28137856"/>
              <a:gd name="connsiteY63" fmla="*/ 1320617 h 25009896"/>
              <a:gd name="connsiteX64" fmla="*/ 24801174 w 28137856"/>
              <a:gd name="connsiteY64" fmla="*/ 1131644 h 25009896"/>
              <a:gd name="connsiteX65" fmla="*/ 25045650 w 28137856"/>
              <a:gd name="connsiteY65" fmla="*/ 1193174 h 25009896"/>
              <a:gd name="connsiteX66" fmla="*/ 25382514 w 28137856"/>
              <a:gd name="connsiteY66" fmla="*/ 979736 h 25009896"/>
              <a:gd name="connsiteX67" fmla="*/ 25415562 w 28137856"/>
              <a:gd name="connsiteY67" fmla="*/ 860327 h 25009896"/>
              <a:gd name="connsiteX68" fmla="*/ 25915288 w 28137856"/>
              <a:gd name="connsiteY68" fmla="*/ 484756 h 25009896"/>
              <a:gd name="connsiteX69" fmla="*/ 26251968 w 28137856"/>
              <a:gd name="connsiteY69" fmla="*/ 608546 h 25009896"/>
              <a:gd name="connsiteX70" fmla="*/ 27092210 w 28137856"/>
              <a:gd name="connsiteY70" fmla="*/ 0 h 25009896"/>
              <a:gd name="connsiteX71" fmla="*/ 27626992 w 28137856"/>
              <a:gd name="connsiteY71" fmla="*/ 180026 h 25009896"/>
              <a:gd name="connsiteX72" fmla="*/ 27626992 w 28137856"/>
              <a:gd name="connsiteY72" fmla="*/ 23826054 h 25009896"/>
              <a:gd name="connsiteX73" fmla="*/ 28137856 w 28137856"/>
              <a:gd name="connsiteY73" fmla="*/ 23826054 h 25009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28137856" h="25009896">
                <a:moveTo>
                  <a:pt x="28137856" y="23826054"/>
                </a:moveTo>
                <a:lnTo>
                  <a:pt x="28061656" y="24781296"/>
                </a:lnTo>
                <a:lnTo>
                  <a:pt x="609600" y="25009896"/>
                </a:lnTo>
                <a:lnTo>
                  <a:pt x="0" y="23826054"/>
                </a:lnTo>
                <a:lnTo>
                  <a:pt x="278985" y="23826054"/>
                </a:lnTo>
                <a:lnTo>
                  <a:pt x="278985" y="180026"/>
                </a:lnTo>
                <a:cubicBezTo>
                  <a:pt x="427424" y="67190"/>
                  <a:pt x="612744" y="0"/>
                  <a:pt x="813767" y="0"/>
                </a:cubicBezTo>
                <a:cubicBezTo>
                  <a:pt x="1205770" y="0"/>
                  <a:pt x="1538069" y="255250"/>
                  <a:pt x="1654008" y="608546"/>
                </a:cubicBezTo>
                <a:cubicBezTo>
                  <a:pt x="1744751" y="531314"/>
                  <a:pt x="1862151" y="484756"/>
                  <a:pt x="1990689" y="484756"/>
                </a:cubicBezTo>
                <a:cubicBezTo>
                  <a:pt x="2227863" y="484756"/>
                  <a:pt x="2427790" y="643420"/>
                  <a:pt x="2490415" y="860327"/>
                </a:cubicBezTo>
                <a:cubicBezTo>
                  <a:pt x="2505569" y="898304"/>
                  <a:pt x="2517072" y="938107"/>
                  <a:pt x="2523463" y="979736"/>
                </a:cubicBezTo>
                <a:cubicBezTo>
                  <a:pt x="2668797" y="988500"/>
                  <a:pt x="2793866" y="1072488"/>
                  <a:pt x="2860326" y="1193174"/>
                </a:cubicBezTo>
                <a:cubicBezTo>
                  <a:pt x="2933176" y="1153919"/>
                  <a:pt x="3016251" y="1131644"/>
                  <a:pt x="3104803" y="1131644"/>
                </a:cubicBezTo>
                <a:cubicBezTo>
                  <a:pt x="3265475" y="1131644"/>
                  <a:pt x="3409167" y="1205225"/>
                  <a:pt x="3503561" y="1320617"/>
                </a:cubicBezTo>
                <a:cubicBezTo>
                  <a:pt x="3589922" y="1157023"/>
                  <a:pt x="3761549" y="1045465"/>
                  <a:pt x="3959468" y="1045465"/>
                </a:cubicBezTo>
                <a:cubicBezTo>
                  <a:pt x="4083806" y="1045465"/>
                  <a:pt x="4197737" y="1089468"/>
                  <a:pt x="4286837" y="1162866"/>
                </a:cubicBezTo>
                <a:cubicBezTo>
                  <a:pt x="4410993" y="989413"/>
                  <a:pt x="4614024" y="876212"/>
                  <a:pt x="4843529" y="876212"/>
                </a:cubicBezTo>
                <a:cubicBezTo>
                  <a:pt x="5073034" y="876212"/>
                  <a:pt x="5276065" y="989413"/>
                  <a:pt x="5400220" y="1162866"/>
                </a:cubicBezTo>
                <a:cubicBezTo>
                  <a:pt x="5489320" y="1089468"/>
                  <a:pt x="5603252" y="1045465"/>
                  <a:pt x="5727590" y="1045465"/>
                </a:cubicBezTo>
                <a:cubicBezTo>
                  <a:pt x="5925508" y="1045465"/>
                  <a:pt x="6097135" y="1157023"/>
                  <a:pt x="6183496" y="1320617"/>
                </a:cubicBezTo>
                <a:cubicBezTo>
                  <a:pt x="6277891" y="1205225"/>
                  <a:pt x="6421583" y="1131644"/>
                  <a:pt x="6582255" y="1131644"/>
                </a:cubicBezTo>
                <a:cubicBezTo>
                  <a:pt x="6670807" y="1131644"/>
                  <a:pt x="6753882" y="1153919"/>
                  <a:pt x="6826732" y="1193174"/>
                </a:cubicBezTo>
                <a:cubicBezTo>
                  <a:pt x="6893192" y="1072488"/>
                  <a:pt x="7018260" y="988500"/>
                  <a:pt x="7163595" y="979736"/>
                </a:cubicBezTo>
                <a:cubicBezTo>
                  <a:pt x="7169986" y="938107"/>
                  <a:pt x="7181488" y="898304"/>
                  <a:pt x="7196642" y="860327"/>
                </a:cubicBezTo>
                <a:cubicBezTo>
                  <a:pt x="7259268" y="643420"/>
                  <a:pt x="7459195" y="484756"/>
                  <a:pt x="7696369" y="484756"/>
                </a:cubicBezTo>
                <a:cubicBezTo>
                  <a:pt x="7824906" y="484756"/>
                  <a:pt x="7942306" y="531314"/>
                  <a:pt x="8033049" y="608546"/>
                </a:cubicBezTo>
                <a:cubicBezTo>
                  <a:pt x="8148989" y="255250"/>
                  <a:pt x="8481287" y="0"/>
                  <a:pt x="8873290" y="0"/>
                </a:cubicBezTo>
                <a:cubicBezTo>
                  <a:pt x="9070296" y="0"/>
                  <a:pt x="9252147" y="64451"/>
                  <a:pt x="9398944" y="173453"/>
                </a:cubicBezTo>
                <a:cubicBezTo>
                  <a:pt x="9545739" y="64451"/>
                  <a:pt x="9727591" y="0"/>
                  <a:pt x="9924596" y="0"/>
                </a:cubicBezTo>
                <a:cubicBezTo>
                  <a:pt x="10316599" y="0"/>
                  <a:pt x="10648898" y="255250"/>
                  <a:pt x="10764838" y="608546"/>
                </a:cubicBezTo>
                <a:cubicBezTo>
                  <a:pt x="10855580" y="531314"/>
                  <a:pt x="10972980" y="484756"/>
                  <a:pt x="11101518" y="484756"/>
                </a:cubicBezTo>
                <a:cubicBezTo>
                  <a:pt x="11338692" y="484756"/>
                  <a:pt x="11538618" y="643420"/>
                  <a:pt x="11601245" y="860327"/>
                </a:cubicBezTo>
                <a:cubicBezTo>
                  <a:pt x="11616398" y="898304"/>
                  <a:pt x="11627901" y="938107"/>
                  <a:pt x="11634292" y="979736"/>
                </a:cubicBezTo>
                <a:cubicBezTo>
                  <a:pt x="11779626" y="988500"/>
                  <a:pt x="11904695" y="1072488"/>
                  <a:pt x="11971154" y="1193174"/>
                </a:cubicBezTo>
                <a:cubicBezTo>
                  <a:pt x="12044005" y="1153919"/>
                  <a:pt x="12127080" y="1131644"/>
                  <a:pt x="12215631" y="1131644"/>
                </a:cubicBezTo>
                <a:cubicBezTo>
                  <a:pt x="12376303" y="1131644"/>
                  <a:pt x="12519995" y="1205225"/>
                  <a:pt x="12614390" y="1320617"/>
                </a:cubicBezTo>
                <a:cubicBezTo>
                  <a:pt x="12700751" y="1157023"/>
                  <a:pt x="12872379" y="1045465"/>
                  <a:pt x="13070297" y="1045465"/>
                </a:cubicBezTo>
                <a:cubicBezTo>
                  <a:pt x="13194635" y="1045465"/>
                  <a:pt x="13308566" y="1089468"/>
                  <a:pt x="13397666" y="1162866"/>
                </a:cubicBezTo>
                <a:cubicBezTo>
                  <a:pt x="13521822" y="989413"/>
                  <a:pt x="13724853" y="876212"/>
                  <a:pt x="13954358" y="876212"/>
                </a:cubicBezTo>
                <a:cubicBezTo>
                  <a:pt x="14183862" y="876212"/>
                  <a:pt x="14386893" y="989413"/>
                  <a:pt x="14511050" y="1162866"/>
                </a:cubicBezTo>
                <a:cubicBezTo>
                  <a:pt x="14600150" y="1089468"/>
                  <a:pt x="14714081" y="1045465"/>
                  <a:pt x="14838419" y="1045465"/>
                </a:cubicBezTo>
                <a:cubicBezTo>
                  <a:pt x="15036337" y="1045465"/>
                  <a:pt x="15207964" y="1157023"/>
                  <a:pt x="15294325" y="1320617"/>
                </a:cubicBezTo>
                <a:cubicBezTo>
                  <a:pt x="15388720" y="1205225"/>
                  <a:pt x="15532412" y="1131644"/>
                  <a:pt x="15693084" y="1131644"/>
                </a:cubicBezTo>
                <a:cubicBezTo>
                  <a:pt x="15781635" y="1131644"/>
                  <a:pt x="15864710" y="1153919"/>
                  <a:pt x="15937561" y="1193174"/>
                </a:cubicBezTo>
                <a:cubicBezTo>
                  <a:pt x="16004020" y="1072488"/>
                  <a:pt x="16129089" y="988500"/>
                  <a:pt x="16274423" y="979736"/>
                </a:cubicBezTo>
                <a:cubicBezTo>
                  <a:pt x="16280814" y="938107"/>
                  <a:pt x="16292317" y="898304"/>
                  <a:pt x="16307471" y="860327"/>
                </a:cubicBezTo>
                <a:cubicBezTo>
                  <a:pt x="16370097" y="643420"/>
                  <a:pt x="16570023" y="484756"/>
                  <a:pt x="16807198" y="484756"/>
                </a:cubicBezTo>
                <a:cubicBezTo>
                  <a:pt x="16935736" y="484756"/>
                  <a:pt x="17053136" y="531314"/>
                  <a:pt x="17143878" y="608546"/>
                </a:cubicBezTo>
                <a:cubicBezTo>
                  <a:pt x="17259818" y="255250"/>
                  <a:pt x="17592116" y="0"/>
                  <a:pt x="17984120" y="0"/>
                </a:cubicBezTo>
                <a:cubicBezTo>
                  <a:pt x="18180394" y="0"/>
                  <a:pt x="18361880" y="64087"/>
                  <a:pt x="18508494" y="172358"/>
                </a:cubicBezTo>
                <a:cubicBezTo>
                  <a:pt x="18655290" y="64087"/>
                  <a:pt x="18836412" y="0"/>
                  <a:pt x="19032688" y="0"/>
                </a:cubicBezTo>
                <a:cubicBezTo>
                  <a:pt x="19424690" y="0"/>
                  <a:pt x="19756988" y="255250"/>
                  <a:pt x="19872926" y="608546"/>
                </a:cubicBezTo>
                <a:cubicBezTo>
                  <a:pt x="19963672" y="531314"/>
                  <a:pt x="20081252" y="484756"/>
                  <a:pt x="20209608" y="484756"/>
                </a:cubicBezTo>
                <a:cubicBezTo>
                  <a:pt x="20446782" y="484756"/>
                  <a:pt x="20646708" y="643420"/>
                  <a:pt x="20709334" y="860327"/>
                </a:cubicBezTo>
                <a:cubicBezTo>
                  <a:pt x="20724488" y="898304"/>
                  <a:pt x="20735990" y="938107"/>
                  <a:pt x="20742382" y="979736"/>
                </a:cubicBezTo>
                <a:cubicBezTo>
                  <a:pt x="20887718" y="988500"/>
                  <a:pt x="21012786" y="1072488"/>
                  <a:pt x="21079246" y="1193174"/>
                </a:cubicBezTo>
                <a:cubicBezTo>
                  <a:pt x="21152096" y="1153919"/>
                  <a:pt x="21235170" y="1131644"/>
                  <a:pt x="21323722" y="1131644"/>
                </a:cubicBezTo>
                <a:cubicBezTo>
                  <a:pt x="21484394" y="1131644"/>
                  <a:pt x="21628084" y="1205225"/>
                  <a:pt x="21722480" y="1320617"/>
                </a:cubicBezTo>
                <a:cubicBezTo>
                  <a:pt x="21808842" y="1157023"/>
                  <a:pt x="21980652" y="1045465"/>
                  <a:pt x="22178386" y="1045465"/>
                </a:cubicBezTo>
                <a:cubicBezTo>
                  <a:pt x="22302726" y="1045465"/>
                  <a:pt x="22416656" y="1089468"/>
                  <a:pt x="22505756" y="1162866"/>
                </a:cubicBezTo>
                <a:cubicBezTo>
                  <a:pt x="22629910" y="989413"/>
                  <a:pt x="22832944" y="876212"/>
                  <a:pt x="23062448" y="876212"/>
                </a:cubicBezTo>
                <a:cubicBezTo>
                  <a:pt x="23291952" y="876212"/>
                  <a:pt x="23494984" y="989413"/>
                  <a:pt x="23619322" y="1162866"/>
                </a:cubicBezTo>
                <a:cubicBezTo>
                  <a:pt x="23708240" y="1089468"/>
                  <a:pt x="23822170" y="1045465"/>
                  <a:pt x="23946510" y="1045465"/>
                </a:cubicBezTo>
                <a:cubicBezTo>
                  <a:pt x="24144428" y="1045465"/>
                  <a:pt x="24316056" y="1157023"/>
                  <a:pt x="24402416" y="1320617"/>
                </a:cubicBezTo>
                <a:cubicBezTo>
                  <a:pt x="24496992" y="1205225"/>
                  <a:pt x="24640504" y="1131644"/>
                  <a:pt x="24801174" y="1131644"/>
                </a:cubicBezTo>
                <a:cubicBezTo>
                  <a:pt x="24889726" y="1131644"/>
                  <a:pt x="24972984" y="1153919"/>
                  <a:pt x="25045650" y="1193174"/>
                </a:cubicBezTo>
                <a:cubicBezTo>
                  <a:pt x="25112110" y="1072488"/>
                  <a:pt x="25237180" y="988500"/>
                  <a:pt x="25382514" y="979736"/>
                </a:cubicBezTo>
                <a:cubicBezTo>
                  <a:pt x="25388906" y="938107"/>
                  <a:pt x="25400588" y="898304"/>
                  <a:pt x="25415562" y="860327"/>
                </a:cubicBezTo>
                <a:cubicBezTo>
                  <a:pt x="25478186" y="643420"/>
                  <a:pt x="25678114" y="484756"/>
                  <a:pt x="25915288" y="484756"/>
                </a:cubicBezTo>
                <a:cubicBezTo>
                  <a:pt x="26043826" y="484756"/>
                  <a:pt x="26161224" y="531314"/>
                  <a:pt x="26251968" y="608546"/>
                </a:cubicBezTo>
                <a:cubicBezTo>
                  <a:pt x="26367908" y="255250"/>
                  <a:pt x="26700206" y="0"/>
                  <a:pt x="27092210" y="0"/>
                </a:cubicBezTo>
                <a:cubicBezTo>
                  <a:pt x="27293232" y="0"/>
                  <a:pt x="27478552" y="67190"/>
                  <a:pt x="27626992" y="180026"/>
                </a:cubicBezTo>
                <a:lnTo>
                  <a:pt x="27626992" y="23826054"/>
                </a:lnTo>
                <a:lnTo>
                  <a:pt x="28137856" y="23826054"/>
                </a:lnTo>
                <a:close/>
              </a:path>
            </a:pathLst>
          </a:custGeom>
          <a:gradFill>
            <a:gsLst>
              <a:gs pos="20000">
                <a:srgbClr val="6E026F"/>
              </a:gs>
              <a:gs pos="82000">
                <a:srgbClr val="F8CEEF"/>
              </a:gs>
              <a:gs pos="100000">
                <a:srgbClr val="6E026F"/>
              </a:gs>
            </a:gsLst>
            <a:lin ang="5400000" scaled="1"/>
          </a:gradFill>
          <a:ln w="18253" cap="flat">
            <a:noFill/>
            <a:prstDash val="solid"/>
            <a:miter/>
          </a:ln>
        </p:spPr>
        <p:txBody>
          <a:bodyPr rtlCol="0" anchor="ctr"/>
          <a:lstStyle/>
          <a:p>
            <a:endParaRPr lang="en-US" dirty="0"/>
          </a:p>
        </p:txBody>
      </p:sp>
      <p:sp>
        <p:nvSpPr>
          <p:cNvPr id="71" name="Freeform: Shape 70">
            <a:extLst>
              <a:ext uri="{FF2B5EF4-FFF2-40B4-BE49-F238E27FC236}">
                <a16:creationId xmlns:a16="http://schemas.microsoft.com/office/drawing/2014/main" id="{F9BB813D-2FBD-D46C-6197-B0E3C36A80D0}"/>
              </a:ext>
            </a:extLst>
          </p:cNvPr>
          <p:cNvSpPr/>
          <p:nvPr/>
        </p:nvSpPr>
        <p:spPr>
          <a:xfrm>
            <a:off x="-22281771" y="5051286"/>
            <a:ext cx="58280030" cy="16587056"/>
          </a:xfrm>
          <a:custGeom>
            <a:avLst/>
            <a:gdLst>
              <a:gd name="connsiteX0" fmla="*/ 57975258 w 58280030"/>
              <a:gd name="connsiteY0" fmla="*/ 5918522 h 16587056"/>
              <a:gd name="connsiteX1" fmla="*/ 57975230 w 58280030"/>
              <a:gd name="connsiteY1" fmla="*/ 5919054 h 16587056"/>
              <a:gd name="connsiteX2" fmla="*/ 57975214 w 58280030"/>
              <a:gd name="connsiteY2" fmla="*/ 5918534 h 16587056"/>
              <a:gd name="connsiteX3" fmla="*/ 58000758 w 58280030"/>
              <a:gd name="connsiteY3" fmla="*/ 5438391 h 16587056"/>
              <a:gd name="connsiteX4" fmla="*/ 58105094 w 58280030"/>
              <a:gd name="connsiteY4" fmla="*/ 5883696 h 16587056"/>
              <a:gd name="connsiteX5" fmla="*/ 57975258 w 58280030"/>
              <a:gd name="connsiteY5" fmla="*/ 5918522 h 16587056"/>
              <a:gd name="connsiteX6" fmla="*/ 31466805 w 58280030"/>
              <a:gd name="connsiteY6" fmla="*/ 0 h 16587056"/>
              <a:gd name="connsiteX7" fmla="*/ 32307046 w 58280030"/>
              <a:gd name="connsiteY7" fmla="*/ 608546 h 16587056"/>
              <a:gd name="connsiteX8" fmla="*/ 32643727 w 58280030"/>
              <a:gd name="connsiteY8" fmla="*/ 484757 h 16587056"/>
              <a:gd name="connsiteX9" fmla="*/ 33143453 w 58280030"/>
              <a:gd name="connsiteY9" fmla="*/ 860327 h 16587056"/>
              <a:gd name="connsiteX10" fmla="*/ 33176501 w 58280030"/>
              <a:gd name="connsiteY10" fmla="*/ 979736 h 16587056"/>
              <a:gd name="connsiteX11" fmla="*/ 33513364 w 58280030"/>
              <a:gd name="connsiteY11" fmla="*/ 1193175 h 16587056"/>
              <a:gd name="connsiteX12" fmla="*/ 33757841 w 58280030"/>
              <a:gd name="connsiteY12" fmla="*/ 1131644 h 16587056"/>
              <a:gd name="connsiteX13" fmla="*/ 34156599 w 58280030"/>
              <a:gd name="connsiteY13" fmla="*/ 1320617 h 16587056"/>
              <a:gd name="connsiteX14" fmla="*/ 34612506 w 58280030"/>
              <a:gd name="connsiteY14" fmla="*/ 1045465 h 16587056"/>
              <a:gd name="connsiteX15" fmla="*/ 34939875 w 58280030"/>
              <a:gd name="connsiteY15" fmla="*/ 1162866 h 16587056"/>
              <a:gd name="connsiteX16" fmla="*/ 35496567 w 58280030"/>
              <a:gd name="connsiteY16" fmla="*/ 876213 h 16587056"/>
              <a:gd name="connsiteX17" fmla="*/ 36053258 w 58280030"/>
              <a:gd name="connsiteY17" fmla="*/ 1162866 h 16587056"/>
              <a:gd name="connsiteX18" fmla="*/ 36380628 w 58280030"/>
              <a:gd name="connsiteY18" fmla="*/ 1045465 h 16587056"/>
              <a:gd name="connsiteX19" fmla="*/ 36836534 w 58280030"/>
              <a:gd name="connsiteY19" fmla="*/ 1320617 h 16587056"/>
              <a:gd name="connsiteX20" fmla="*/ 37235293 w 58280030"/>
              <a:gd name="connsiteY20" fmla="*/ 1131644 h 16587056"/>
              <a:gd name="connsiteX21" fmla="*/ 37479770 w 58280030"/>
              <a:gd name="connsiteY21" fmla="*/ 1193175 h 16587056"/>
              <a:gd name="connsiteX22" fmla="*/ 37816633 w 58280030"/>
              <a:gd name="connsiteY22" fmla="*/ 979736 h 16587056"/>
              <a:gd name="connsiteX23" fmla="*/ 37849680 w 58280030"/>
              <a:gd name="connsiteY23" fmla="*/ 860327 h 16587056"/>
              <a:gd name="connsiteX24" fmla="*/ 38349407 w 58280030"/>
              <a:gd name="connsiteY24" fmla="*/ 484757 h 16587056"/>
              <a:gd name="connsiteX25" fmla="*/ 38686087 w 58280030"/>
              <a:gd name="connsiteY25" fmla="*/ 608546 h 16587056"/>
              <a:gd name="connsiteX26" fmla="*/ 39526328 w 58280030"/>
              <a:gd name="connsiteY26" fmla="*/ 0 h 16587056"/>
              <a:gd name="connsiteX27" fmla="*/ 40051982 w 58280030"/>
              <a:gd name="connsiteY27" fmla="*/ 173453 h 16587056"/>
              <a:gd name="connsiteX28" fmla="*/ 40577634 w 58280030"/>
              <a:gd name="connsiteY28" fmla="*/ 0 h 16587056"/>
              <a:gd name="connsiteX29" fmla="*/ 41417876 w 58280030"/>
              <a:gd name="connsiteY29" fmla="*/ 608546 h 16587056"/>
              <a:gd name="connsiteX30" fmla="*/ 41754556 w 58280030"/>
              <a:gd name="connsiteY30" fmla="*/ 484757 h 16587056"/>
              <a:gd name="connsiteX31" fmla="*/ 42254282 w 58280030"/>
              <a:gd name="connsiteY31" fmla="*/ 860327 h 16587056"/>
              <a:gd name="connsiteX32" fmla="*/ 42287330 w 58280030"/>
              <a:gd name="connsiteY32" fmla="*/ 979736 h 16587056"/>
              <a:gd name="connsiteX33" fmla="*/ 42624192 w 58280030"/>
              <a:gd name="connsiteY33" fmla="*/ 1193175 h 16587056"/>
              <a:gd name="connsiteX34" fmla="*/ 42868670 w 58280030"/>
              <a:gd name="connsiteY34" fmla="*/ 1131644 h 16587056"/>
              <a:gd name="connsiteX35" fmla="*/ 43267426 w 58280030"/>
              <a:gd name="connsiteY35" fmla="*/ 1320617 h 16587056"/>
              <a:gd name="connsiteX36" fmla="*/ 43723334 w 58280030"/>
              <a:gd name="connsiteY36" fmla="*/ 1045465 h 16587056"/>
              <a:gd name="connsiteX37" fmla="*/ 44050702 w 58280030"/>
              <a:gd name="connsiteY37" fmla="*/ 1162866 h 16587056"/>
              <a:gd name="connsiteX38" fmla="*/ 44607394 w 58280030"/>
              <a:gd name="connsiteY38" fmla="*/ 876213 h 16587056"/>
              <a:gd name="connsiteX39" fmla="*/ 45164086 w 58280030"/>
              <a:gd name="connsiteY39" fmla="*/ 1162866 h 16587056"/>
              <a:gd name="connsiteX40" fmla="*/ 45491458 w 58280030"/>
              <a:gd name="connsiteY40" fmla="*/ 1045465 h 16587056"/>
              <a:gd name="connsiteX41" fmla="*/ 45947362 w 58280030"/>
              <a:gd name="connsiteY41" fmla="*/ 1320617 h 16587056"/>
              <a:gd name="connsiteX42" fmla="*/ 46346122 w 58280030"/>
              <a:gd name="connsiteY42" fmla="*/ 1131644 h 16587056"/>
              <a:gd name="connsiteX43" fmla="*/ 46590598 w 58280030"/>
              <a:gd name="connsiteY43" fmla="*/ 1193175 h 16587056"/>
              <a:gd name="connsiteX44" fmla="*/ 46927462 w 58280030"/>
              <a:gd name="connsiteY44" fmla="*/ 979736 h 16587056"/>
              <a:gd name="connsiteX45" fmla="*/ 46960510 w 58280030"/>
              <a:gd name="connsiteY45" fmla="*/ 860327 h 16587056"/>
              <a:gd name="connsiteX46" fmla="*/ 47460234 w 58280030"/>
              <a:gd name="connsiteY46" fmla="*/ 484757 h 16587056"/>
              <a:gd name="connsiteX47" fmla="*/ 47796914 w 58280030"/>
              <a:gd name="connsiteY47" fmla="*/ 608546 h 16587056"/>
              <a:gd name="connsiteX48" fmla="*/ 48637158 w 58280030"/>
              <a:gd name="connsiteY48" fmla="*/ 0 h 16587056"/>
              <a:gd name="connsiteX49" fmla="*/ 49161530 w 58280030"/>
              <a:gd name="connsiteY49" fmla="*/ 172359 h 16587056"/>
              <a:gd name="connsiteX50" fmla="*/ 49685726 w 58280030"/>
              <a:gd name="connsiteY50" fmla="*/ 0 h 16587056"/>
              <a:gd name="connsiteX51" fmla="*/ 50525962 w 58280030"/>
              <a:gd name="connsiteY51" fmla="*/ 608546 h 16587056"/>
              <a:gd name="connsiteX52" fmla="*/ 50862646 w 58280030"/>
              <a:gd name="connsiteY52" fmla="*/ 484757 h 16587056"/>
              <a:gd name="connsiteX53" fmla="*/ 51362370 w 58280030"/>
              <a:gd name="connsiteY53" fmla="*/ 860327 h 16587056"/>
              <a:gd name="connsiteX54" fmla="*/ 51395418 w 58280030"/>
              <a:gd name="connsiteY54" fmla="*/ 979736 h 16587056"/>
              <a:gd name="connsiteX55" fmla="*/ 51732282 w 58280030"/>
              <a:gd name="connsiteY55" fmla="*/ 1193175 h 16587056"/>
              <a:gd name="connsiteX56" fmla="*/ 51976758 w 58280030"/>
              <a:gd name="connsiteY56" fmla="*/ 1131644 h 16587056"/>
              <a:gd name="connsiteX57" fmla="*/ 52375518 w 58280030"/>
              <a:gd name="connsiteY57" fmla="*/ 1320617 h 16587056"/>
              <a:gd name="connsiteX58" fmla="*/ 52831422 w 58280030"/>
              <a:gd name="connsiteY58" fmla="*/ 1045465 h 16587056"/>
              <a:gd name="connsiteX59" fmla="*/ 53158794 w 58280030"/>
              <a:gd name="connsiteY59" fmla="*/ 1162866 h 16587056"/>
              <a:gd name="connsiteX60" fmla="*/ 53715486 w 58280030"/>
              <a:gd name="connsiteY60" fmla="*/ 876213 h 16587056"/>
              <a:gd name="connsiteX61" fmla="*/ 54272358 w 58280030"/>
              <a:gd name="connsiteY61" fmla="*/ 1162866 h 16587056"/>
              <a:gd name="connsiteX62" fmla="*/ 54599546 w 58280030"/>
              <a:gd name="connsiteY62" fmla="*/ 1045465 h 16587056"/>
              <a:gd name="connsiteX63" fmla="*/ 55055454 w 58280030"/>
              <a:gd name="connsiteY63" fmla="*/ 1320617 h 16587056"/>
              <a:gd name="connsiteX64" fmla="*/ 55454210 w 58280030"/>
              <a:gd name="connsiteY64" fmla="*/ 1131644 h 16587056"/>
              <a:gd name="connsiteX65" fmla="*/ 55698686 w 58280030"/>
              <a:gd name="connsiteY65" fmla="*/ 1193175 h 16587056"/>
              <a:gd name="connsiteX66" fmla="*/ 56035550 w 58280030"/>
              <a:gd name="connsiteY66" fmla="*/ 979736 h 16587056"/>
              <a:gd name="connsiteX67" fmla="*/ 56068598 w 58280030"/>
              <a:gd name="connsiteY67" fmla="*/ 860327 h 16587056"/>
              <a:gd name="connsiteX68" fmla="*/ 56568326 w 58280030"/>
              <a:gd name="connsiteY68" fmla="*/ 484757 h 16587056"/>
              <a:gd name="connsiteX69" fmla="*/ 56905006 w 58280030"/>
              <a:gd name="connsiteY69" fmla="*/ 608546 h 16587056"/>
              <a:gd name="connsiteX70" fmla="*/ 57745246 w 58280030"/>
              <a:gd name="connsiteY70" fmla="*/ 0 h 16587056"/>
              <a:gd name="connsiteX71" fmla="*/ 58280030 w 58280030"/>
              <a:gd name="connsiteY71" fmla="*/ 180027 h 16587056"/>
              <a:gd name="connsiteX72" fmla="*/ 58000758 w 58280030"/>
              <a:gd name="connsiteY72" fmla="*/ 5438391 h 16587056"/>
              <a:gd name="connsiteX73" fmla="*/ 57952694 w 58280030"/>
              <a:gd name="connsiteY73" fmla="*/ 5233254 h 16587056"/>
              <a:gd name="connsiteX74" fmla="*/ 57975214 w 58280030"/>
              <a:gd name="connsiteY74" fmla="*/ 5918534 h 16587056"/>
              <a:gd name="connsiteX75" fmla="*/ 57086982 w 58280030"/>
              <a:gd name="connsiteY75" fmla="*/ 6156784 h 16587056"/>
              <a:gd name="connsiteX76" fmla="*/ 36046038 w 58280030"/>
              <a:gd name="connsiteY76" fmla="*/ 12251100 h 16587056"/>
              <a:gd name="connsiteX77" fmla="*/ 35518582 w 58280030"/>
              <a:gd name="connsiteY77" fmla="*/ 12147268 h 16587056"/>
              <a:gd name="connsiteX78" fmla="*/ 32354669 w 58280030"/>
              <a:gd name="connsiteY78" fmla="*/ 12894096 h 16587056"/>
              <a:gd name="connsiteX79" fmla="*/ 6883813 w 58280030"/>
              <a:gd name="connsiteY79" fmla="*/ 11598696 h 16587056"/>
              <a:gd name="connsiteX80" fmla="*/ 5283614 w 58280030"/>
              <a:gd name="connsiteY80" fmla="*/ 16587056 h 16587056"/>
              <a:gd name="connsiteX81" fmla="*/ 0 w 58280030"/>
              <a:gd name="connsiteY81" fmla="*/ 11634056 h 16587056"/>
              <a:gd name="connsiteX82" fmla="*/ 4648200 w 58280030"/>
              <a:gd name="connsiteY82" fmla="*/ 180028 h 16587056"/>
              <a:gd name="connsiteX83" fmla="*/ 5182980 w 58280030"/>
              <a:gd name="connsiteY83" fmla="*/ 1 h 16587056"/>
              <a:gd name="connsiteX84" fmla="*/ 6023221 w 58280030"/>
              <a:gd name="connsiteY84" fmla="*/ 608547 h 16587056"/>
              <a:gd name="connsiteX85" fmla="*/ 6359902 w 58280030"/>
              <a:gd name="connsiteY85" fmla="*/ 484758 h 16587056"/>
              <a:gd name="connsiteX86" fmla="*/ 6859628 w 58280030"/>
              <a:gd name="connsiteY86" fmla="*/ 860329 h 16587056"/>
              <a:gd name="connsiteX87" fmla="*/ 6892676 w 58280030"/>
              <a:gd name="connsiteY87" fmla="*/ 979737 h 16587056"/>
              <a:gd name="connsiteX88" fmla="*/ 7229539 w 58280030"/>
              <a:gd name="connsiteY88" fmla="*/ 1193175 h 16587056"/>
              <a:gd name="connsiteX89" fmla="*/ 7474016 w 58280030"/>
              <a:gd name="connsiteY89" fmla="*/ 1131645 h 16587056"/>
              <a:gd name="connsiteX90" fmla="*/ 7872774 w 58280030"/>
              <a:gd name="connsiteY90" fmla="*/ 1320618 h 16587056"/>
              <a:gd name="connsiteX91" fmla="*/ 8328681 w 58280030"/>
              <a:gd name="connsiteY91" fmla="*/ 1045466 h 16587056"/>
              <a:gd name="connsiteX92" fmla="*/ 8656049 w 58280030"/>
              <a:gd name="connsiteY92" fmla="*/ 1162867 h 16587056"/>
              <a:gd name="connsiteX93" fmla="*/ 9212742 w 58280030"/>
              <a:gd name="connsiteY93" fmla="*/ 876214 h 16587056"/>
              <a:gd name="connsiteX94" fmla="*/ 9769433 w 58280030"/>
              <a:gd name="connsiteY94" fmla="*/ 1162867 h 16587056"/>
              <a:gd name="connsiteX95" fmla="*/ 10096803 w 58280030"/>
              <a:gd name="connsiteY95" fmla="*/ 1045466 h 16587056"/>
              <a:gd name="connsiteX96" fmla="*/ 10552709 w 58280030"/>
              <a:gd name="connsiteY96" fmla="*/ 1320618 h 16587056"/>
              <a:gd name="connsiteX97" fmla="*/ 10951468 w 58280030"/>
              <a:gd name="connsiteY97" fmla="*/ 1131645 h 16587056"/>
              <a:gd name="connsiteX98" fmla="*/ 11195945 w 58280030"/>
              <a:gd name="connsiteY98" fmla="*/ 1193175 h 16587056"/>
              <a:gd name="connsiteX99" fmla="*/ 11532808 w 58280030"/>
              <a:gd name="connsiteY99" fmla="*/ 979737 h 16587056"/>
              <a:gd name="connsiteX100" fmla="*/ 11565855 w 58280030"/>
              <a:gd name="connsiteY100" fmla="*/ 860329 h 16587056"/>
              <a:gd name="connsiteX101" fmla="*/ 12065582 w 58280030"/>
              <a:gd name="connsiteY101" fmla="*/ 484758 h 16587056"/>
              <a:gd name="connsiteX102" fmla="*/ 12402261 w 58280030"/>
              <a:gd name="connsiteY102" fmla="*/ 608547 h 16587056"/>
              <a:gd name="connsiteX103" fmla="*/ 13242502 w 58280030"/>
              <a:gd name="connsiteY103" fmla="*/ 1 h 16587056"/>
              <a:gd name="connsiteX104" fmla="*/ 13768157 w 58280030"/>
              <a:gd name="connsiteY104" fmla="*/ 173454 h 16587056"/>
              <a:gd name="connsiteX105" fmla="*/ 14293809 w 58280030"/>
              <a:gd name="connsiteY105" fmla="*/ 1 h 16587056"/>
              <a:gd name="connsiteX106" fmla="*/ 15134051 w 58280030"/>
              <a:gd name="connsiteY106" fmla="*/ 608547 h 16587056"/>
              <a:gd name="connsiteX107" fmla="*/ 15470730 w 58280030"/>
              <a:gd name="connsiteY107" fmla="*/ 484758 h 16587056"/>
              <a:gd name="connsiteX108" fmla="*/ 15970458 w 58280030"/>
              <a:gd name="connsiteY108" fmla="*/ 860329 h 16587056"/>
              <a:gd name="connsiteX109" fmla="*/ 16003504 w 58280030"/>
              <a:gd name="connsiteY109" fmla="*/ 979737 h 16587056"/>
              <a:gd name="connsiteX110" fmla="*/ 16340366 w 58280030"/>
              <a:gd name="connsiteY110" fmla="*/ 1193175 h 16587056"/>
              <a:gd name="connsiteX111" fmla="*/ 16584844 w 58280030"/>
              <a:gd name="connsiteY111" fmla="*/ 1131645 h 16587056"/>
              <a:gd name="connsiteX112" fmla="*/ 16983602 w 58280030"/>
              <a:gd name="connsiteY112" fmla="*/ 1320618 h 16587056"/>
              <a:gd name="connsiteX113" fmla="*/ 17439509 w 58280030"/>
              <a:gd name="connsiteY113" fmla="*/ 1045466 h 16587056"/>
              <a:gd name="connsiteX114" fmla="*/ 17766877 w 58280030"/>
              <a:gd name="connsiteY114" fmla="*/ 1162867 h 16587056"/>
              <a:gd name="connsiteX115" fmla="*/ 18323569 w 58280030"/>
              <a:gd name="connsiteY115" fmla="*/ 876214 h 16587056"/>
              <a:gd name="connsiteX116" fmla="*/ 18880262 w 58280030"/>
              <a:gd name="connsiteY116" fmla="*/ 1162867 h 16587056"/>
              <a:gd name="connsiteX117" fmla="*/ 19207632 w 58280030"/>
              <a:gd name="connsiteY117" fmla="*/ 1045466 h 16587056"/>
              <a:gd name="connsiteX118" fmla="*/ 19663538 w 58280030"/>
              <a:gd name="connsiteY118" fmla="*/ 1320618 h 16587056"/>
              <a:gd name="connsiteX119" fmla="*/ 20062298 w 58280030"/>
              <a:gd name="connsiteY119" fmla="*/ 1131645 h 16587056"/>
              <a:gd name="connsiteX120" fmla="*/ 20306774 w 58280030"/>
              <a:gd name="connsiteY120" fmla="*/ 1193175 h 16587056"/>
              <a:gd name="connsiteX121" fmla="*/ 20643636 w 58280030"/>
              <a:gd name="connsiteY121" fmla="*/ 979737 h 16587056"/>
              <a:gd name="connsiteX122" fmla="*/ 20676684 w 58280030"/>
              <a:gd name="connsiteY122" fmla="*/ 860329 h 16587056"/>
              <a:gd name="connsiteX123" fmla="*/ 21176410 w 58280030"/>
              <a:gd name="connsiteY123" fmla="*/ 484758 h 16587056"/>
              <a:gd name="connsiteX124" fmla="*/ 21513090 w 58280030"/>
              <a:gd name="connsiteY124" fmla="*/ 608547 h 16587056"/>
              <a:gd name="connsiteX125" fmla="*/ 22353334 w 58280030"/>
              <a:gd name="connsiteY125" fmla="*/ 1 h 16587056"/>
              <a:gd name="connsiteX126" fmla="*/ 22877706 w 58280030"/>
              <a:gd name="connsiteY126" fmla="*/ 172359 h 16587056"/>
              <a:gd name="connsiteX127" fmla="*/ 23401902 w 58280030"/>
              <a:gd name="connsiteY127" fmla="*/ 1 h 16587056"/>
              <a:gd name="connsiteX128" fmla="*/ 24242138 w 58280030"/>
              <a:gd name="connsiteY128" fmla="*/ 608547 h 16587056"/>
              <a:gd name="connsiteX129" fmla="*/ 24578821 w 58280030"/>
              <a:gd name="connsiteY129" fmla="*/ 484758 h 16587056"/>
              <a:gd name="connsiteX130" fmla="*/ 25078546 w 58280030"/>
              <a:gd name="connsiteY130" fmla="*/ 860329 h 16587056"/>
              <a:gd name="connsiteX131" fmla="*/ 25111594 w 58280030"/>
              <a:gd name="connsiteY131" fmla="*/ 979737 h 16587056"/>
              <a:gd name="connsiteX132" fmla="*/ 25448457 w 58280030"/>
              <a:gd name="connsiteY132" fmla="*/ 1193175 h 16587056"/>
              <a:gd name="connsiteX133" fmla="*/ 25692934 w 58280030"/>
              <a:gd name="connsiteY133" fmla="*/ 1131645 h 16587056"/>
              <a:gd name="connsiteX134" fmla="*/ 26091694 w 58280030"/>
              <a:gd name="connsiteY134" fmla="*/ 1320618 h 16587056"/>
              <a:gd name="connsiteX135" fmla="*/ 26547598 w 58280030"/>
              <a:gd name="connsiteY135" fmla="*/ 1045466 h 16587056"/>
              <a:gd name="connsiteX136" fmla="*/ 26874971 w 58280030"/>
              <a:gd name="connsiteY136" fmla="*/ 1162867 h 16587056"/>
              <a:gd name="connsiteX137" fmla="*/ 27431662 w 58280030"/>
              <a:gd name="connsiteY137" fmla="*/ 876214 h 16587056"/>
              <a:gd name="connsiteX138" fmla="*/ 27988534 w 58280030"/>
              <a:gd name="connsiteY138" fmla="*/ 1162867 h 16587056"/>
              <a:gd name="connsiteX139" fmla="*/ 28315722 w 58280030"/>
              <a:gd name="connsiteY139" fmla="*/ 1045466 h 16587056"/>
              <a:gd name="connsiteX140" fmla="*/ 28771630 w 58280030"/>
              <a:gd name="connsiteY140" fmla="*/ 1320618 h 16587056"/>
              <a:gd name="connsiteX141" fmla="*/ 29170386 w 58280030"/>
              <a:gd name="connsiteY141" fmla="*/ 1131645 h 16587056"/>
              <a:gd name="connsiteX142" fmla="*/ 29414861 w 58280030"/>
              <a:gd name="connsiteY142" fmla="*/ 1193175 h 16587056"/>
              <a:gd name="connsiteX143" fmla="*/ 29751725 w 58280030"/>
              <a:gd name="connsiteY143" fmla="*/ 979737 h 16587056"/>
              <a:gd name="connsiteX144" fmla="*/ 29784773 w 58280030"/>
              <a:gd name="connsiteY144" fmla="*/ 860329 h 16587056"/>
              <a:gd name="connsiteX145" fmla="*/ 30284501 w 58280030"/>
              <a:gd name="connsiteY145" fmla="*/ 484758 h 16587056"/>
              <a:gd name="connsiteX146" fmla="*/ 30621182 w 58280030"/>
              <a:gd name="connsiteY146" fmla="*/ 608547 h 16587056"/>
              <a:gd name="connsiteX147" fmla="*/ 31461421 w 58280030"/>
              <a:gd name="connsiteY147" fmla="*/ 1 h 16587056"/>
              <a:gd name="connsiteX148" fmla="*/ 31464107 w 58280030"/>
              <a:gd name="connsiteY148" fmla="*/ 225 h 16587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58280030" h="16587056">
                <a:moveTo>
                  <a:pt x="57975258" y="5918522"/>
                </a:moveTo>
                <a:lnTo>
                  <a:pt x="57975230" y="5919054"/>
                </a:lnTo>
                <a:lnTo>
                  <a:pt x="57975214" y="5918534"/>
                </a:lnTo>
                <a:close/>
                <a:moveTo>
                  <a:pt x="58000758" y="5438391"/>
                </a:moveTo>
                <a:lnTo>
                  <a:pt x="58105094" y="5883696"/>
                </a:lnTo>
                <a:lnTo>
                  <a:pt x="57975258" y="5918522"/>
                </a:lnTo>
                <a:close/>
                <a:moveTo>
                  <a:pt x="31466805" y="0"/>
                </a:moveTo>
                <a:cubicBezTo>
                  <a:pt x="31858808" y="0"/>
                  <a:pt x="32191107" y="255250"/>
                  <a:pt x="32307046" y="608546"/>
                </a:cubicBezTo>
                <a:cubicBezTo>
                  <a:pt x="32397789" y="531315"/>
                  <a:pt x="32515189" y="484757"/>
                  <a:pt x="32643727" y="484757"/>
                </a:cubicBezTo>
                <a:cubicBezTo>
                  <a:pt x="32880901" y="484757"/>
                  <a:pt x="33080828" y="643421"/>
                  <a:pt x="33143453" y="860327"/>
                </a:cubicBezTo>
                <a:cubicBezTo>
                  <a:pt x="33158607" y="898304"/>
                  <a:pt x="33170110" y="938107"/>
                  <a:pt x="33176501" y="979736"/>
                </a:cubicBezTo>
                <a:cubicBezTo>
                  <a:pt x="33321835" y="988500"/>
                  <a:pt x="33446904" y="1072489"/>
                  <a:pt x="33513364" y="1193175"/>
                </a:cubicBezTo>
                <a:cubicBezTo>
                  <a:pt x="33586214" y="1153920"/>
                  <a:pt x="33669289" y="1131644"/>
                  <a:pt x="33757841" y="1131644"/>
                </a:cubicBezTo>
                <a:cubicBezTo>
                  <a:pt x="33918513" y="1131644"/>
                  <a:pt x="34062205" y="1205226"/>
                  <a:pt x="34156599" y="1320617"/>
                </a:cubicBezTo>
                <a:cubicBezTo>
                  <a:pt x="34242960" y="1157023"/>
                  <a:pt x="34414587" y="1045465"/>
                  <a:pt x="34612506" y="1045465"/>
                </a:cubicBezTo>
                <a:cubicBezTo>
                  <a:pt x="34736844" y="1045465"/>
                  <a:pt x="34850775" y="1089468"/>
                  <a:pt x="34939875" y="1162866"/>
                </a:cubicBezTo>
                <a:cubicBezTo>
                  <a:pt x="35064031" y="989413"/>
                  <a:pt x="35267062" y="876213"/>
                  <a:pt x="35496567" y="876213"/>
                </a:cubicBezTo>
                <a:cubicBezTo>
                  <a:pt x="35726072" y="876213"/>
                  <a:pt x="35929103" y="989413"/>
                  <a:pt x="36053258" y="1162866"/>
                </a:cubicBezTo>
                <a:cubicBezTo>
                  <a:pt x="36142358" y="1089468"/>
                  <a:pt x="36256290" y="1045465"/>
                  <a:pt x="36380628" y="1045465"/>
                </a:cubicBezTo>
                <a:cubicBezTo>
                  <a:pt x="36578546" y="1045465"/>
                  <a:pt x="36750173" y="1157023"/>
                  <a:pt x="36836534" y="1320617"/>
                </a:cubicBezTo>
                <a:cubicBezTo>
                  <a:pt x="36930929" y="1205226"/>
                  <a:pt x="37074621" y="1131644"/>
                  <a:pt x="37235293" y="1131644"/>
                </a:cubicBezTo>
                <a:cubicBezTo>
                  <a:pt x="37323845" y="1131644"/>
                  <a:pt x="37406920" y="1153920"/>
                  <a:pt x="37479770" y="1193175"/>
                </a:cubicBezTo>
                <a:cubicBezTo>
                  <a:pt x="37546230" y="1072489"/>
                  <a:pt x="37671298" y="988500"/>
                  <a:pt x="37816633" y="979736"/>
                </a:cubicBezTo>
                <a:cubicBezTo>
                  <a:pt x="37823024" y="938107"/>
                  <a:pt x="37834526" y="898304"/>
                  <a:pt x="37849680" y="860327"/>
                </a:cubicBezTo>
                <a:cubicBezTo>
                  <a:pt x="37912306" y="643421"/>
                  <a:pt x="38112233" y="484757"/>
                  <a:pt x="38349407" y="484757"/>
                </a:cubicBezTo>
                <a:cubicBezTo>
                  <a:pt x="38477944" y="484757"/>
                  <a:pt x="38595344" y="531315"/>
                  <a:pt x="38686087" y="608546"/>
                </a:cubicBezTo>
                <a:cubicBezTo>
                  <a:pt x="38802027" y="255250"/>
                  <a:pt x="39134326" y="0"/>
                  <a:pt x="39526328" y="0"/>
                </a:cubicBezTo>
                <a:cubicBezTo>
                  <a:pt x="39723334" y="0"/>
                  <a:pt x="39905186" y="64452"/>
                  <a:pt x="40051982" y="173453"/>
                </a:cubicBezTo>
                <a:cubicBezTo>
                  <a:pt x="40198778" y="64452"/>
                  <a:pt x="40380630" y="0"/>
                  <a:pt x="40577634" y="0"/>
                </a:cubicBezTo>
                <a:cubicBezTo>
                  <a:pt x="40969638" y="0"/>
                  <a:pt x="41301936" y="255250"/>
                  <a:pt x="41417876" y="608546"/>
                </a:cubicBezTo>
                <a:cubicBezTo>
                  <a:pt x="41508618" y="531315"/>
                  <a:pt x="41626018" y="484757"/>
                  <a:pt x="41754556" y="484757"/>
                </a:cubicBezTo>
                <a:cubicBezTo>
                  <a:pt x="41991730" y="484757"/>
                  <a:pt x="42191656" y="643421"/>
                  <a:pt x="42254282" y="860327"/>
                </a:cubicBezTo>
                <a:cubicBezTo>
                  <a:pt x="42269436" y="898304"/>
                  <a:pt x="42280938" y="938107"/>
                  <a:pt x="42287330" y="979736"/>
                </a:cubicBezTo>
                <a:cubicBezTo>
                  <a:pt x="42432664" y="988500"/>
                  <a:pt x="42557734" y="1072489"/>
                  <a:pt x="42624192" y="1193175"/>
                </a:cubicBezTo>
                <a:cubicBezTo>
                  <a:pt x="42697042" y="1153920"/>
                  <a:pt x="42780118" y="1131644"/>
                  <a:pt x="42868670" y="1131644"/>
                </a:cubicBezTo>
                <a:cubicBezTo>
                  <a:pt x="43029342" y="1131644"/>
                  <a:pt x="43173034" y="1205226"/>
                  <a:pt x="43267426" y="1320617"/>
                </a:cubicBezTo>
                <a:cubicBezTo>
                  <a:pt x="43353790" y="1157023"/>
                  <a:pt x="43525418" y="1045465"/>
                  <a:pt x="43723334" y="1045465"/>
                </a:cubicBezTo>
                <a:cubicBezTo>
                  <a:pt x="43847674" y="1045465"/>
                  <a:pt x="43961602" y="1089468"/>
                  <a:pt x="44050702" y="1162866"/>
                </a:cubicBezTo>
                <a:cubicBezTo>
                  <a:pt x="44174858" y="989413"/>
                  <a:pt x="44377890" y="876213"/>
                  <a:pt x="44607394" y="876213"/>
                </a:cubicBezTo>
                <a:cubicBezTo>
                  <a:pt x="44836898" y="876213"/>
                  <a:pt x="45039930" y="989413"/>
                  <a:pt x="45164086" y="1162866"/>
                </a:cubicBezTo>
                <a:cubicBezTo>
                  <a:pt x="45253186" y="1089468"/>
                  <a:pt x="45367118" y="1045465"/>
                  <a:pt x="45491458" y="1045465"/>
                </a:cubicBezTo>
                <a:cubicBezTo>
                  <a:pt x="45689374" y="1045465"/>
                  <a:pt x="45861002" y="1157023"/>
                  <a:pt x="45947362" y="1320617"/>
                </a:cubicBezTo>
                <a:cubicBezTo>
                  <a:pt x="46041758" y="1205226"/>
                  <a:pt x="46185450" y="1131644"/>
                  <a:pt x="46346122" y="1131644"/>
                </a:cubicBezTo>
                <a:cubicBezTo>
                  <a:pt x="46434674" y="1131644"/>
                  <a:pt x="46517746" y="1153920"/>
                  <a:pt x="46590598" y="1193175"/>
                </a:cubicBezTo>
                <a:cubicBezTo>
                  <a:pt x="46657058" y="1072489"/>
                  <a:pt x="46782126" y="988500"/>
                  <a:pt x="46927462" y="979736"/>
                </a:cubicBezTo>
                <a:cubicBezTo>
                  <a:pt x="46933850" y="938107"/>
                  <a:pt x="46945354" y="898304"/>
                  <a:pt x="46960510" y="860327"/>
                </a:cubicBezTo>
                <a:cubicBezTo>
                  <a:pt x="47023134" y="643421"/>
                  <a:pt x="47223062" y="484757"/>
                  <a:pt x="47460234" y="484757"/>
                </a:cubicBezTo>
                <a:cubicBezTo>
                  <a:pt x="47588774" y="484757"/>
                  <a:pt x="47706174" y="531315"/>
                  <a:pt x="47796914" y="608546"/>
                </a:cubicBezTo>
                <a:cubicBezTo>
                  <a:pt x="47912854" y="255250"/>
                  <a:pt x="48245154" y="0"/>
                  <a:pt x="48637158" y="0"/>
                </a:cubicBezTo>
                <a:cubicBezTo>
                  <a:pt x="48833430" y="0"/>
                  <a:pt x="49014918" y="64088"/>
                  <a:pt x="49161530" y="172359"/>
                </a:cubicBezTo>
                <a:cubicBezTo>
                  <a:pt x="49308326" y="64088"/>
                  <a:pt x="49489450" y="0"/>
                  <a:pt x="49685726" y="0"/>
                </a:cubicBezTo>
                <a:cubicBezTo>
                  <a:pt x="50077726" y="0"/>
                  <a:pt x="50410026" y="255250"/>
                  <a:pt x="50525962" y="608546"/>
                </a:cubicBezTo>
                <a:cubicBezTo>
                  <a:pt x="50616710" y="531315"/>
                  <a:pt x="50734290" y="484757"/>
                  <a:pt x="50862646" y="484757"/>
                </a:cubicBezTo>
                <a:cubicBezTo>
                  <a:pt x="51099818" y="484757"/>
                  <a:pt x="51299746" y="643421"/>
                  <a:pt x="51362370" y="860327"/>
                </a:cubicBezTo>
                <a:cubicBezTo>
                  <a:pt x="51377526" y="898304"/>
                  <a:pt x="51389026" y="938107"/>
                  <a:pt x="51395418" y="979736"/>
                </a:cubicBezTo>
                <a:cubicBezTo>
                  <a:pt x="51540754" y="988500"/>
                  <a:pt x="51665822" y="1072489"/>
                  <a:pt x="51732282" y="1193175"/>
                </a:cubicBezTo>
                <a:cubicBezTo>
                  <a:pt x="51805134" y="1153920"/>
                  <a:pt x="51888206" y="1131644"/>
                  <a:pt x="51976758" y="1131644"/>
                </a:cubicBezTo>
                <a:cubicBezTo>
                  <a:pt x="52137430" y="1131644"/>
                  <a:pt x="52281122" y="1205226"/>
                  <a:pt x="52375518" y="1320617"/>
                </a:cubicBezTo>
                <a:cubicBezTo>
                  <a:pt x="52461878" y="1157023"/>
                  <a:pt x="52633690" y="1045465"/>
                  <a:pt x="52831422" y="1045465"/>
                </a:cubicBezTo>
                <a:cubicBezTo>
                  <a:pt x="52955762" y="1045465"/>
                  <a:pt x="53069694" y="1089468"/>
                  <a:pt x="53158794" y="1162866"/>
                </a:cubicBezTo>
                <a:cubicBezTo>
                  <a:pt x="53282946" y="989413"/>
                  <a:pt x="53485982" y="876213"/>
                  <a:pt x="53715486" y="876213"/>
                </a:cubicBezTo>
                <a:cubicBezTo>
                  <a:pt x="53944990" y="876213"/>
                  <a:pt x="54148022" y="989413"/>
                  <a:pt x="54272358" y="1162866"/>
                </a:cubicBezTo>
                <a:cubicBezTo>
                  <a:pt x="54361278" y="1089468"/>
                  <a:pt x="54475206" y="1045465"/>
                  <a:pt x="54599546" y="1045465"/>
                </a:cubicBezTo>
                <a:cubicBezTo>
                  <a:pt x="54797466" y="1045465"/>
                  <a:pt x="54969094" y="1157023"/>
                  <a:pt x="55055454" y="1320617"/>
                </a:cubicBezTo>
                <a:cubicBezTo>
                  <a:pt x="55150030" y="1205226"/>
                  <a:pt x="55293542" y="1131644"/>
                  <a:pt x="55454210" y="1131644"/>
                </a:cubicBezTo>
                <a:cubicBezTo>
                  <a:pt x="55542762" y="1131644"/>
                  <a:pt x="55626022" y="1153920"/>
                  <a:pt x="55698686" y="1193175"/>
                </a:cubicBezTo>
                <a:cubicBezTo>
                  <a:pt x="55765146" y="1072489"/>
                  <a:pt x="55890218" y="988500"/>
                  <a:pt x="56035550" y="979736"/>
                </a:cubicBezTo>
                <a:cubicBezTo>
                  <a:pt x="56041942" y="938107"/>
                  <a:pt x="56053626" y="898304"/>
                  <a:pt x="56068598" y="860327"/>
                </a:cubicBezTo>
                <a:cubicBezTo>
                  <a:pt x="56131222" y="643421"/>
                  <a:pt x="56331150" y="484757"/>
                  <a:pt x="56568326" y="484757"/>
                </a:cubicBezTo>
                <a:cubicBezTo>
                  <a:pt x="56696862" y="484757"/>
                  <a:pt x="56814262" y="531315"/>
                  <a:pt x="56905006" y="608546"/>
                </a:cubicBezTo>
                <a:cubicBezTo>
                  <a:pt x="57020946" y="255250"/>
                  <a:pt x="57353242" y="0"/>
                  <a:pt x="57745246" y="0"/>
                </a:cubicBezTo>
                <a:cubicBezTo>
                  <a:pt x="57946270" y="0"/>
                  <a:pt x="58131590" y="67190"/>
                  <a:pt x="58280030" y="180027"/>
                </a:cubicBezTo>
                <a:lnTo>
                  <a:pt x="58000758" y="5438391"/>
                </a:lnTo>
                <a:lnTo>
                  <a:pt x="57952694" y="5233254"/>
                </a:lnTo>
                <a:lnTo>
                  <a:pt x="57975214" y="5918534"/>
                </a:lnTo>
                <a:lnTo>
                  <a:pt x="57086982" y="6156784"/>
                </a:lnTo>
                <a:cubicBezTo>
                  <a:pt x="47967604" y="8826931"/>
                  <a:pt x="49274786" y="14755038"/>
                  <a:pt x="36046038" y="12251100"/>
                </a:cubicBezTo>
                <a:lnTo>
                  <a:pt x="35518582" y="12147268"/>
                </a:lnTo>
                <a:lnTo>
                  <a:pt x="32354669" y="12894096"/>
                </a:lnTo>
                <a:cubicBezTo>
                  <a:pt x="21044986" y="15662696"/>
                  <a:pt x="25889698" y="16678696"/>
                  <a:pt x="6883813" y="11598696"/>
                </a:cubicBezTo>
                <a:lnTo>
                  <a:pt x="5283614" y="16587056"/>
                </a:lnTo>
                <a:lnTo>
                  <a:pt x="0" y="11634056"/>
                </a:lnTo>
                <a:lnTo>
                  <a:pt x="4648200" y="180028"/>
                </a:lnTo>
                <a:cubicBezTo>
                  <a:pt x="4796638" y="67191"/>
                  <a:pt x="4981958" y="1"/>
                  <a:pt x="5182980" y="1"/>
                </a:cubicBezTo>
                <a:cubicBezTo>
                  <a:pt x="5574983" y="1"/>
                  <a:pt x="5907282" y="255251"/>
                  <a:pt x="6023221" y="608547"/>
                </a:cubicBezTo>
                <a:cubicBezTo>
                  <a:pt x="6113964" y="531316"/>
                  <a:pt x="6231364" y="484758"/>
                  <a:pt x="6359902" y="484758"/>
                </a:cubicBezTo>
                <a:cubicBezTo>
                  <a:pt x="6597076" y="484758"/>
                  <a:pt x="6797003" y="643422"/>
                  <a:pt x="6859628" y="860329"/>
                </a:cubicBezTo>
                <a:cubicBezTo>
                  <a:pt x="6874781" y="898305"/>
                  <a:pt x="6886285" y="938108"/>
                  <a:pt x="6892676" y="979737"/>
                </a:cubicBezTo>
                <a:cubicBezTo>
                  <a:pt x="7038010" y="988501"/>
                  <a:pt x="7163079" y="1072490"/>
                  <a:pt x="7229539" y="1193175"/>
                </a:cubicBezTo>
                <a:cubicBezTo>
                  <a:pt x="7302389" y="1153921"/>
                  <a:pt x="7385464" y="1131645"/>
                  <a:pt x="7474016" y="1131645"/>
                </a:cubicBezTo>
                <a:cubicBezTo>
                  <a:pt x="7634688" y="1131645"/>
                  <a:pt x="7778380" y="1205227"/>
                  <a:pt x="7872774" y="1320618"/>
                </a:cubicBezTo>
                <a:cubicBezTo>
                  <a:pt x="7959135" y="1157024"/>
                  <a:pt x="8130762" y="1045466"/>
                  <a:pt x="8328681" y="1045466"/>
                </a:cubicBezTo>
                <a:cubicBezTo>
                  <a:pt x="8453019" y="1045466"/>
                  <a:pt x="8566950" y="1089469"/>
                  <a:pt x="8656049" y="1162867"/>
                </a:cubicBezTo>
                <a:cubicBezTo>
                  <a:pt x="8780206" y="989414"/>
                  <a:pt x="8983237" y="876214"/>
                  <a:pt x="9212742" y="876214"/>
                </a:cubicBezTo>
                <a:cubicBezTo>
                  <a:pt x="9442247" y="876214"/>
                  <a:pt x="9645277" y="989414"/>
                  <a:pt x="9769433" y="1162867"/>
                </a:cubicBezTo>
                <a:cubicBezTo>
                  <a:pt x="9858533" y="1089469"/>
                  <a:pt x="9972465" y="1045466"/>
                  <a:pt x="10096803" y="1045466"/>
                </a:cubicBezTo>
                <a:cubicBezTo>
                  <a:pt x="10294720" y="1045466"/>
                  <a:pt x="10466348" y="1157024"/>
                  <a:pt x="10552709" y="1320618"/>
                </a:cubicBezTo>
                <a:cubicBezTo>
                  <a:pt x="10647104" y="1205227"/>
                  <a:pt x="10790796" y="1131645"/>
                  <a:pt x="10951468" y="1131645"/>
                </a:cubicBezTo>
                <a:cubicBezTo>
                  <a:pt x="11040020" y="1131645"/>
                  <a:pt x="11123095" y="1153921"/>
                  <a:pt x="11195945" y="1193175"/>
                </a:cubicBezTo>
                <a:cubicBezTo>
                  <a:pt x="11262405" y="1072490"/>
                  <a:pt x="11387473" y="988501"/>
                  <a:pt x="11532808" y="979737"/>
                </a:cubicBezTo>
                <a:cubicBezTo>
                  <a:pt x="11539199" y="938108"/>
                  <a:pt x="11550701" y="898305"/>
                  <a:pt x="11565855" y="860329"/>
                </a:cubicBezTo>
                <a:cubicBezTo>
                  <a:pt x="11628481" y="643422"/>
                  <a:pt x="11828407" y="484758"/>
                  <a:pt x="12065582" y="484758"/>
                </a:cubicBezTo>
                <a:cubicBezTo>
                  <a:pt x="12194119" y="484758"/>
                  <a:pt x="12311519" y="531316"/>
                  <a:pt x="12402261" y="608547"/>
                </a:cubicBezTo>
                <a:cubicBezTo>
                  <a:pt x="12518202" y="255251"/>
                  <a:pt x="12850500" y="1"/>
                  <a:pt x="13242502" y="1"/>
                </a:cubicBezTo>
                <a:cubicBezTo>
                  <a:pt x="13439509" y="1"/>
                  <a:pt x="13621360" y="64453"/>
                  <a:pt x="13768157" y="173454"/>
                </a:cubicBezTo>
                <a:cubicBezTo>
                  <a:pt x="13914952" y="64453"/>
                  <a:pt x="14096803" y="1"/>
                  <a:pt x="14293809" y="1"/>
                </a:cubicBezTo>
                <a:cubicBezTo>
                  <a:pt x="14685812" y="1"/>
                  <a:pt x="15018111" y="255251"/>
                  <a:pt x="15134051" y="608547"/>
                </a:cubicBezTo>
                <a:cubicBezTo>
                  <a:pt x="15224792" y="531316"/>
                  <a:pt x="15342193" y="484758"/>
                  <a:pt x="15470730" y="484758"/>
                </a:cubicBezTo>
                <a:cubicBezTo>
                  <a:pt x="15707905" y="484758"/>
                  <a:pt x="15907831" y="643422"/>
                  <a:pt x="15970458" y="860329"/>
                </a:cubicBezTo>
                <a:cubicBezTo>
                  <a:pt x="15985610" y="898305"/>
                  <a:pt x="15997114" y="938108"/>
                  <a:pt x="16003504" y="979737"/>
                </a:cubicBezTo>
                <a:cubicBezTo>
                  <a:pt x="16148839" y="988501"/>
                  <a:pt x="16273907" y="1072490"/>
                  <a:pt x="16340366" y="1193175"/>
                </a:cubicBezTo>
                <a:cubicBezTo>
                  <a:pt x="16413218" y="1153921"/>
                  <a:pt x="16496293" y="1131645"/>
                  <a:pt x="16584844" y="1131645"/>
                </a:cubicBezTo>
                <a:cubicBezTo>
                  <a:pt x="16745515" y="1131645"/>
                  <a:pt x="16889207" y="1205227"/>
                  <a:pt x="16983602" y="1320618"/>
                </a:cubicBezTo>
                <a:cubicBezTo>
                  <a:pt x="17069964" y="1157024"/>
                  <a:pt x="17241592" y="1045466"/>
                  <a:pt x="17439509" y="1045466"/>
                </a:cubicBezTo>
                <a:cubicBezTo>
                  <a:pt x="17563847" y="1045466"/>
                  <a:pt x="17677777" y="1089469"/>
                  <a:pt x="17766877" y="1162867"/>
                </a:cubicBezTo>
                <a:cubicBezTo>
                  <a:pt x="17891034" y="989414"/>
                  <a:pt x="18094066" y="876214"/>
                  <a:pt x="18323569" y="876214"/>
                </a:cubicBezTo>
                <a:cubicBezTo>
                  <a:pt x="18553074" y="876214"/>
                  <a:pt x="18756106" y="989414"/>
                  <a:pt x="18880262" y="1162867"/>
                </a:cubicBezTo>
                <a:cubicBezTo>
                  <a:pt x="18969361" y="1089469"/>
                  <a:pt x="19083294" y="1045466"/>
                  <a:pt x="19207632" y="1045466"/>
                </a:cubicBezTo>
                <a:cubicBezTo>
                  <a:pt x="19405549" y="1045466"/>
                  <a:pt x="19577178" y="1157024"/>
                  <a:pt x="19663538" y="1320618"/>
                </a:cubicBezTo>
                <a:cubicBezTo>
                  <a:pt x="19757934" y="1205227"/>
                  <a:pt x="19901626" y="1131645"/>
                  <a:pt x="20062298" y="1131645"/>
                </a:cubicBezTo>
                <a:cubicBezTo>
                  <a:pt x="20150847" y="1131645"/>
                  <a:pt x="20233922" y="1153921"/>
                  <a:pt x="20306774" y="1193175"/>
                </a:cubicBezTo>
                <a:cubicBezTo>
                  <a:pt x="20373234" y="1072490"/>
                  <a:pt x="20498302" y="988501"/>
                  <a:pt x="20643636" y="979737"/>
                </a:cubicBezTo>
                <a:cubicBezTo>
                  <a:pt x="20650026" y="938108"/>
                  <a:pt x="20661530" y="898305"/>
                  <a:pt x="20676684" y="860329"/>
                </a:cubicBezTo>
                <a:cubicBezTo>
                  <a:pt x="20739309" y="643422"/>
                  <a:pt x="20939236" y="484758"/>
                  <a:pt x="21176410" y="484758"/>
                </a:cubicBezTo>
                <a:cubicBezTo>
                  <a:pt x="21304950" y="484758"/>
                  <a:pt x="21422350" y="531316"/>
                  <a:pt x="21513090" y="608547"/>
                </a:cubicBezTo>
                <a:cubicBezTo>
                  <a:pt x="21629030" y="255251"/>
                  <a:pt x="21961330" y="1"/>
                  <a:pt x="22353334" y="1"/>
                </a:cubicBezTo>
                <a:cubicBezTo>
                  <a:pt x="22549606" y="1"/>
                  <a:pt x="22731093" y="64089"/>
                  <a:pt x="22877706" y="172359"/>
                </a:cubicBezTo>
                <a:cubicBezTo>
                  <a:pt x="23024502" y="64089"/>
                  <a:pt x="23205626" y="1"/>
                  <a:pt x="23401902" y="1"/>
                </a:cubicBezTo>
                <a:cubicBezTo>
                  <a:pt x="23793902" y="1"/>
                  <a:pt x="24126202" y="255251"/>
                  <a:pt x="24242138" y="608547"/>
                </a:cubicBezTo>
                <a:cubicBezTo>
                  <a:pt x="24332886" y="531316"/>
                  <a:pt x="24450466" y="484758"/>
                  <a:pt x="24578821" y="484758"/>
                </a:cubicBezTo>
                <a:cubicBezTo>
                  <a:pt x="24815994" y="484758"/>
                  <a:pt x="25015922" y="643422"/>
                  <a:pt x="25078546" y="860329"/>
                </a:cubicBezTo>
                <a:cubicBezTo>
                  <a:pt x="25093702" y="898305"/>
                  <a:pt x="25105202" y="938108"/>
                  <a:pt x="25111594" y="979737"/>
                </a:cubicBezTo>
                <a:cubicBezTo>
                  <a:pt x="25256930" y="988501"/>
                  <a:pt x="25381997" y="1072490"/>
                  <a:pt x="25448457" y="1193175"/>
                </a:cubicBezTo>
                <a:cubicBezTo>
                  <a:pt x="25521310" y="1153921"/>
                  <a:pt x="25604381" y="1131645"/>
                  <a:pt x="25692934" y="1131645"/>
                </a:cubicBezTo>
                <a:cubicBezTo>
                  <a:pt x="25853606" y="1131645"/>
                  <a:pt x="25997298" y="1205227"/>
                  <a:pt x="26091694" y="1320618"/>
                </a:cubicBezTo>
                <a:cubicBezTo>
                  <a:pt x="26178054" y="1157024"/>
                  <a:pt x="26349866" y="1045466"/>
                  <a:pt x="26547598" y="1045466"/>
                </a:cubicBezTo>
                <a:cubicBezTo>
                  <a:pt x="26671938" y="1045466"/>
                  <a:pt x="26785870" y="1089469"/>
                  <a:pt x="26874971" y="1162867"/>
                </a:cubicBezTo>
                <a:cubicBezTo>
                  <a:pt x="26999122" y="989414"/>
                  <a:pt x="27202158" y="876214"/>
                  <a:pt x="27431662" y="876214"/>
                </a:cubicBezTo>
                <a:cubicBezTo>
                  <a:pt x="27661166" y="876214"/>
                  <a:pt x="27864198" y="989414"/>
                  <a:pt x="27988534" y="1162867"/>
                </a:cubicBezTo>
                <a:cubicBezTo>
                  <a:pt x="28077454" y="1089469"/>
                  <a:pt x="28191383" y="1045466"/>
                  <a:pt x="28315722" y="1045466"/>
                </a:cubicBezTo>
                <a:cubicBezTo>
                  <a:pt x="28513642" y="1045466"/>
                  <a:pt x="28685271" y="1157024"/>
                  <a:pt x="28771630" y="1320618"/>
                </a:cubicBezTo>
                <a:cubicBezTo>
                  <a:pt x="28866207" y="1205227"/>
                  <a:pt x="29009718" y="1131645"/>
                  <a:pt x="29170386" y="1131645"/>
                </a:cubicBezTo>
                <a:cubicBezTo>
                  <a:pt x="29258937" y="1131645"/>
                  <a:pt x="29342197" y="1153921"/>
                  <a:pt x="29414861" y="1193175"/>
                </a:cubicBezTo>
                <a:cubicBezTo>
                  <a:pt x="29481321" y="1072490"/>
                  <a:pt x="29606393" y="988501"/>
                  <a:pt x="29751725" y="979737"/>
                </a:cubicBezTo>
                <a:cubicBezTo>
                  <a:pt x="29758117" y="938108"/>
                  <a:pt x="29769801" y="898305"/>
                  <a:pt x="29784773" y="860329"/>
                </a:cubicBezTo>
                <a:cubicBezTo>
                  <a:pt x="29847397" y="643422"/>
                  <a:pt x="30047325" y="484758"/>
                  <a:pt x="30284501" y="484758"/>
                </a:cubicBezTo>
                <a:cubicBezTo>
                  <a:pt x="30413037" y="484758"/>
                  <a:pt x="30530437" y="531316"/>
                  <a:pt x="30621182" y="608547"/>
                </a:cubicBezTo>
                <a:cubicBezTo>
                  <a:pt x="30737121" y="255251"/>
                  <a:pt x="31069417" y="1"/>
                  <a:pt x="31461421" y="1"/>
                </a:cubicBezTo>
                <a:lnTo>
                  <a:pt x="31464107" y="225"/>
                </a:lnTo>
                <a:close/>
              </a:path>
            </a:pathLst>
          </a:custGeom>
          <a:gradFill>
            <a:gsLst>
              <a:gs pos="0">
                <a:srgbClr val="F8CEEF"/>
              </a:gs>
              <a:gs pos="100000">
                <a:srgbClr val="6E026F"/>
              </a:gs>
            </a:gsLst>
            <a:lin ang="5400000" scaled="1"/>
          </a:gradFill>
          <a:ln w="18253" cap="flat">
            <a:noFill/>
            <a:prstDash val="solid"/>
            <a:miter/>
          </a:ln>
        </p:spPr>
        <p:txBody>
          <a:bodyPr wrap="square" rtlCol="0" anchor="ctr">
            <a:noAutofit/>
          </a:bodyPr>
          <a:lstStyle/>
          <a:p>
            <a:endParaRPr lang="en-US" dirty="0"/>
          </a:p>
        </p:txBody>
      </p:sp>
      <p:sp>
        <p:nvSpPr>
          <p:cNvPr id="74" name="TextBox 73">
            <a:extLst>
              <a:ext uri="{FF2B5EF4-FFF2-40B4-BE49-F238E27FC236}">
                <a16:creationId xmlns:a16="http://schemas.microsoft.com/office/drawing/2014/main" id="{48AE8521-E0D5-7A44-3062-CE2842F7DB2E}"/>
              </a:ext>
            </a:extLst>
          </p:cNvPr>
          <p:cNvSpPr txBox="1"/>
          <p:nvPr/>
        </p:nvSpPr>
        <p:spPr>
          <a:xfrm>
            <a:off x="6542500" y="2566361"/>
            <a:ext cx="5315502" cy="523220"/>
          </a:xfrm>
          <a:prstGeom prst="rect">
            <a:avLst/>
          </a:prstGeom>
          <a:noFill/>
        </p:spPr>
        <p:txBody>
          <a:bodyPr wrap="square">
            <a:spAutoFit/>
          </a:bodyPr>
          <a:lstStyle/>
          <a:p>
            <a:pPr algn="ctr" rtl="1"/>
            <a:r>
              <a:rPr lang="fa-IR" sz="2800" b="1" dirty="0">
                <a:solidFill>
                  <a:srgbClr val="6E026F"/>
                </a:solidFill>
                <a:latin typeface="Ravi Bold" panose="02000504000000020004"/>
                <a:ea typeface="Ravi Bold" panose="02000504000000020004"/>
                <a:cs typeface="Ravi Bold" panose="02000504000000020004"/>
              </a:rPr>
              <a:t>آماده یه سفر مهیج هستید؟</a:t>
            </a:r>
          </a:p>
        </p:txBody>
      </p:sp>
      <p:sp>
        <p:nvSpPr>
          <p:cNvPr id="75" name="TextBox 74">
            <a:extLst>
              <a:ext uri="{FF2B5EF4-FFF2-40B4-BE49-F238E27FC236}">
                <a16:creationId xmlns:a16="http://schemas.microsoft.com/office/drawing/2014/main" id="{A2AF44D4-6F4E-6714-656B-EC2D2DB2D530}"/>
              </a:ext>
            </a:extLst>
          </p:cNvPr>
          <p:cNvSpPr txBox="1"/>
          <p:nvPr/>
        </p:nvSpPr>
        <p:spPr>
          <a:xfrm>
            <a:off x="136539" y="2566361"/>
            <a:ext cx="5315502" cy="523220"/>
          </a:xfrm>
          <a:prstGeom prst="rect">
            <a:avLst/>
          </a:prstGeom>
          <a:noFill/>
        </p:spPr>
        <p:txBody>
          <a:bodyPr wrap="square">
            <a:spAutoFit/>
          </a:bodyPr>
          <a:lstStyle/>
          <a:p>
            <a:pPr algn="ctr" rtl="1"/>
            <a:r>
              <a:rPr lang="fa-IR" sz="2800" b="1" dirty="0">
                <a:solidFill>
                  <a:srgbClr val="6E026F"/>
                </a:solidFill>
                <a:latin typeface="Ravi Bold" panose="02000504000000020004"/>
                <a:ea typeface="Ravi Bold" panose="02000504000000020004"/>
                <a:cs typeface="Ravi Bold" panose="02000504000000020004"/>
              </a:rPr>
              <a:t>پس بریم باهم یه ویدئو ببینیم</a:t>
            </a:r>
          </a:p>
        </p:txBody>
      </p:sp>
      <p:grpSp>
        <p:nvGrpSpPr>
          <p:cNvPr id="3" name="Group 2">
            <a:extLst>
              <a:ext uri="{FF2B5EF4-FFF2-40B4-BE49-F238E27FC236}">
                <a16:creationId xmlns:a16="http://schemas.microsoft.com/office/drawing/2014/main" id="{7C005C52-771F-20E9-74DD-0552997E3A74}"/>
              </a:ext>
            </a:extLst>
          </p:cNvPr>
          <p:cNvGrpSpPr/>
          <p:nvPr/>
        </p:nvGrpSpPr>
        <p:grpSpPr>
          <a:xfrm>
            <a:off x="5266023" y="1053724"/>
            <a:ext cx="1438875" cy="3572164"/>
            <a:chOff x="5271437" y="1597589"/>
            <a:chExt cx="1438875" cy="3572164"/>
          </a:xfrm>
        </p:grpSpPr>
        <p:grpSp>
          <p:nvGrpSpPr>
            <p:cNvPr id="72" name="Group 71">
              <a:extLst>
                <a:ext uri="{FF2B5EF4-FFF2-40B4-BE49-F238E27FC236}">
                  <a16:creationId xmlns:a16="http://schemas.microsoft.com/office/drawing/2014/main" id="{8E41D9CF-EE60-EB54-98C4-7EE2AE223D15}"/>
                </a:ext>
              </a:extLst>
            </p:cNvPr>
            <p:cNvGrpSpPr/>
            <p:nvPr/>
          </p:nvGrpSpPr>
          <p:grpSpPr>
            <a:xfrm>
              <a:off x="5271437" y="1597589"/>
              <a:ext cx="1438875" cy="3255256"/>
              <a:chOff x="5271437" y="1597589"/>
              <a:chExt cx="1438875" cy="3255256"/>
            </a:xfrm>
          </p:grpSpPr>
          <p:sp>
            <p:nvSpPr>
              <p:cNvPr id="7" name="Freeform: Shape 6">
                <a:extLst>
                  <a:ext uri="{FF2B5EF4-FFF2-40B4-BE49-F238E27FC236}">
                    <a16:creationId xmlns:a16="http://schemas.microsoft.com/office/drawing/2014/main" id="{BA3B47D3-A5CF-219C-D2BA-9067661A8A78}"/>
                  </a:ext>
                </a:extLst>
              </p:cNvPr>
              <p:cNvSpPr/>
              <p:nvPr/>
            </p:nvSpPr>
            <p:spPr>
              <a:xfrm>
                <a:off x="5271437" y="3162866"/>
                <a:ext cx="440646" cy="1673547"/>
              </a:xfrm>
              <a:custGeom>
                <a:avLst/>
                <a:gdLst>
                  <a:gd name="connsiteX0" fmla="*/ 329271 w 440646"/>
                  <a:gd name="connsiteY0" fmla="*/ 0 h 1673547"/>
                  <a:gd name="connsiteX1" fmla="*/ 19613 w 440646"/>
                  <a:gd name="connsiteY1" fmla="*/ 705132 h 1673547"/>
                  <a:gd name="connsiteX2" fmla="*/ 4641 w 440646"/>
                  <a:gd name="connsiteY2" fmla="*/ 844807 h 1673547"/>
                  <a:gd name="connsiteX3" fmla="*/ 172617 w 440646"/>
                  <a:gd name="connsiteY3" fmla="*/ 1673548 h 1673547"/>
                  <a:gd name="connsiteX4" fmla="*/ 272854 w 440646"/>
                  <a:gd name="connsiteY4" fmla="*/ 1096406 h 1673547"/>
                  <a:gd name="connsiteX5" fmla="*/ 415450 w 440646"/>
                  <a:gd name="connsiteY5" fmla="*/ 920214 h 1673547"/>
                  <a:gd name="connsiteX6" fmla="*/ 440646 w 440646"/>
                  <a:gd name="connsiteY6" fmla="*/ 910172 h 1673547"/>
                  <a:gd name="connsiteX7" fmla="*/ 329089 w 440646"/>
                  <a:gd name="connsiteY7" fmla="*/ 0 h 1673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0646" h="1673547">
                    <a:moveTo>
                      <a:pt x="329271" y="0"/>
                    </a:moveTo>
                    <a:lnTo>
                      <a:pt x="19613" y="705132"/>
                    </a:lnTo>
                    <a:cubicBezTo>
                      <a:pt x="259" y="749134"/>
                      <a:pt x="-4853" y="797884"/>
                      <a:pt x="4641" y="844807"/>
                    </a:cubicBezTo>
                    <a:lnTo>
                      <a:pt x="172617" y="1673548"/>
                    </a:lnTo>
                    <a:lnTo>
                      <a:pt x="272854" y="1096406"/>
                    </a:lnTo>
                    <a:cubicBezTo>
                      <a:pt x="286730" y="1016982"/>
                      <a:pt x="340592" y="950340"/>
                      <a:pt x="415450" y="920214"/>
                    </a:cubicBezTo>
                    <a:lnTo>
                      <a:pt x="440646" y="910172"/>
                    </a:lnTo>
                    <a:lnTo>
                      <a:pt x="329089" y="0"/>
                    </a:lnTo>
                    <a:close/>
                  </a:path>
                </a:pathLst>
              </a:custGeom>
              <a:gradFill>
                <a:gsLst>
                  <a:gs pos="0">
                    <a:srgbClr val="E2824B"/>
                  </a:gs>
                  <a:gs pos="50000">
                    <a:srgbClr val="F0A446"/>
                  </a:gs>
                  <a:gs pos="100000">
                    <a:srgbClr val="FFC741"/>
                  </a:gs>
                </a:gsLst>
                <a:lin ang="6617219" scaled="1"/>
              </a:gradFill>
              <a:ln w="18253"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4F3D1A62-9A92-653F-A0E3-9FBFDF9129AD}"/>
                  </a:ext>
                </a:extLst>
              </p:cNvPr>
              <p:cNvSpPr/>
              <p:nvPr/>
            </p:nvSpPr>
            <p:spPr>
              <a:xfrm>
                <a:off x="6270419" y="3160127"/>
                <a:ext cx="439893" cy="1672451"/>
              </a:xfrm>
              <a:custGeom>
                <a:avLst/>
                <a:gdLst>
                  <a:gd name="connsiteX0" fmla="*/ 104802 w 439893"/>
                  <a:gd name="connsiteY0" fmla="*/ 0 h 1672451"/>
                  <a:gd name="connsiteX1" fmla="*/ 419573 w 439893"/>
                  <a:gd name="connsiteY1" fmla="*/ 702941 h 1672451"/>
                  <a:gd name="connsiteX2" fmla="*/ 435640 w 439893"/>
                  <a:gd name="connsiteY2" fmla="*/ 842616 h 1672451"/>
                  <a:gd name="connsiteX3" fmla="*/ 273690 w 439893"/>
                  <a:gd name="connsiteY3" fmla="*/ 1672452 h 1672451"/>
                  <a:gd name="connsiteX4" fmla="*/ 169253 w 439893"/>
                  <a:gd name="connsiteY4" fmla="*/ 1096040 h 1672451"/>
                  <a:gd name="connsiteX5" fmla="*/ 25378 w 439893"/>
                  <a:gd name="connsiteY5" fmla="*/ 920944 h 1672451"/>
                  <a:gd name="connsiteX6" fmla="*/ 0 w 439893"/>
                  <a:gd name="connsiteY6" fmla="*/ 911085 h 1672451"/>
                  <a:gd name="connsiteX7" fmla="*/ 104802 w 439893"/>
                  <a:gd name="connsiteY7" fmla="*/ 182 h 1672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893" h="1672451">
                    <a:moveTo>
                      <a:pt x="104802" y="0"/>
                    </a:moveTo>
                    <a:lnTo>
                      <a:pt x="419573" y="702941"/>
                    </a:lnTo>
                    <a:cubicBezTo>
                      <a:pt x="439109" y="746761"/>
                      <a:pt x="444769" y="795510"/>
                      <a:pt x="435640" y="842616"/>
                    </a:cubicBezTo>
                    <a:lnTo>
                      <a:pt x="273690" y="1672452"/>
                    </a:lnTo>
                    <a:lnTo>
                      <a:pt x="169253" y="1096040"/>
                    </a:lnTo>
                    <a:cubicBezTo>
                      <a:pt x="154829" y="1016617"/>
                      <a:pt x="100420" y="950340"/>
                      <a:pt x="25378" y="920944"/>
                    </a:cubicBezTo>
                    <a:lnTo>
                      <a:pt x="0" y="911085"/>
                    </a:lnTo>
                    <a:lnTo>
                      <a:pt x="104802" y="182"/>
                    </a:lnTo>
                    <a:close/>
                  </a:path>
                </a:pathLst>
              </a:custGeom>
              <a:gradFill>
                <a:gsLst>
                  <a:gs pos="0">
                    <a:srgbClr val="E2824B"/>
                  </a:gs>
                  <a:gs pos="50000">
                    <a:srgbClr val="F0A446"/>
                  </a:gs>
                  <a:gs pos="100000">
                    <a:srgbClr val="FFC741"/>
                  </a:gs>
                </a:gsLst>
                <a:lin ang="4236984" scaled="1"/>
              </a:gradFill>
              <a:ln w="18253"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1F64A21A-E065-EAA5-3DC1-31A092B8662B}"/>
                  </a:ext>
                </a:extLst>
              </p:cNvPr>
              <p:cNvSpPr/>
              <p:nvPr/>
            </p:nvSpPr>
            <p:spPr>
              <a:xfrm>
                <a:off x="5568558" y="1597589"/>
                <a:ext cx="837737" cy="2656204"/>
              </a:xfrm>
              <a:custGeom>
                <a:avLst/>
                <a:gdLst>
                  <a:gd name="connsiteX0" fmla="*/ 634853 w 837737"/>
                  <a:gd name="connsiteY0" fmla="*/ 2654744 h 2656204"/>
                  <a:gd name="connsiteX1" fmla="*/ 837702 w 837737"/>
                  <a:gd name="connsiteY1" fmla="*/ 1423776 h 2656204"/>
                  <a:gd name="connsiteX2" fmla="*/ 413746 w 837737"/>
                  <a:gd name="connsiteY2" fmla="*/ 0 h 2656204"/>
                  <a:gd name="connsiteX3" fmla="*/ 17 w 837737"/>
                  <a:gd name="connsiteY3" fmla="*/ 1426697 h 2656204"/>
                  <a:gd name="connsiteX4" fmla="*/ 211811 w 837737"/>
                  <a:gd name="connsiteY4" fmla="*/ 2656205 h 2656204"/>
                  <a:gd name="connsiteX5" fmla="*/ 634853 w 837737"/>
                  <a:gd name="connsiteY5" fmla="*/ 2654744 h 2656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7737" h="2656204">
                    <a:moveTo>
                      <a:pt x="634853" y="2654744"/>
                    </a:moveTo>
                    <a:cubicBezTo>
                      <a:pt x="757913" y="2406798"/>
                      <a:pt x="839710" y="1948334"/>
                      <a:pt x="837702" y="1423776"/>
                    </a:cubicBezTo>
                    <a:cubicBezTo>
                      <a:pt x="834963" y="636481"/>
                      <a:pt x="494447" y="-365"/>
                      <a:pt x="413746" y="0"/>
                    </a:cubicBezTo>
                    <a:cubicBezTo>
                      <a:pt x="333046" y="365"/>
                      <a:pt x="-2723" y="639585"/>
                      <a:pt x="17" y="1426697"/>
                    </a:cubicBezTo>
                    <a:cubicBezTo>
                      <a:pt x="1842" y="1951255"/>
                      <a:pt x="86925" y="2409171"/>
                      <a:pt x="211811" y="2656205"/>
                    </a:cubicBezTo>
                    <a:lnTo>
                      <a:pt x="634853" y="2654744"/>
                    </a:lnTo>
                    <a:close/>
                  </a:path>
                </a:pathLst>
              </a:custGeom>
              <a:solidFill>
                <a:srgbClr val="6E026F"/>
              </a:solidFill>
              <a:ln w="18253" cap="flat">
                <a:noFill/>
                <a:prstDash val="solid"/>
                <a:miter/>
              </a:ln>
            </p:spPr>
            <p:txBody>
              <a:bodyPr rtlCol="0" anchor="ctr"/>
              <a:lstStyle/>
              <a:p>
                <a:endParaRPr lang="en-US" dirty="0"/>
              </a:p>
            </p:txBody>
          </p:sp>
          <p:sp>
            <p:nvSpPr>
              <p:cNvPr id="10" name="Freeform: Shape 9">
                <a:extLst>
                  <a:ext uri="{FF2B5EF4-FFF2-40B4-BE49-F238E27FC236}">
                    <a16:creationId xmlns:a16="http://schemas.microsoft.com/office/drawing/2014/main" id="{A83E3802-709F-F257-1861-33E4BAB6A108}"/>
                  </a:ext>
                </a:extLst>
              </p:cNvPr>
              <p:cNvSpPr/>
              <p:nvPr/>
            </p:nvSpPr>
            <p:spPr>
              <a:xfrm>
                <a:off x="5822911" y="4252516"/>
                <a:ext cx="338140" cy="238817"/>
              </a:xfrm>
              <a:custGeom>
                <a:avLst/>
                <a:gdLst>
                  <a:gd name="connsiteX0" fmla="*/ 0 w 338140"/>
                  <a:gd name="connsiteY0" fmla="*/ 1095 h 238817"/>
                  <a:gd name="connsiteX1" fmla="*/ 48202 w 338140"/>
                  <a:gd name="connsiteY1" fmla="*/ 238817 h 238817"/>
                  <a:gd name="connsiteX2" fmla="*/ 288113 w 338140"/>
                  <a:gd name="connsiteY2" fmla="*/ 238087 h 238817"/>
                  <a:gd name="connsiteX3" fmla="*/ 338141 w 338140"/>
                  <a:gd name="connsiteY3" fmla="*/ 0 h 238817"/>
                  <a:gd name="connsiteX4" fmla="*/ 0 w 338140"/>
                  <a:gd name="connsiteY4" fmla="*/ 1095 h 238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140" h="238817">
                    <a:moveTo>
                      <a:pt x="0" y="1095"/>
                    </a:moveTo>
                    <a:lnTo>
                      <a:pt x="48202" y="238817"/>
                    </a:lnTo>
                    <a:lnTo>
                      <a:pt x="288113" y="238087"/>
                    </a:lnTo>
                    <a:lnTo>
                      <a:pt x="338141" y="0"/>
                    </a:lnTo>
                    <a:lnTo>
                      <a:pt x="0" y="1095"/>
                    </a:lnTo>
                    <a:close/>
                  </a:path>
                </a:pathLst>
              </a:custGeom>
              <a:gradFill>
                <a:gsLst>
                  <a:gs pos="0">
                    <a:srgbClr val="957C62"/>
                  </a:gs>
                  <a:gs pos="50000">
                    <a:srgbClr val="A9927B"/>
                  </a:gs>
                  <a:gs pos="100000">
                    <a:srgbClr val="A9927B"/>
                  </a:gs>
                </a:gsLst>
                <a:lin ang="5400000" scaled="1"/>
              </a:gradFill>
              <a:ln w="18253"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A617710F-D288-63B5-F3FB-96B6BC23B59C}"/>
                  </a:ext>
                </a:extLst>
              </p:cNvPr>
              <p:cNvSpPr/>
              <p:nvPr/>
            </p:nvSpPr>
            <p:spPr>
              <a:xfrm>
                <a:off x="5936921" y="3089468"/>
                <a:ext cx="108293" cy="1763377"/>
              </a:xfrm>
              <a:custGeom>
                <a:avLst/>
                <a:gdLst>
                  <a:gd name="connsiteX0" fmla="*/ 108191 w 108293"/>
                  <a:gd name="connsiteY0" fmla="*/ 906338 h 1763377"/>
                  <a:gd name="connsiteX1" fmla="*/ 57251 w 108293"/>
                  <a:gd name="connsiteY1" fmla="*/ 1763378 h 1763377"/>
                  <a:gd name="connsiteX2" fmla="*/ 103 w 108293"/>
                  <a:gd name="connsiteY2" fmla="*/ 906703 h 1763377"/>
                  <a:gd name="connsiteX3" fmla="*/ 50860 w 108293"/>
                  <a:gd name="connsiteY3" fmla="*/ 0 h 1763377"/>
                  <a:gd name="connsiteX4" fmla="*/ 108191 w 108293"/>
                  <a:gd name="connsiteY4" fmla="*/ 906338 h 1763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293" h="1763377">
                    <a:moveTo>
                      <a:pt x="108191" y="906338"/>
                    </a:moveTo>
                    <a:cubicBezTo>
                      <a:pt x="110017" y="1406978"/>
                      <a:pt x="87194" y="1763378"/>
                      <a:pt x="57251" y="1763378"/>
                    </a:cubicBezTo>
                    <a:cubicBezTo>
                      <a:pt x="27490" y="1763378"/>
                      <a:pt x="1929" y="1407343"/>
                      <a:pt x="103" y="906703"/>
                    </a:cubicBezTo>
                    <a:cubicBezTo>
                      <a:pt x="-1723" y="406063"/>
                      <a:pt x="20918" y="0"/>
                      <a:pt x="50860" y="0"/>
                    </a:cubicBezTo>
                    <a:cubicBezTo>
                      <a:pt x="80621" y="0"/>
                      <a:pt x="106366" y="405697"/>
                      <a:pt x="108191" y="906338"/>
                    </a:cubicBezTo>
                    <a:close/>
                  </a:path>
                </a:pathLst>
              </a:custGeom>
              <a:gradFill>
                <a:gsLst>
                  <a:gs pos="0">
                    <a:srgbClr val="E2824B"/>
                  </a:gs>
                  <a:gs pos="50000">
                    <a:srgbClr val="F0A446"/>
                  </a:gs>
                  <a:gs pos="100000">
                    <a:srgbClr val="FFC741"/>
                  </a:gs>
                </a:gsLst>
                <a:lin ang="0" scaled="1"/>
              </a:gradFill>
              <a:ln w="18253" cap="flat">
                <a:noFill/>
                <a:prstDash val="solid"/>
                <a:miter/>
              </a:ln>
            </p:spPr>
            <p:txBody>
              <a:bodyPr rtlCol="0" anchor="ctr"/>
              <a:lstStyle/>
              <a:p>
                <a:endParaRPr lang="en-US"/>
              </a:p>
            </p:txBody>
          </p:sp>
        </p:grpSp>
        <p:grpSp>
          <p:nvGrpSpPr>
            <p:cNvPr id="12" name="Graphic 20">
              <a:extLst>
                <a:ext uri="{FF2B5EF4-FFF2-40B4-BE49-F238E27FC236}">
                  <a16:creationId xmlns:a16="http://schemas.microsoft.com/office/drawing/2014/main" id="{1C5FB690-5FB9-B99B-2208-2918E0770B4F}"/>
                </a:ext>
              </a:extLst>
            </p:cNvPr>
            <p:cNvGrpSpPr/>
            <p:nvPr/>
          </p:nvGrpSpPr>
          <p:grpSpPr>
            <a:xfrm>
              <a:off x="5722472" y="2397463"/>
              <a:ext cx="527150" cy="2772290"/>
              <a:chOff x="5722472" y="2854663"/>
              <a:chExt cx="527150" cy="2772290"/>
            </a:xfrm>
          </p:grpSpPr>
          <p:sp>
            <p:nvSpPr>
              <p:cNvPr id="16" name="Freeform: Shape 15">
                <a:extLst>
                  <a:ext uri="{FF2B5EF4-FFF2-40B4-BE49-F238E27FC236}">
                    <a16:creationId xmlns:a16="http://schemas.microsoft.com/office/drawing/2014/main" id="{415105E9-1A3A-F452-825E-35058784674A}"/>
                  </a:ext>
                </a:extLst>
              </p:cNvPr>
              <p:cNvSpPr/>
              <p:nvPr/>
            </p:nvSpPr>
            <p:spPr>
              <a:xfrm>
                <a:off x="5722472" y="2854663"/>
                <a:ext cx="527150" cy="527151"/>
              </a:xfrm>
              <a:custGeom>
                <a:avLst/>
                <a:gdLst>
                  <a:gd name="connsiteX0" fmla="*/ 438215 w 527150"/>
                  <a:gd name="connsiteY0" fmla="*/ 461038 h 527151"/>
                  <a:gd name="connsiteX1" fmla="*/ 66114 w 527150"/>
                  <a:gd name="connsiteY1" fmla="*/ 438216 h 527151"/>
                  <a:gd name="connsiteX2" fmla="*/ 88936 w 527150"/>
                  <a:gd name="connsiteY2" fmla="*/ 66113 h 527151"/>
                  <a:gd name="connsiteX3" fmla="*/ 461038 w 527150"/>
                  <a:gd name="connsiteY3" fmla="*/ 88936 h 527151"/>
                  <a:gd name="connsiteX4" fmla="*/ 438215 w 527150"/>
                  <a:gd name="connsiteY4" fmla="*/ 461038 h 527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150" h="527151">
                    <a:moveTo>
                      <a:pt x="438215" y="461038"/>
                    </a:moveTo>
                    <a:cubicBezTo>
                      <a:pt x="329214" y="557442"/>
                      <a:pt x="162516" y="547217"/>
                      <a:pt x="66114" y="438216"/>
                    </a:cubicBezTo>
                    <a:cubicBezTo>
                      <a:pt x="-30290" y="329214"/>
                      <a:pt x="-20065" y="162517"/>
                      <a:pt x="88936" y="66113"/>
                    </a:cubicBezTo>
                    <a:cubicBezTo>
                      <a:pt x="197937" y="-30290"/>
                      <a:pt x="364634" y="-20065"/>
                      <a:pt x="461038" y="88936"/>
                    </a:cubicBezTo>
                    <a:cubicBezTo>
                      <a:pt x="557441" y="197938"/>
                      <a:pt x="547216" y="364635"/>
                      <a:pt x="438215" y="461038"/>
                    </a:cubicBezTo>
                    <a:close/>
                  </a:path>
                </a:pathLst>
              </a:custGeom>
              <a:gradFill>
                <a:gsLst>
                  <a:gs pos="0">
                    <a:srgbClr val="E2824B"/>
                  </a:gs>
                  <a:gs pos="50000">
                    <a:srgbClr val="F0A446"/>
                  </a:gs>
                  <a:gs pos="100000">
                    <a:srgbClr val="FFC741"/>
                  </a:gs>
                </a:gsLst>
                <a:lin ang="16200000" scaled="1"/>
              </a:gradFill>
              <a:ln w="182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E0343457-BD28-C7D2-78E4-A4F16CEA058D}"/>
                  </a:ext>
                </a:extLst>
              </p:cNvPr>
              <p:cNvSpPr/>
              <p:nvPr/>
            </p:nvSpPr>
            <p:spPr>
              <a:xfrm>
                <a:off x="5786032" y="2918223"/>
                <a:ext cx="400030" cy="400032"/>
              </a:xfrm>
              <a:custGeom>
                <a:avLst/>
                <a:gdLst>
                  <a:gd name="connsiteX0" fmla="*/ 92383 w 400030"/>
                  <a:gd name="connsiteY0" fmla="*/ 368631 h 400032"/>
                  <a:gd name="connsiteX1" fmla="*/ 31401 w 400030"/>
                  <a:gd name="connsiteY1" fmla="*/ 92384 h 400032"/>
                  <a:gd name="connsiteX2" fmla="*/ 307647 w 400030"/>
                  <a:gd name="connsiteY2" fmla="*/ 31401 h 400032"/>
                  <a:gd name="connsiteX3" fmla="*/ 368629 w 400030"/>
                  <a:gd name="connsiteY3" fmla="*/ 307648 h 400032"/>
                  <a:gd name="connsiteX4" fmla="*/ 92383 w 400030"/>
                  <a:gd name="connsiteY4" fmla="*/ 368631 h 400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030" h="400032">
                    <a:moveTo>
                      <a:pt x="92383" y="368631"/>
                    </a:moveTo>
                    <a:cubicBezTo>
                      <a:pt x="-733" y="309109"/>
                      <a:pt x="-27938" y="185501"/>
                      <a:pt x="31401" y="92384"/>
                    </a:cubicBezTo>
                    <a:cubicBezTo>
                      <a:pt x="90922" y="-733"/>
                      <a:pt x="214530" y="-27938"/>
                      <a:pt x="307647" y="31401"/>
                    </a:cubicBezTo>
                    <a:cubicBezTo>
                      <a:pt x="400764" y="90923"/>
                      <a:pt x="427969" y="214531"/>
                      <a:pt x="368629" y="307648"/>
                    </a:cubicBezTo>
                    <a:cubicBezTo>
                      <a:pt x="309108" y="400765"/>
                      <a:pt x="185501" y="427970"/>
                      <a:pt x="92383" y="368631"/>
                    </a:cubicBezTo>
                    <a:close/>
                  </a:path>
                </a:pathLst>
              </a:custGeom>
              <a:gradFill>
                <a:gsLst>
                  <a:gs pos="0">
                    <a:srgbClr val="FFFFFF"/>
                  </a:gs>
                  <a:gs pos="10000">
                    <a:srgbClr val="E7F5F6"/>
                  </a:gs>
                  <a:gs pos="27000">
                    <a:srgbClr val="C5E7EB"/>
                  </a:gs>
                  <a:gs pos="44000">
                    <a:srgbClr val="AADCE1"/>
                  </a:gs>
                  <a:gs pos="62000">
                    <a:srgbClr val="98D5DB"/>
                  </a:gs>
                  <a:gs pos="80000">
                    <a:srgbClr val="8CD0D7"/>
                  </a:gs>
                  <a:gs pos="100000">
                    <a:srgbClr val="89CFD6"/>
                  </a:gs>
                </a:gsLst>
                <a:lin ang="5400000" scaled="1"/>
              </a:gradFill>
              <a:ln w="18253" cap="flat">
                <a:noFill/>
                <a:prstDash val="solid"/>
                <a:miter/>
              </a:ln>
            </p:spPr>
            <p:txBody>
              <a:bodyPr rtlCol="0" anchor="ctr"/>
              <a:lstStyle/>
              <a:p>
                <a:endParaRPr lang="en-US"/>
              </a:p>
            </p:txBody>
          </p:sp>
          <p:grpSp>
            <p:nvGrpSpPr>
              <p:cNvPr id="18" name="Graphic 20">
                <a:extLst>
                  <a:ext uri="{FF2B5EF4-FFF2-40B4-BE49-F238E27FC236}">
                    <a16:creationId xmlns:a16="http://schemas.microsoft.com/office/drawing/2014/main" id="{FF6FFA44-8C4F-D38A-1589-060C295FA769}"/>
                  </a:ext>
                </a:extLst>
              </p:cNvPr>
              <p:cNvGrpSpPr/>
              <p:nvPr/>
            </p:nvGrpSpPr>
            <p:grpSpPr>
              <a:xfrm>
                <a:off x="5741592" y="2876209"/>
                <a:ext cx="488910" cy="2554315"/>
                <a:chOff x="5741592" y="2876209"/>
                <a:chExt cx="488910" cy="2554315"/>
              </a:xfrm>
              <a:solidFill>
                <a:srgbClr val="FFFFFF"/>
              </a:solidFill>
            </p:grpSpPr>
            <p:sp>
              <p:nvSpPr>
                <p:cNvPr id="19" name="Freeform: Shape 18">
                  <a:extLst>
                    <a:ext uri="{FF2B5EF4-FFF2-40B4-BE49-F238E27FC236}">
                      <a16:creationId xmlns:a16="http://schemas.microsoft.com/office/drawing/2014/main" id="{7AFD654F-192E-A6A0-1AB8-87606130B425}"/>
                    </a:ext>
                  </a:extLst>
                </p:cNvPr>
                <p:cNvSpPr/>
                <p:nvPr/>
              </p:nvSpPr>
              <p:spPr>
                <a:xfrm>
                  <a:off x="6036644" y="2884373"/>
                  <a:ext cx="25335" cy="25335"/>
                </a:xfrm>
                <a:custGeom>
                  <a:avLst/>
                  <a:gdLst>
                    <a:gd name="connsiteX0" fmla="*/ 25266 w 25335"/>
                    <a:gd name="connsiteY0" fmla="*/ 13946 h 25335"/>
                    <a:gd name="connsiteX1" fmla="*/ 11389 w 25335"/>
                    <a:gd name="connsiteY1" fmla="*/ 25266 h 25335"/>
                    <a:gd name="connsiteX2" fmla="*/ 69 w 25335"/>
                    <a:gd name="connsiteY2" fmla="*/ 11390 h 25335"/>
                    <a:gd name="connsiteX3" fmla="*/ 13946 w 25335"/>
                    <a:gd name="connsiteY3" fmla="*/ 69 h 25335"/>
                    <a:gd name="connsiteX4" fmla="*/ 25266 w 25335"/>
                    <a:gd name="connsiteY4" fmla="*/ 13946 h 2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35" h="25335">
                      <a:moveTo>
                        <a:pt x="25266" y="13946"/>
                      </a:moveTo>
                      <a:cubicBezTo>
                        <a:pt x="24536" y="20884"/>
                        <a:pt x="18328" y="25996"/>
                        <a:pt x="11389" y="25266"/>
                      </a:cubicBezTo>
                      <a:cubicBezTo>
                        <a:pt x="4452" y="24535"/>
                        <a:pt x="-661" y="18328"/>
                        <a:pt x="69" y="11390"/>
                      </a:cubicBezTo>
                      <a:cubicBezTo>
                        <a:pt x="800" y="4451"/>
                        <a:pt x="7008" y="-661"/>
                        <a:pt x="13946" y="69"/>
                      </a:cubicBezTo>
                      <a:cubicBezTo>
                        <a:pt x="20884" y="800"/>
                        <a:pt x="25997" y="7008"/>
                        <a:pt x="25266" y="13946"/>
                      </a:cubicBezTo>
                      <a:close/>
                    </a:path>
                  </a:pathLst>
                </a:custGeom>
                <a:solidFill>
                  <a:srgbClr val="FFFFFF"/>
                </a:solidFill>
                <a:ln w="182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0B159938-25A9-081A-213D-4A43FCC3232E}"/>
                    </a:ext>
                  </a:extLst>
                </p:cNvPr>
                <p:cNvSpPr/>
                <p:nvPr/>
              </p:nvSpPr>
              <p:spPr>
                <a:xfrm>
                  <a:off x="6106207" y="2916690"/>
                  <a:ext cx="25335" cy="25335"/>
                </a:xfrm>
                <a:custGeom>
                  <a:avLst/>
                  <a:gdLst>
                    <a:gd name="connsiteX0" fmla="*/ 25266 w 25335"/>
                    <a:gd name="connsiteY0" fmla="*/ 13946 h 25335"/>
                    <a:gd name="connsiteX1" fmla="*/ 11390 w 25335"/>
                    <a:gd name="connsiteY1" fmla="*/ 25266 h 25335"/>
                    <a:gd name="connsiteX2" fmla="*/ 69 w 25335"/>
                    <a:gd name="connsiteY2" fmla="*/ 11390 h 25335"/>
                    <a:gd name="connsiteX3" fmla="*/ 13946 w 25335"/>
                    <a:gd name="connsiteY3" fmla="*/ 69 h 25335"/>
                    <a:gd name="connsiteX4" fmla="*/ 25266 w 25335"/>
                    <a:gd name="connsiteY4" fmla="*/ 13946 h 2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35" h="25335">
                      <a:moveTo>
                        <a:pt x="25266" y="13946"/>
                      </a:moveTo>
                      <a:cubicBezTo>
                        <a:pt x="24536" y="20884"/>
                        <a:pt x="18328" y="25996"/>
                        <a:pt x="11390" y="25266"/>
                      </a:cubicBezTo>
                      <a:cubicBezTo>
                        <a:pt x="4452" y="24535"/>
                        <a:pt x="-661" y="18328"/>
                        <a:pt x="69" y="11390"/>
                      </a:cubicBezTo>
                      <a:cubicBezTo>
                        <a:pt x="800" y="4451"/>
                        <a:pt x="7008" y="-661"/>
                        <a:pt x="13946" y="69"/>
                      </a:cubicBezTo>
                      <a:cubicBezTo>
                        <a:pt x="20884" y="800"/>
                        <a:pt x="25997" y="7008"/>
                        <a:pt x="25266" y="13946"/>
                      </a:cubicBezTo>
                      <a:close/>
                    </a:path>
                  </a:pathLst>
                </a:custGeom>
                <a:solidFill>
                  <a:srgbClr val="FFFFFF"/>
                </a:solidFill>
                <a:ln w="182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CF121EAE-B245-3A44-7D95-D9483AD143B0}"/>
                    </a:ext>
                  </a:extLst>
                </p:cNvPr>
                <p:cNvSpPr/>
                <p:nvPr/>
              </p:nvSpPr>
              <p:spPr>
                <a:xfrm>
                  <a:off x="6190378" y="3026970"/>
                  <a:ext cx="25335" cy="25335"/>
                </a:xfrm>
                <a:custGeom>
                  <a:avLst/>
                  <a:gdLst>
                    <a:gd name="connsiteX0" fmla="*/ 25266 w 25335"/>
                    <a:gd name="connsiteY0" fmla="*/ 13946 h 25335"/>
                    <a:gd name="connsiteX1" fmla="*/ 11390 w 25335"/>
                    <a:gd name="connsiteY1" fmla="*/ 25266 h 25335"/>
                    <a:gd name="connsiteX2" fmla="*/ 70 w 25335"/>
                    <a:gd name="connsiteY2" fmla="*/ 11390 h 25335"/>
                    <a:gd name="connsiteX3" fmla="*/ 13946 w 25335"/>
                    <a:gd name="connsiteY3" fmla="*/ 69 h 25335"/>
                    <a:gd name="connsiteX4" fmla="*/ 25266 w 25335"/>
                    <a:gd name="connsiteY4" fmla="*/ 13946 h 2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35" h="25335">
                      <a:moveTo>
                        <a:pt x="25266" y="13946"/>
                      </a:moveTo>
                      <a:cubicBezTo>
                        <a:pt x="24535" y="20884"/>
                        <a:pt x="18328" y="25996"/>
                        <a:pt x="11390" y="25266"/>
                      </a:cubicBezTo>
                      <a:cubicBezTo>
                        <a:pt x="4451" y="24535"/>
                        <a:pt x="-661" y="18328"/>
                        <a:pt x="70" y="11390"/>
                      </a:cubicBezTo>
                      <a:cubicBezTo>
                        <a:pt x="800" y="4451"/>
                        <a:pt x="7008" y="-661"/>
                        <a:pt x="13946" y="69"/>
                      </a:cubicBezTo>
                      <a:cubicBezTo>
                        <a:pt x="20883" y="800"/>
                        <a:pt x="25996" y="7008"/>
                        <a:pt x="25266" y="13946"/>
                      </a:cubicBezTo>
                      <a:close/>
                    </a:path>
                  </a:pathLst>
                </a:custGeom>
                <a:solidFill>
                  <a:srgbClr val="FFFFFF"/>
                </a:solidFill>
                <a:ln w="182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EE76C27A-784F-87F3-C671-04BDE324BAAE}"/>
                    </a:ext>
                  </a:extLst>
                </p:cNvPr>
                <p:cNvSpPr/>
                <p:nvPr/>
              </p:nvSpPr>
              <p:spPr>
                <a:xfrm>
                  <a:off x="6158791" y="2966353"/>
                  <a:ext cx="25335" cy="25335"/>
                </a:xfrm>
                <a:custGeom>
                  <a:avLst/>
                  <a:gdLst>
                    <a:gd name="connsiteX0" fmla="*/ 25266 w 25335"/>
                    <a:gd name="connsiteY0" fmla="*/ 13946 h 25335"/>
                    <a:gd name="connsiteX1" fmla="*/ 11389 w 25335"/>
                    <a:gd name="connsiteY1" fmla="*/ 25266 h 25335"/>
                    <a:gd name="connsiteX2" fmla="*/ 69 w 25335"/>
                    <a:gd name="connsiteY2" fmla="*/ 11390 h 25335"/>
                    <a:gd name="connsiteX3" fmla="*/ 13946 w 25335"/>
                    <a:gd name="connsiteY3" fmla="*/ 69 h 25335"/>
                    <a:gd name="connsiteX4" fmla="*/ 25266 w 25335"/>
                    <a:gd name="connsiteY4" fmla="*/ 13946 h 2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35" h="25335">
                      <a:moveTo>
                        <a:pt x="25266" y="13946"/>
                      </a:moveTo>
                      <a:cubicBezTo>
                        <a:pt x="24536" y="20884"/>
                        <a:pt x="18328" y="25996"/>
                        <a:pt x="11389" y="25266"/>
                      </a:cubicBezTo>
                      <a:cubicBezTo>
                        <a:pt x="4452" y="24535"/>
                        <a:pt x="-661" y="18328"/>
                        <a:pt x="69" y="11390"/>
                      </a:cubicBezTo>
                      <a:cubicBezTo>
                        <a:pt x="800" y="4451"/>
                        <a:pt x="7008" y="-661"/>
                        <a:pt x="13946" y="69"/>
                      </a:cubicBezTo>
                      <a:cubicBezTo>
                        <a:pt x="20884" y="800"/>
                        <a:pt x="25997" y="7008"/>
                        <a:pt x="25266" y="13946"/>
                      </a:cubicBezTo>
                      <a:close/>
                    </a:path>
                  </a:pathLst>
                </a:custGeom>
                <a:solidFill>
                  <a:srgbClr val="FFFFFF"/>
                </a:solidFill>
                <a:ln w="182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A7DD8839-FE8C-0EEB-0FF9-4F76D7B5B1ED}"/>
                    </a:ext>
                  </a:extLst>
                </p:cNvPr>
                <p:cNvSpPr/>
                <p:nvPr/>
              </p:nvSpPr>
              <p:spPr>
                <a:xfrm>
                  <a:off x="6205167" y="3094708"/>
                  <a:ext cx="25335" cy="25335"/>
                </a:xfrm>
                <a:custGeom>
                  <a:avLst/>
                  <a:gdLst>
                    <a:gd name="connsiteX0" fmla="*/ 25266 w 25335"/>
                    <a:gd name="connsiteY0" fmla="*/ 13946 h 25335"/>
                    <a:gd name="connsiteX1" fmla="*/ 11390 w 25335"/>
                    <a:gd name="connsiteY1" fmla="*/ 25266 h 25335"/>
                    <a:gd name="connsiteX2" fmla="*/ 70 w 25335"/>
                    <a:gd name="connsiteY2" fmla="*/ 11390 h 25335"/>
                    <a:gd name="connsiteX3" fmla="*/ 13946 w 25335"/>
                    <a:gd name="connsiteY3" fmla="*/ 69 h 25335"/>
                    <a:gd name="connsiteX4" fmla="*/ 25266 w 25335"/>
                    <a:gd name="connsiteY4" fmla="*/ 13946 h 2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35" h="25335">
                      <a:moveTo>
                        <a:pt x="25266" y="13946"/>
                      </a:moveTo>
                      <a:cubicBezTo>
                        <a:pt x="24535" y="20884"/>
                        <a:pt x="18328" y="25996"/>
                        <a:pt x="11390" y="25266"/>
                      </a:cubicBezTo>
                      <a:cubicBezTo>
                        <a:pt x="4451" y="24535"/>
                        <a:pt x="-661" y="18328"/>
                        <a:pt x="70" y="11390"/>
                      </a:cubicBezTo>
                      <a:cubicBezTo>
                        <a:pt x="800" y="4451"/>
                        <a:pt x="7008" y="-661"/>
                        <a:pt x="13946" y="69"/>
                      </a:cubicBezTo>
                      <a:cubicBezTo>
                        <a:pt x="20883" y="800"/>
                        <a:pt x="25996" y="7008"/>
                        <a:pt x="25266" y="13946"/>
                      </a:cubicBezTo>
                      <a:close/>
                    </a:path>
                  </a:pathLst>
                </a:custGeom>
                <a:solidFill>
                  <a:srgbClr val="FFFFFF"/>
                </a:solidFill>
                <a:ln w="182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7D130A8E-8ED7-1761-E510-5BF444F9DEB9}"/>
                    </a:ext>
                  </a:extLst>
                </p:cNvPr>
                <p:cNvSpPr/>
                <p:nvPr/>
              </p:nvSpPr>
              <p:spPr>
                <a:xfrm>
                  <a:off x="6199011" y="3161767"/>
                  <a:ext cx="25414" cy="25414"/>
                </a:xfrm>
                <a:custGeom>
                  <a:avLst/>
                  <a:gdLst>
                    <a:gd name="connsiteX0" fmla="*/ 11886 w 25414"/>
                    <a:gd name="connsiteY0" fmla="*/ 25397 h 25414"/>
                    <a:gd name="connsiteX1" fmla="*/ 18 w 25414"/>
                    <a:gd name="connsiteY1" fmla="*/ 11886 h 25414"/>
                    <a:gd name="connsiteX2" fmla="*/ 13529 w 25414"/>
                    <a:gd name="connsiteY2" fmla="*/ 18 h 25414"/>
                    <a:gd name="connsiteX3" fmla="*/ 25397 w 25414"/>
                    <a:gd name="connsiteY3" fmla="*/ 13529 h 25414"/>
                    <a:gd name="connsiteX4" fmla="*/ 11886 w 25414"/>
                    <a:gd name="connsiteY4" fmla="*/ 25397 h 2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4" h="25414">
                      <a:moveTo>
                        <a:pt x="11886" y="25397"/>
                      </a:moveTo>
                      <a:cubicBezTo>
                        <a:pt x="4948" y="24849"/>
                        <a:pt x="-348" y="18824"/>
                        <a:pt x="18" y="11886"/>
                      </a:cubicBezTo>
                      <a:cubicBezTo>
                        <a:pt x="566" y="4948"/>
                        <a:pt x="6591" y="-347"/>
                        <a:pt x="13529" y="18"/>
                      </a:cubicBezTo>
                      <a:cubicBezTo>
                        <a:pt x="20467" y="566"/>
                        <a:pt x="25762" y="6591"/>
                        <a:pt x="25397" y="13529"/>
                      </a:cubicBezTo>
                      <a:cubicBezTo>
                        <a:pt x="24849" y="20467"/>
                        <a:pt x="18824" y="25762"/>
                        <a:pt x="11886" y="25397"/>
                      </a:cubicBezTo>
                      <a:close/>
                    </a:path>
                  </a:pathLst>
                </a:custGeom>
                <a:solidFill>
                  <a:srgbClr val="FFFFFF"/>
                </a:solidFill>
                <a:ln w="182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B1187151-FEF9-1F31-0EA0-2D9E38DDE5A4}"/>
                    </a:ext>
                  </a:extLst>
                </p:cNvPr>
                <p:cNvSpPr/>
                <p:nvPr/>
              </p:nvSpPr>
              <p:spPr>
                <a:xfrm>
                  <a:off x="6168703" y="3232244"/>
                  <a:ext cx="25413" cy="25414"/>
                </a:xfrm>
                <a:custGeom>
                  <a:avLst/>
                  <a:gdLst>
                    <a:gd name="connsiteX0" fmla="*/ 11885 w 25413"/>
                    <a:gd name="connsiteY0" fmla="*/ 25397 h 25414"/>
                    <a:gd name="connsiteX1" fmla="*/ 18 w 25413"/>
                    <a:gd name="connsiteY1" fmla="*/ 11886 h 25414"/>
                    <a:gd name="connsiteX2" fmla="*/ 13529 w 25413"/>
                    <a:gd name="connsiteY2" fmla="*/ 18 h 25414"/>
                    <a:gd name="connsiteX3" fmla="*/ 25396 w 25413"/>
                    <a:gd name="connsiteY3" fmla="*/ 13529 h 25414"/>
                    <a:gd name="connsiteX4" fmla="*/ 11885 w 25413"/>
                    <a:gd name="connsiteY4" fmla="*/ 25397 h 2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3" h="25414">
                      <a:moveTo>
                        <a:pt x="11885" y="25397"/>
                      </a:moveTo>
                      <a:cubicBezTo>
                        <a:pt x="4947" y="24849"/>
                        <a:pt x="-348" y="18824"/>
                        <a:pt x="18" y="11886"/>
                      </a:cubicBezTo>
                      <a:cubicBezTo>
                        <a:pt x="565" y="4948"/>
                        <a:pt x="6591" y="-347"/>
                        <a:pt x="13529" y="18"/>
                      </a:cubicBezTo>
                      <a:cubicBezTo>
                        <a:pt x="20467" y="383"/>
                        <a:pt x="25761" y="6591"/>
                        <a:pt x="25396" y="13529"/>
                      </a:cubicBezTo>
                      <a:cubicBezTo>
                        <a:pt x="24849" y="20467"/>
                        <a:pt x="18823" y="25762"/>
                        <a:pt x="11885" y="25397"/>
                      </a:cubicBezTo>
                      <a:close/>
                    </a:path>
                  </a:pathLst>
                </a:custGeom>
                <a:solidFill>
                  <a:srgbClr val="FFFFFF"/>
                </a:solidFill>
                <a:ln w="182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28F570A0-EC5B-B499-A687-6069CC2842F5}"/>
                    </a:ext>
                  </a:extLst>
                </p:cNvPr>
                <p:cNvSpPr/>
                <p:nvPr/>
              </p:nvSpPr>
              <p:spPr>
                <a:xfrm>
                  <a:off x="6060979" y="3319883"/>
                  <a:ext cx="25414" cy="25414"/>
                </a:xfrm>
                <a:custGeom>
                  <a:avLst/>
                  <a:gdLst>
                    <a:gd name="connsiteX0" fmla="*/ 11886 w 25414"/>
                    <a:gd name="connsiteY0" fmla="*/ 25397 h 25414"/>
                    <a:gd name="connsiteX1" fmla="*/ 18 w 25414"/>
                    <a:gd name="connsiteY1" fmla="*/ 11886 h 25414"/>
                    <a:gd name="connsiteX2" fmla="*/ 13529 w 25414"/>
                    <a:gd name="connsiteY2" fmla="*/ 18 h 25414"/>
                    <a:gd name="connsiteX3" fmla="*/ 25397 w 25414"/>
                    <a:gd name="connsiteY3" fmla="*/ 13529 h 25414"/>
                    <a:gd name="connsiteX4" fmla="*/ 11886 w 25414"/>
                    <a:gd name="connsiteY4" fmla="*/ 25397 h 2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4" h="25414">
                      <a:moveTo>
                        <a:pt x="11886" y="25397"/>
                      </a:moveTo>
                      <a:cubicBezTo>
                        <a:pt x="4948" y="24849"/>
                        <a:pt x="-348" y="18824"/>
                        <a:pt x="18" y="11886"/>
                      </a:cubicBezTo>
                      <a:cubicBezTo>
                        <a:pt x="566" y="4947"/>
                        <a:pt x="6591" y="-347"/>
                        <a:pt x="13529" y="18"/>
                      </a:cubicBezTo>
                      <a:cubicBezTo>
                        <a:pt x="20467" y="566"/>
                        <a:pt x="25762" y="6591"/>
                        <a:pt x="25397" y="13529"/>
                      </a:cubicBezTo>
                      <a:cubicBezTo>
                        <a:pt x="24849" y="20467"/>
                        <a:pt x="18824" y="25762"/>
                        <a:pt x="11886" y="25397"/>
                      </a:cubicBezTo>
                      <a:close/>
                    </a:path>
                  </a:pathLst>
                </a:custGeom>
                <a:solidFill>
                  <a:srgbClr val="FFFFFF"/>
                </a:solidFill>
                <a:ln w="182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97D8519D-3313-DF8D-C5D5-920996EF5D01}"/>
                    </a:ext>
                  </a:extLst>
                </p:cNvPr>
                <p:cNvSpPr/>
                <p:nvPr/>
              </p:nvSpPr>
              <p:spPr>
                <a:xfrm>
                  <a:off x="6120684" y="3286288"/>
                  <a:ext cx="25414" cy="25414"/>
                </a:xfrm>
                <a:custGeom>
                  <a:avLst/>
                  <a:gdLst>
                    <a:gd name="connsiteX0" fmla="*/ 11885 w 25414"/>
                    <a:gd name="connsiteY0" fmla="*/ 25397 h 25414"/>
                    <a:gd name="connsiteX1" fmla="*/ 18 w 25414"/>
                    <a:gd name="connsiteY1" fmla="*/ 11886 h 25414"/>
                    <a:gd name="connsiteX2" fmla="*/ 13529 w 25414"/>
                    <a:gd name="connsiteY2" fmla="*/ 18 h 25414"/>
                    <a:gd name="connsiteX3" fmla="*/ 25397 w 25414"/>
                    <a:gd name="connsiteY3" fmla="*/ 13529 h 25414"/>
                    <a:gd name="connsiteX4" fmla="*/ 11885 w 25414"/>
                    <a:gd name="connsiteY4" fmla="*/ 25397 h 2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4" h="25414">
                      <a:moveTo>
                        <a:pt x="11885" y="25397"/>
                      </a:moveTo>
                      <a:cubicBezTo>
                        <a:pt x="4947" y="24849"/>
                        <a:pt x="-348" y="18824"/>
                        <a:pt x="18" y="11886"/>
                      </a:cubicBezTo>
                      <a:cubicBezTo>
                        <a:pt x="565" y="4948"/>
                        <a:pt x="6591" y="-347"/>
                        <a:pt x="13529" y="18"/>
                      </a:cubicBezTo>
                      <a:cubicBezTo>
                        <a:pt x="20467" y="566"/>
                        <a:pt x="25761" y="6591"/>
                        <a:pt x="25397" y="13529"/>
                      </a:cubicBezTo>
                      <a:cubicBezTo>
                        <a:pt x="25031" y="20467"/>
                        <a:pt x="18823" y="25762"/>
                        <a:pt x="11885" y="25397"/>
                      </a:cubicBezTo>
                      <a:close/>
                    </a:path>
                  </a:pathLst>
                </a:custGeom>
                <a:solidFill>
                  <a:srgbClr val="FFFFFF"/>
                </a:solidFill>
                <a:ln w="182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35B9FF73-EE32-0823-CE54-7A04BFF50CF5}"/>
                    </a:ext>
                  </a:extLst>
                </p:cNvPr>
                <p:cNvSpPr/>
                <p:nvPr/>
              </p:nvSpPr>
              <p:spPr>
                <a:xfrm>
                  <a:off x="5993789" y="3336498"/>
                  <a:ext cx="25414" cy="25414"/>
                </a:xfrm>
                <a:custGeom>
                  <a:avLst/>
                  <a:gdLst>
                    <a:gd name="connsiteX0" fmla="*/ 11886 w 25414"/>
                    <a:gd name="connsiteY0" fmla="*/ 25397 h 25414"/>
                    <a:gd name="connsiteX1" fmla="*/ 18 w 25414"/>
                    <a:gd name="connsiteY1" fmla="*/ 11886 h 25414"/>
                    <a:gd name="connsiteX2" fmla="*/ 13529 w 25414"/>
                    <a:gd name="connsiteY2" fmla="*/ 18 h 25414"/>
                    <a:gd name="connsiteX3" fmla="*/ 25397 w 25414"/>
                    <a:gd name="connsiteY3" fmla="*/ 13529 h 25414"/>
                    <a:gd name="connsiteX4" fmla="*/ 11886 w 25414"/>
                    <a:gd name="connsiteY4" fmla="*/ 25397 h 2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4" h="25414">
                      <a:moveTo>
                        <a:pt x="11886" y="25397"/>
                      </a:moveTo>
                      <a:cubicBezTo>
                        <a:pt x="4948" y="24849"/>
                        <a:pt x="-348" y="18824"/>
                        <a:pt x="18" y="11886"/>
                      </a:cubicBezTo>
                      <a:cubicBezTo>
                        <a:pt x="566" y="4948"/>
                        <a:pt x="6591" y="-347"/>
                        <a:pt x="13529" y="18"/>
                      </a:cubicBezTo>
                      <a:cubicBezTo>
                        <a:pt x="20467" y="566"/>
                        <a:pt x="25761" y="6591"/>
                        <a:pt x="25397" y="13529"/>
                      </a:cubicBezTo>
                      <a:cubicBezTo>
                        <a:pt x="24849" y="20467"/>
                        <a:pt x="18824" y="25762"/>
                        <a:pt x="11886" y="25397"/>
                      </a:cubicBezTo>
                      <a:close/>
                    </a:path>
                  </a:pathLst>
                </a:custGeom>
                <a:solidFill>
                  <a:srgbClr val="FFFFFF"/>
                </a:solidFill>
                <a:ln w="182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55BC03BC-74F5-EC51-7C20-4215C7680342}"/>
                    </a:ext>
                  </a:extLst>
                </p:cNvPr>
                <p:cNvSpPr/>
                <p:nvPr/>
              </p:nvSpPr>
              <p:spPr>
                <a:xfrm>
                  <a:off x="5910115" y="3328413"/>
                  <a:ext cx="25335" cy="25335"/>
                </a:xfrm>
                <a:custGeom>
                  <a:avLst/>
                  <a:gdLst>
                    <a:gd name="connsiteX0" fmla="*/ 69 w 25335"/>
                    <a:gd name="connsiteY0" fmla="*/ 11389 h 25335"/>
                    <a:gd name="connsiteX1" fmla="*/ 13946 w 25335"/>
                    <a:gd name="connsiteY1" fmla="*/ 69 h 25335"/>
                    <a:gd name="connsiteX2" fmla="*/ 25266 w 25335"/>
                    <a:gd name="connsiteY2" fmla="*/ 13946 h 25335"/>
                    <a:gd name="connsiteX3" fmla="*/ 11389 w 25335"/>
                    <a:gd name="connsiteY3" fmla="*/ 25266 h 25335"/>
                    <a:gd name="connsiteX4" fmla="*/ 69 w 25335"/>
                    <a:gd name="connsiteY4" fmla="*/ 11389 h 2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35" h="25335">
                      <a:moveTo>
                        <a:pt x="69" y="11389"/>
                      </a:moveTo>
                      <a:cubicBezTo>
                        <a:pt x="800" y="4451"/>
                        <a:pt x="7008" y="-661"/>
                        <a:pt x="13946" y="69"/>
                      </a:cubicBezTo>
                      <a:cubicBezTo>
                        <a:pt x="20884" y="800"/>
                        <a:pt x="25997" y="7008"/>
                        <a:pt x="25266" y="13946"/>
                      </a:cubicBezTo>
                      <a:cubicBezTo>
                        <a:pt x="24536" y="20884"/>
                        <a:pt x="18328" y="25996"/>
                        <a:pt x="11389" y="25266"/>
                      </a:cubicBezTo>
                      <a:cubicBezTo>
                        <a:pt x="4451" y="24535"/>
                        <a:pt x="-661" y="18328"/>
                        <a:pt x="69" y="11389"/>
                      </a:cubicBezTo>
                      <a:close/>
                    </a:path>
                  </a:pathLst>
                </a:custGeom>
                <a:solidFill>
                  <a:srgbClr val="FFFFFF"/>
                </a:solidFill>
                <a:ln w="182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D9E78F11-7186-BCD4-CC20-39140451D40E}"/>
                    </a:ext>
                  </a:extLst>
                </p:cNvPr>
                <p:cNvSpPr/>
                <p:nvPr/>
              </p:nvSpPr>
              <p:spPr>
                <a:xfrm>
                  <a:off x="5840551" y="3296096"/>
                  <a:ext cx="25335" cy="25335"/>
                </a:xfrm>
                <a:custGeom>
                  <a:avLst/>
                  <a:gdLst>
                    <a:gd name="connsiteX0" fmla="*/ 69 w 25335"/>
                    <a:gd name="connsiteY0" fmla="*/ 11390 h 25335"/>
                    <a:gd name="connsiteX1" fmla="*/ 13946 w 25335"/>
                    <a:gd name="connsiteY1" fmla="*/ 69 h 25335"/>
                    <a:gd name="connsiteX2" fmla="*/ 25266 w 25335"/>
                    <a:gd name="connsiteY2" fmla="*/ 13946 h 25335"/>
                    <a:gd name="connsiteX3" fmla="*/ 11389 w 25335"/>
                    <a:gd name="connsiteY3" fmla="*/ 25266 h 25335"/>
                    <a:gd name="connsiteX4" fmla="*/ 69 w 25335"/>
                    <a:gd name="connsiteY4" fmla="*/ 11390 h 2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35" h="25335">
                      <a:moveTo>
                        <a:pt x="69" y="11390"/>
                      </a:moveTo>
                      <a:cubicBezTo>
                        <a:pt x="800" y="4452"/>
                        <a:pt x="7008" y="-661"/>
                        <a:pt x="13946" y="69"/>
                      </a:cubicBezTo>
                      <a:cubicBezTo>
                        <a:pt x="20884" y="800"/>
                        <a:pt x="25997" y="7008"/>
                        <a:pt x="25266" y="13946"/>
                      </a:cubicBezTo>
                      <a:cubicBezTo>
                        <a:pt x="24536" y="20884"/>
                        <a:pt x="18328" y="25996"/>
                        <a:pt x="11389" y="25266"/>
                      </a:cubicBezTo>
                      <a:cubicBezTo>
                        <a:pt x="4451" y="24536"/>
                        <a:pt x="-661" y="18328"/>
                        <a:pt x="69" y="11390"/>
                      </a:cubicBezTo>
                      <a:close/>
                    </a:path>
                  </a:pathLst>
                </a:custGeom>
                <a:solidFill>
                  <a:srgbClr val="FFFFFF"/>
                </a:solidFill>
                <a:ln w="182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3FF91979-F674-CE03-983D-3C7B0996A8BE}"/>
                    </a:ext>
                  </a:extLst>
                </p:cNvPr>
                <p:cNvSpPr/>
                <p:nvPr/>
              </p:nvSpPr>
              <p:spPr>
                <a:xfrm>
                  <a:off x="5756381" y="3185816"/>
                  <a:ext cx="25335" cy="25335"/>
                </a:xfrm>
                <a:custGeom>
                  <a:avLst/>
                  <a:gdLst>
                    <a:gd name="connsiteX0" fmla="*/ 69 w 25335"/>
                    <a:gd name="connsiteY0" fmla="*/ 11390 h 25335"/>
                    <a:gd name="connsiteX1" fmla="*/ 13946 w 25335"/>
                    <a:gd name="connsiteY1" fmla="*/ 69 h 25335"/>
                    <a:gd name="connsiteX2" fmla="*/ 25266 w 25335"/>
                    <a:gd name="connsiteY2" fmla="*/ 13946 h 25335"/>
                    <a:gd name="connsiteX3" fmla="*/ 11389 w 25335"/>
                    <a:gd name="connsiteY3" fmla="*/ 25266 h 25335"/>
                    <a:gd name="connsiteX4" fmla="*/ 69 w 25335"/>
                    <a:gd name="connsiteY4" fmla="*/ 11390 h 2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35" h="25335">
                      <a:moveTo>
                        <a:pt x="69" y="11390"/>
                      </a:moveTo>
                      <a:cubicBezTo>
                        <a:pt x="799" y="4451"/>
                        <a:pt x="7008" y="-661"/>
                        <a:pt x="13946" y="69"/>
                      </a:cubicBezTo>
                      <a:cubicBezTo>
                        <a:pt x="20884" y="800"/>
                        <a:pt x="25996" y="7008"/>
                        <a:pt x="25266" y="13946"/>
                      </a:cubicBezTo>
                      <a:cubicBezTo>
                        <a:pt x="24536" y="20884"/>
                        <a:pt x="18328" y="25996"/>
                        <a:pt x="11389" y="25266"/>
                      </a:cubicBezTo>
                      <a:cubicBezTo>
                        <a:pt x="4451" y="24535"/>
                        <a:pt x="-661" y="18328"/>
                        <a:pt x="69" y="11390"/>
                      </a:cubicBezTo>
                      <a:close/>
                    </a:path>
                  </a:pathLst>
                </a:custGeom>
                <a:solidFill>
                  <a:srgbClr val="FFFFFF"/>
                </a:solidFill>
                <a:ln w="18253"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ADE1F029-A64E-2EF8-AE2C-EF4B358391A2}"/>
                    </a:ext>
                  </a:extLst>
                </p:cNvPr>
                <p:cNvSpPr/>
                <p:nvPr/>
              </p:nvSpPr>
              <p:spPr>
                <a:xfrm>
                  <a:off x="5787968" y="3246433"/>
                  <a:ext cx="25335" cy="25335"/>
                </a:xfrm>
                <a:custGeom>
                  <a:avLst/>
                  <a:gdLst>
                    <a:gd name="connsiteX0" fmla="*/ 69 w 25335"/>
                    <a:gd name="connsiteY0" fmla="*/ 11390 h 25335"/>
                    <a:gd name="connsiteX1" fmla="*/ 13946 w 25335"/>
                    <a:gd name="connsiteY1" fmla="*/ 69 h 25335"/>
                    <a:gd name="connsiteX2" fmla="*/ 25266 w 25335"/>
                    <a:gd name="connsiteY2" fmla="*/ 13946 h 25335"/>
                    <a:gd name="connsiteX3" fmla="*/ 11389 w 25335"/>
                    <a:gd name="connsiteY3" fmla="*/ 25266 h 25335"/>
                    <a:gd name="connsiteX4" fmla="*/ 69 w 25335"/>
                    <a:gd name="connsiteY4" fmla="*/ 11390 h 2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35" h="25335">
                      <a:moveTo>
                        <a:pt x="69" y="11390"/>
                      </a:moveTo>
                      <a:cubicBezTo>
                        <a:pt x="800" y="4452"/>
                        <a:pt x="7008" y="-661"/>
                        <a:pt x="13946" y="69"/>
                      </a:cubicBezTo>
                      <a:cubicBezTo>
                        <a:pt x="20884" y="800"/>
                        <a:pt x="25997" y="7008"/>
                        <a:pt x="25266" y="13946"/>
                      </a:cubicBezTo>
                      <a:cubicBezTo>
                        <a:pt x="24536" y="20884"/>
                        <a:pt x="18328" y="25996"/>
                        <a:pt x="11389" y="25266"/>
                      </a:cubicBezTo>
                      <a:cubicBezTo>
                        <a:pt x="4451" y="24536"/>
                        <a:pt x="-661" y="18328"/>
                        <a:pt x="69" y="11390"/>
                      </a:cubicBezTo>
                      <a:close/>
                    </a:path>
                  </a:pathLst>
                </a:custGeom>
                <a:solidFill>
                  <a:srgbClr val="FFFFFF"/>
                </a:solidFill>
                <a:ln w="18253"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E4E0D423-5446-2D69-A5F9-12320A3FD639}"/>
                    </a:ext>
                  </a:extLst>
                </p:cNvPr>
                <p:cNvSpPr/>
                <p:nvPr/>
              </p:nvSpPr>
              <p:spPr>
                <a:xfrm>
                  <a:off x="5741592" y="3118078"/>
                  <a:ext cx="25335" cy="25335"/>
                </a:xfrm>
                <a:custGeom>
                  <a:avLst/>
                  <a:gdLst>
                    <a:gd name="connsiteX0" fmla="*/ 69 w 25335"/>
                    <a:gd name="connsiteY0" fmla="*/ 11390 h 25335"/>
                    <a:gd name="connsiteX1" fmla="*/ 13946 w 25335"/>
                    <a:gd name="connsiteY1" fmla="*/ 69 h 25335"/>
                    <a:gd name="connsiteX2" fmla="*/ 25266 w 25335"/>
                    <a:gd name="connsiteY2" fmla="*/ 13946 h 25335"/>
                    <a:gd name="connsiteX3" fmla="*/ 11389 w 25335"/>
                    <a:gd name="connsiteY3" fmla="*/ 25266 h 25335"/>
                    <a:gd name="connsiteX4" fmla="*/ 69 w 25335"/>
                    <a:gd name="connsiteY4" fmla="*/ 11390 h 2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35" h="25335">
                      <a:moveTo>
                        <a:pt x="69" y="11390"/>
                      </a:moveTo>
                      <a:cubicBezTo>
                        <a:pt x="799" y="4451"/>
                        <a:pt x="7008" y="-661"/>
                        <a:pt x="13946" y="69"/>
                      </a:cubicBezTo>
                      <a:cubicBezTo>
                        <a:pt x="20884" y="800"/>
                        <a:pt x="25996" y="7008"/>
                        <a:pt x="25266" y="13946"/>
                      </a:cubicBezTo>
                      <a:cubicBezTo>
                        <a:pt x="24536" y="20884"/>
                        <a:pt x="18328" y="25996"/>
                        <a:pt x="11389" y="25266"/>
                      </a:cubicBezTo>
                      <a:cubicBezTo>
                        <a:pt x="4451" y="24535"/>
                        <a:pt x="-661" y="18328"/>
                        <a:pt x="69" y="11390"/>
                      </a:cubicBezTo>
                      <a:close/>
                    </a:path>
                  </a:pathLst>
                </a:custGeom>
                <a:solidFill>
                  <a:srgbClr val="FFFFFF"/>
                </a:solidFill>
                <a:ln w="18253"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FE1DB8CA-4F80-D762-22CE-0D1F28A0A621}"/>
                    </a:ext>
                  </a:extLst>
                </p:cNvPr>
                <p:cNvSpPr/>
                <p:nvPr/>
              </p:nvSpPr>
              <p:spPr>
                <a:xfrm>
                  <a:off x="5747669" y="3050940"/>
                  <a:ext cx="25413" cy="25414"/>
                </a:xfrm>
                <a:custGeom>
                  <a:avLst/>
                  <a:gdLst>
                    <a:gd name="connsiteX0" fmla="*/ 13529 w 25413"/>
                    <a:gd name="connsiteY0" fmla="*/ 18 h 25414"/>
                    <a:gd name="connsiteX1" fmla="*/ 25396 w 25413"/>
                    <a:gd name="connsiteY1" fmla="*/ 13529 h 25414"/>
                    <a:gd name="connsiteX2" fmla="*/ 11885 w 25413"/>
                    <a:gd name="connsiteY2" fmla="*/ 25397 h 25414"/>
                    <a:gd name="connsiteX3" fmla="*/ 18 w 25413"/>
                    <a:gd name="connsiteY3" fmla="*/ 11886 h 25414"/>
                    <a:gd name="connsiteX4" fmla="*/ 13529 w 25413"/>
                    <a:gd name="connsiteY4" fmla="*/ 18 h 2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3" h="25414">
                      <a:moveTo>
                        <a:pt x="13529" y="18"/>
                      </a:moveTo>
                      <a:cubicBezTo>
                        <a:pt x="20467" y="566"/>
                        <a:pt x="25761" y="6591"/>
                        <a:pt x="25396" y="13529"/>
                      </a:cubicBezTo>
                      <a:cubicBezTo>
                        <a:pt x="24849" y="20467"/>
                        <a:pt x="18823" y="25762"/>
                        <a:pt x="11885" y="25397"/>
                      </a:cubicBezTo>
                      <a:cubicBezTo>
                        <a:pt x="4947" y="24849"/>
                        <a:pt x="-348" y="18824"/>
                        <a:pt x="18" y="11886"/>
                      </a:cubicBezTo>
                      <a:cubicBezTo>
                        <a:pt x="565" y="4948"/>
                        <a:pt x="6591" y="-347"/>
                        <a:pt x="13529" y="18"/>
                      </a:cubicBezTo>
                      <a:close/>
                    </a:path>
                  </a:pathLst>
                </a:custGeom>
                <a:solidFill>
                  <a:srgbClr val="FFFFFF"/>
                </a:solidFill>
                <a:ln w="18253"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DF9774CD-D1AC-1BF1-6293-A3F96D219797}"/>
                    </a:ext>
                  </a:extLst>
                </p:cNvPr>
                <p:cNvSpPr/>
                <p:nvPr/>
              </p:nvSpPr>
              <p:spPr>
                <a:xfrm>
                  <a:off x="5777977" y="2980463"/>
                  <a:ext cx="25414" cy="25414"/>
                </a:xfrm>
                <a:custGeom>
                  <a:avLst/>
                  <a:gdLst>
                    <a:gd name="connsiteX0" fmla="*/ 13529 w 25414"/>
                    <a:gd name="connsiteY0" fmla="*/ 18 h 25414"/>
                    <a:gd name="connsiteX1" fmla="*/ 25397 w 25414"/>
                    <a:gd name="connsiteY1" fmla="*/ 13529 h 25414"/>
                    <a:gd name="connsiteX2" fmla="*/ 11886 w 25414"/>
                    <a:gd name="connsiteY2" fmla="*/ 25397 h 25414"/>
                    <a:gd name="connsiteX3" fmla="*/ 18 w 25414"/>
                    <a:gd name="connsiteY3" fmla="*/ 11886 h 25414"/>
                    <a:gd name="connsiteX4" fmla="*/ 13529 w 25414"/>
                    <a:gd name="connsiteY4" fmla="*/ 18 h 2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4" h="25414">
                      <a:moveTo>
                        <a:pt x="13529" y="18"/>
                      </a:moveTo>
                      <a:cubicBezTo>
                        <a:pt x="20467" y="566"/>
                        <a:pt x="25762" y="6591"/>
                        <a:pt x="25397" y="13529"/>
                      </a:cubicBezTo>
                      <a:cubicBezTo>
                        <a:pt x="24849" y="20467"/>
                        <a:pt x="18824" y="25762"/>
                        <a:pt x="11886" y="25397"/>
                      </a:cubicBezTo>
                      <a:cubicBezTo>
                        <a:pt x="4948" y="24849"/>
                        <a:pt x="-348" y="18824"/>
                        <a:pt x="18" y="11886"/>
                      </a:cubicBezTo>
                      <a:cubicBezTo>
                        <a:pt x="566" y="4948"/>
                        <a:pt x="6591" y="-347"/>
                        <a:pt x="13529" y="18"/>
                      </a:cubicBezTo>
                      <a:close/>
                    </a:path>
                  </a:pathLst>
                </a:custGeom>
                <a:solidFill>
                  <a:srgbClr val="FFFFFF"/>
                </a:solidFill>
                <a:ln w="18253"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5D0BEC33-7EA1-B1F0-F076-12673C022043}"/>
                    </a:ext>
                  </a:extLst>
                </p:cNvPr>
                <p:cNvSpPr/>
                <p:nvPr/>
              </p:nvSpPr>
              <p:spPr>
                <a:xfrm>
                  <a:off x="5885701" y="2892824"/>
                  <a:ext cx="25413" cy="25414"/>
                </a:xfrm>
                <a:custGeom>
                  <a:avLst/>
                  <a:gdLst>
                    <a:gd name="connsiteX0" fmla="*/ 13529 w 25413"/>
                    <a:gd name="connsiteY0" fmla="*/ 18 h 25414"/>
                    <a:gd name="connsiteX1" fmla="*/ 25396 w 25413"/>
                    <a:gd name="connsiteY1" fmla="*/ 13529 h 25414"/>
                    <a:gd name="connsiteX2" fmla="*/ 11885 w 25413"/>
                    <a:gd name="connsiteY2" fmla="*/ 25397 h 25414"/>
                    <a:gd name="connsiteX3" fmla="*/ 18 w 25413"/>
                    <a:gd name="connsiteY3" fmla="*/ 11886 h 25414"/>
                    <a:gd name="connsiteX4" fmla="*/ 13529 w 25413"/>
                    <a:gd name="connsiteY4" fmla="*/ 18 h 2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3" h="25414">
                      <a:moveTo>
                        <a:pt x="13529" y="18"/>
                      </a:moveTo>
                      <a:cubicBezTo>
                        <a:pt x="20467" y="566"/>
                        <a:pt x="25761" y="6591"/>
                        <a:pt x="25396" y="13529"/>
                      </a:cubicBezTo>
                      <a:cubicBezTo>
                        <a:pt x="24849" y="20467"/>
                        <a:pt x="18823" y="25762"/>
                        <a:pt x="11885" y="25397"/>
                      </a:cubicBezTo>
                      <a:cubicBezTo>
                        <a:pt x="4947" y="24849"/>
                        <a:pt x="-348" y="18824"/>
                        <a:pt x="18" y="11886"/>
                      </a:cubicBezTo>
                      <a:cubicBezTo>
                        <a:pt x="565" y="4947"/>
                        <a:pt x="6591" y="-347"/>
                        <a:pt x="13529" y="18"/>
                      </a:cubicBezTo>
                      <a:close/>
                    </a:path>
                  </a:pathLst>
                </a:custGeom>
                <a:solidFill>
                  <a:srgbClr val="FFFFFF"/>
                </a:solidFill>
                <a:ln w="18253"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9E852D72-9CE0-911C-8A5E-2518541EFA28}"/>
                    </a:ext>
                  </a:extLst>
                </p:cNvPr>
                <p:cNvSpPr/>
                <p:nvPr/>
              </p:nvSpPr>
              <p:spPr>
                <a:xfrm>
                  <a:off x="5825996" y="2926419"/>
                  <a:ext cx="25414" cy="25414"/>
                </a:xfrm>
                <a:custGeom>
                  <a:avLst/>
                  <a:gdLst>
                    <a:gd name="connsiteX0" fmla="*/ 13529 w 25414"/>
                    <a:gd name="connsiteY0" fmla="*/ 18 h 25414"/>
                    <a:gd name="connsiteX1" fmla="*/ 25397 w 25414"/>
                    <a:gd name="connsiteY1" fmla="*/ 13529 h 25414"/>
                    <a:gd name="connsiteX2" fmla="*/ 11886 w 25414"/>
                    <a:gd name="connsiteY2" fmla="*/ 25397 h 25414"/>
                    <a:gd name="connsiteX3" fmla="*/ 18 w 25414"/>
                    <a:gd name="connsiteY3" fmla="*/ 11886 h 25414"/>
                    <a:gd name="connsiteX4" fmla="*/ 13529 w 25414"/>
                    <a:gd name="connsiteY4" fmla="*/ 18 h 2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4" h="25414">
                      <a:moveTo>
                        <a:pt x="13529" y="18"/>
                      </a:moveTo>
                      <a:cubicBezTo>
                        <a:pt x="20467" y="566"/>
                        <a:pt x="25761" y="6591"/>
                        <a:pt x="25397" y="13529"/>
                      </a:cubicBezTo>
                      <a:cubicBezTo>
                        <a:pt x="24849" y="20467"/>
                        <a:pt x="18824" y="25762"/>
                        <a:pt x="11886" y="25397"/>
                      </a:cubicBezTo>
                      <a:cubicBezTo>
                        <a:pt x="4948" y="24849"/>
                        <a:pt x="-348" y="18824"/>
                        <a:pt x="18" y="11886"/>
                      </a:cubicBezTo>
                      <a:cubicBezTo>
                        <a:pt x="566" y="4947"/>
                        <a:pt x="6591" y="-347"/>
                        <a:pt x="13529" y="18"/>
                      </a:cubicBezTo>
                      <a:close/>
                    </a:path>
                  </a:pathLst>
                </a:custGeom>
                <a:solidFill>
                  <a:srgbClr val="FFFFFF"/>
                </a:solidFill>
                <a:ln w="18253"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9B52A842-B77F-768F-AC6E-841BB114910D}"/>
                    </a:ext>
                  </a:extLst>
                </p:cNvPr>
                <p:cNvSpPr/>
                <p:nvPr/>
              </p:nvSpPr>
              <p:spPr>
                <a:xfrm>
                  <a:off x="5952891" y="2876209"/>
                  <a:ext cx="25414" cy="25414"/>
                </a:xfrm>
                <a:custGeom>
                  <a:avLst/>
                  <a:gdLst>
                    <a:gd name="connsiteX0" fmla="*/ 13529 w 25414"/>
                    <a:gd name="connsiteY0" fmla="*/ 18 h 25414"/>
                    <a:gd name="connsiteX1" fmla="*/ 25397 w 25414"/>
                    <a:gd name="connsiteY1" fmla="*/ 13529 h 25414"/>
                    <a:gd name="connsiteX2" fmla="*/ 11885 w 25414"/>
                    <a:gd name="connsiteY2" fmla="*/ 25397 h 25414"/>
                    <a:gd name="connsiteX3" fmla="*/ 18 w 25414"/>
                    <a:gd name="connsiteY3" fmla="*/ 11886 h 25414"/>
                    <a:gd name="connsiteX4" fmla="*/ 13529 w 25414"/>
                    <a:gd name="connsiteY4" fmla="*/ 18 h 2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4" h="25414">
                      <a:moveTo>
                        <a:pt x="13529" y="18"/>
                      </a:moveTo>
                      <a:cubicBezTo>
                        <a:pt x="20467" y="566"/>
                        <a:pt x="25761" y="6591"/>
                        <a:pt x="25397" y="13529"/>
                      </a:cubicBezTo>
                      <a:cubicBezTo>
                        <a:pt x="24849" y="20467"/>
                        <a:pt x="18823" y="25762"/>
                        <a:pt x="11885" y="25397"/>
                      </a:cubicBezTo>
                      <a:cubicBezTo>
                        <a:pt x="4948" y="24849"/>
                        <a:pt x="-348" y="18824"/>
                        <a:pt x="18" y="11886"/>
                      </a:cubicBezTo>
                      <a:cubicBezTo>
                        <a:pt x="383" y="4947"/>
                        <a:pt x="6591" y="-347"/>
                        <a:pt x="13529" y="18"/>
                      </a:cubicBezTo>
                      <a:close/>
                    </a:path>
                  </a:pathLst>
                </a:custGeom>
                <a:solidFill>
                  <a:srgbClr val="FFFFFF"/>
                </a:solidFill>
                <a:ln w="18253"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3336609339"/>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75000">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14:bounceEnd="75000">
                                          <p:cBhvr additive="base">
                                            <p:cTn id="7" dur="2000" fill="hold"/>
                                            <p:tgtEl>
                                              <p:spTgt spid="74"/>
                                            </p:tgtEl>
                                            <p:attrNameLst>
                                              <p:attrName>ppt_x</p:attrName>
                                            </p:attrNameLst>
                                          </p:cBhvr>
                                          <p:tavLst>
                                            <p:tav tm="0">
                                              <p:val>
                                                <p:strVal val="1+#ppt_w/2"/>
                                              </p:val>
                                            </p:tav>
                                            <p:tav tm="100000">
                                              <p:val>
                                                <p:strVal val="#ppt_x"/>
                                              </p:val>
                                            </p:tav>
                                          </p:tavLst>
                                        </p:anim>
                                        <p:anim calcmode="lin" valueType="num" p14:bounceEnd="75000">
                                          <p:cBhvr additive="base">
                                            <p:cTn id="8" dur="2000" fill="hold"/>
                                            <p:tgtEl>
                                              <p:spTgt spid="7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14:presetBounceEnd="75000">
                                      <p:stCondLst>
                                        <p:cond delay="1000"/>
                                      </p:stCondLst>
                                      <p:childTnLst>
                                        <p:set>
                                          <p:cBhvr>
                                            <p:cTn id="10" dur="1" fill="hold">
                                              <p:stCondLst>
                                                <p:cond delay="0"/>
                                              </p:stCondLst>
                                            </p:cTn>
                                            <p:tgtEl>
                                              <p:spTgt spid="75"/>
                                            </p:tgtEl>
                                            <p:attrNameLst>
                                              <p:attrName>style.visibility</p:attrName>
                                            </p:attrNameLst>
                                          </p:cBhvr>
                                          <p:to>
                                            <p:strVal val="visible"/>
                                          </p:to>
                                        </p:set>
                                        <p:anim calcmode="lin" valueType="num" p14:bounceEnd="75000">
                                          <p:cBhvr additive="base">
                                            <p:cTn id="11" dur="2000" fill="hold"/>
                                            <p:tgtEl>
                                              <p:spTgt spid="75"/>
                                            </p:tgtEl>
                                            <p:attrNameLst>
                                              <p:attrName>ppt_x</p:attrName>
                                            </p:attrNameLst>
                                          </p:cBhvr>
                                          <p:tavLst>
                                            <p:tav tm="0">
                                              <p:val>
                                                <p:strVal val="0-#ppt_w/2"/>
                                              </p:val>
                                            </p:tav>
                                            <p:tav tm="100000">
                                              <p:val>
                                                <p:strVal val="#ppt_x"/>
                                              </p:val>
                                            </p:tav>
                                          </p:tavLst>
                                        </p:anim>
                                        <p:anim calcmode="lin" valueType="num" p14:bounceEnd="75000">
                                          <p:cBhvr additive="base">
                                            <p:cTn id="12" dur="2000" fill="hold"/>
                                            <p:tgtEl>
                                              <p:spTgt spid="7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P spid="7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cBhvr additive="base">
                                            <p:cTn id="7" dur="2000" fill="hold"/>
                                            <p:tgtEl>
                                              <p:spTgt spid="74"/>
                                            </p:tgtEl>
                                            <p:attrNameLst>
                                              <p:attrName>ppt_x</p:attrName>
                                            </p:attrNameLst>
                                          </p:cBhvr>
                                          <p:tavLst>
                                            <p:tav tm="0">
                                              <p:val>
                                                <p:strVal val="1+#ppt_w/2"/>
                                              </p:val>
                                            </p:tav>
                                            <p:tav tm="100000">
                                              <p:val>
                                                <p:strVal val="#ppt_x"/>
                                              </p:val>
                                            </p:tav>
                                          </p:tavLst>
                                        </p:anim>
                                        <p:anim calcmode="lin" valueType="num">
                                          <p:cBhvr additive="base">
                                            <p:cTn id="8" dur="2000" fill="hold"/>
                                            <p:tgtEl>
                                              <p:spTgt spid="7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1000"/>
                                      </p:stCondLst>
                                      <p:childTnLst>
                                        <p:set>
                                          <p:cBhvr>
                                            <p:cTn id="10" dur="1" fill="hold">
                                              <p:stCondLst>
                                                <p:cond delay="0"/>
                                              </p:stCondLst>
                                            </p:cTn>
                                            <p:tgtEl>
                                              <p:spTgt spid="75"/>
                                            </p:tgtEl>
                                            <p:attrNameLst>
                                              <p:attrName>style.visibility</p:attrName>
                                            </p:attrNameLst>
                                          </p:cBhvr>
                                          <p:to>
                                            <p:strVal val="visible"/>
                                          </p:to>
                                        </p:set>
                                        <p:anim calcmode="lin" valueType="num">
                                          <p:cBhvr additive="base">
                                            <p:cTn id="11" dur="2000" fill="hold"/>
                                            <p:tgtEl>
                                              <p:spTgt spid="75"/>
                                            </p:tgtEl>
                                            <p:attrNameLst>
                                              <p:attrName>ppt_x</p:attrName>
                                            </p:attrNameLst>
                                          </p:cBhvr>
                                          <p:tavLst>
                                            <p:tav tm="0">
                                              <p:val>
                                                <p:strVal val="0-#ppt_w/2"/>
                                              </p:val>
                                            </p:tav>
                                            <p:tav tm="100000">
                                              <p:val>
                                                <p:strVal val="#ppt_x"/>
                                              </p:val>
                                            </p:tav>
                                          </p:tavLst>
                                        </p:anim>
                                        <p:anim calcmode="lin" valueType="num">
                                          <p:cBhvr additive="base">
                                            <p:cTn id="12" dur="2000" fill="hold"/>
                                            <p:tgtEl>
                                              <p:spTgt spid="75"/>
                                            </p:tgtEl>
                                            <p:attrNameLst>
                                              <p:attrName>ppt_y</p:attrName>
                                            </p:attrNameLst>
                                          </p:cBhvr>
                                          <p:tavLst>
                                            <p:tav tm="0">
                                              <p:val>
                                                <p:strVal val="#ppt_y"/>
                                              </p:val>
                                            </p:tav>
                                            <p:tav tm="100000">
                                              <p:val>
                                                <p:strVal val="#ppt_y"/>
                                              </p:val>
                                            </p:tav>
                                          </p:tavLst>
                                        </p:anim>
                                      </p:childTnLst>
                                    </p:cTn>
                                  </p:par>
                                  <p:par>
                                    <p:cTn id="13" presetID="32" presetClass="emph" presetSubtype="0" fill="hold" nodeType="withEffect">
                                      <p:stCondLst>
                                        <p:cond delay="0"/>
                                      </p:stCondLst>
                                      <p:childTnLst>
                                        <p:animRot by="120000">
                                          <p:cBhvr>
                                            <p:cTn id="14" dur="100" fill="hold">
                                              <p:stCondLst>
                                                <p:cond delay="0"/>
                                              </p:stCondLst>
                                            </p:cTn>
                                            <p:tgtEl>
                                              <p:spTgt spid="80"/>
                                            </p:tgtEl>
                                            <p:attrNameLst>
                                              <p:attrName>r</p:attrName>
                                            </p:attrNameLst>
                                          </p:cBhvr>
                                        </p:animRot>
                                        <p:animRot by="-240000">
                                          <p:cBhvr>
                                            <p:cTn id="15" dur="200" fill="hold">
                                              <p:stCondLst>
                                                <p:cond delay="200"/>
                                              </p:stCondLst>
                                            </p:cTn>
                                            <p:tgtEl>
                                              <p:spTgt spid="80"/>
                                            </p:tgtEl>
                                            <p:attrNameLst>
                                              <p:attrName>r</p:attrName>
                                            </p:attrNameLst>
                                          </p:cBhvr>
                                        </p:animRot>
                                        <p:animRot by="240000">
                                          <p:cBhvr>
                                            <p:cTn id="16" dur="200" fill="hold">
                                              <p:stCondLst>
                                                <p:cond delay="400"/>
                                              </p:stCondLst>
                                            </p:cTn>
                                            <p:tgtEl>
                                              <p:spTgt spid="80"/>
                                            </p:tgtEl>
                                            <p:attrNameLst>
                                              <p:attrName>r</p:attrName>
                                            </p:attrNameLst>
                                          </p:cBhvr>
                                        </p:animRot>
                                        <p:animRot by="-240000">
                                          <p:cBhvr>
                                            <p:cTn id="17" dur="200" fill="hold">
                                              <p:stCondLst>
                                                <p:cond delay="600"/>
                                              </p:stCondLst>
                                            </p:cTn>
                                            <p:tgtEl>
                                              <p:spTgt spid="80"/>
                                            </p:tgtEl>
                                            <p:attrNameLst>
                                              <p:attrName>r</p:attrName>
                                            </p:attrNameLst>
                                          </p:cBhvr>
                                        </p:animRot>
                                        <p:animRot by="120000">
                                          <p:cBhvr>
                                            <p:cTn id="18" dur="200" fill="hold">
                                              <p:stCondLst>
                                                <p:cond delay="800"/>
                                              </p:stCondLst>
                                            </p:cTn>
                                            <p:tgtEl>
                                              <p:spTgt spid="80"/>
                                            </p:tgtEl>
                                            <p:attrNameLst>
                                              <p:attrName>r</p:attrName>
                                            </p:attrNameLst>
                                          </p:cBhvr>
                                        </p:animRot>
                                      </p:childTnLst>
                                    </p:cTn>
                                  </p:par>
                                  <p:par>
                                    <p:cTn id="19" presetID="32" presetClass="emph" presetSubtype="0" fill="hold" nodeType="withEffect">
                                      <p:stCondLst>
                                        <p:cond delay="0"/>
                                      </p:stCondLst>
                                      <p:childTnLst>
                                        <p:animRot by="120000">
                                          <p:cBhvr>
                                            <p:cTn id="20" dur="100" fill="hold">
                                              <p:stCondLst>
                                                <p:cond delay="0"/>
                                              </p:stCondLst>
                                            </p:cTn>
                                            <p:tgtEl>
                                              <p:spTgt spid="76"/>
                                            </p:tgtEl>
                                            <p:attrNameLst>
                                              <p:attrName>r</p:attrName>
                                            </p:attrNameLst>
                                          </p:cBhvr>
                                        </p:animRot>
                                        <p:animRot by="-240000">
                                          <p:cBhvr>
                                            <p:cTn id="21" dur="200" fill="hold">
                                              <p:stCondLst>
                                                <p:cond delay="200"/>
                                              </p:stCondLst>
                                            </p:cTn>
                                            <p:tgtEl>
                                              <p:spTgt spid="76"/>
                                            </p:tgtEl>
                                            <p:attrNameLst>
                                              <p:attrName>r</p:attrName>
                                            </p:attrNameLst>
                                          </p:cBhvr>
                                        </p:animRot>
                                        <p:animRot by="240000">
                                          <p:cBhvr>
                                            <p:cTn id="22" dur="200" fill="hold">
                                              <p:stCondLst>
                                                <p:cond delay="400"/>
                                              </p:stCondLst>
                                            </p:cTn>
                                            <p:tgtEl>
                                              <p:spTgt spid="76"/>
                                            </p:tgtEl>
                                            <p:attrNameLst>
                                              <p:attrName>r</p:attrName>
                                            </p:attrNameLst>
                                          </p:cBhvr>
                                        </p:animRot>
                                        <p:animRot by="-240000">
                                          <p:cBhvr>
                                            <p:cTn id="23" dur="200" fill="hold">
                                              <p:stCondLst>
                                                <p:cond delay="600"/>
                                              </p:stCondLst>
                                            </p:cTn>
                                            <p:tgtEl>
                                              <p:spTgt spid="76"/>
                                            </p:tgtEl>
                                            <p:attrNameLst>
                                              <p:attrName>r</p:attrName>
                                            </p:attrNameLst>
                                          </p:cBhvr>
                                        </p:animRot>
                                        <p:animRot by="120000">
                                          <p:cBhvr>
                                            <p:cTn id="24" dur="200" fill="hold">
                                              <p:stCondLst>
                                                <p:cond delay="800"/>
                                              </p:stCondLst>
                                            </p:cTn>
                                            <p:tgtEl>
                                              <p:spTgt spid="7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86"/>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clickEffect">
                                      <p:stCondLst>
                                        <p:cond delay="0"/>
                                      </p:stCondLst>
                                      <p:childTnLst>
                                        <p:cmd type="call" cmd="togglePause">
                                          <p:cBhvr>
                                            <p:cTn id="29" dur="1" fill="hold"/>
                                            <p:tgtEl>
                                              <p:spTgt spid="86"/>
                                            </p:tgtEl>
                                          </p:cBhvr>
                                        </p:cmd>
                                      </p:childTnLst>
                                    </p:cTn>
                                  </p:par>
                                </p:childTnLst>
                              </p:cTn>
                            </p:par>
                          </p:childTnLst>
                        </p:cTn>
                      </p:par>
                    </p:childTnLst>
                  </p:cTn>
                  <p:nextCondLst>
                    <p:cond evt="onClick" delay="0">
                      <p:tgtEl>
                        <p:spTgt spid="86"/>
                      </p:tgtEl>
                    </p:cond>
                  </p:nextCondLst>
                </p:seq>
                <p:video>
                  <p:cMediaNode vol="80000">
                    <p:cTn id="30" fill="hold" display="0">
                      <p:stCondLst>
                        <p:cond delay="indefinite"/>
                      </p:stCondLst>
                    </p:cTn>
                    <p:tgtEl>
                      <p:spTgt spid="86"/>
                    </p:tgtEl>
                  </p:cMediaNode>
                </p:video>
              </p:childTnLst>
            </p:cTn>
          </p:par>
        </p:tnLst>
        <p:bldLst>
          <p:bldP spid="74" grpId="0"/>
          <p:bldP spid="75" grpId="0"/>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100000">
              <a:srgbClr val="6E026F"/>
            </a:gs>
            <a:gs pos="0">
              <a:srgbClr val="982079"/>
            </a:gs>
          </a:gsLst>
          <a:lin ang="5400000" scaled="1"/>
        </a:gra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50302AC4-6CAA-A5CE-BA17-71F7E4FC3AE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97975" y="303945"/>
            <a:ext cx="974540" cy="1178768"/>
          </a:xfrm>
          <a:prstGeom prst="rect">
            <a:avLst/>
          </a:prstGeom>
        </p:spPr>
      </p:pic>
      <p:pic>
        <p:nvPicPr>
          <p:cNvPr id="5" name="Graphic 4">
            <a:extLst>
              <a:ext uri="{FF2B5EF4-FFF2-40B4-BE49-F238E27FC236}">
                <a16:creationId xmlns:a16="http://schemas.microsoft.com/office/drawing/2014/main" id="{737C2DD6-953A-DA0B-7E70-0BA65597D4B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670956" y="5147564"/>
            <a:ext cx="1045263" cy="1406324"/>
          </a:xfrm>
          <a:prstGeom prst="rect">
            <a:avLst/>
          </a:prstGeom>
        </p:spPr>
      </p:pic>
      <p:pic>
        <p:nvPicPr>
          <p:cNvPr id="24" name="Graphic 23">
            <a:extLst>
              <a:ext uri="{FF2B5EF4-FFF2-40B4-BE49-F238E27FC236}">
                <a16:creationId xmlns:a16="http://schemas.microsoft.com/office/drawing/2014/main" id="{17498709-2007-E109-69DA-6B2716FD89D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911952" y="110480"/>
            <a:ext cx="1112545" cy="1372233"/>
          </a:xfrm>
          <a:prstGeom prst="rect">
            <a:avLst/>
          </a:prstGeom>
        </p:spPr>
      </p:pic>
      <p:pic>
        <p:nvPicPr>
          <p:cNvPr id="4" name="16-Taha-68-LQ">
            <a:hlinkClick r:id="" action="ppaction://media"/>
            <a:extLst>
              <a:ext uri="{FF2B5EF4-FFF2-40B4-BE49-F238E27FC236}">
                <a16:creationId xmlns:a16="http://schemas.microsoft.com/office/drawing/2014/main" id="{F75A2AA2-8A17-56EC-2E6E-3DC5C0B6526D}"/>
              </a:ext>
            </a:extLst>
          </p:cNvPr>
          <p:cNvPicPr>
            <a:picLocks noChangeAspect="1"/>
          </p:cNvPicPr>
          <p:nvPr>
            <a:videoFile r:link="rId2"/>
            <p:extLst>
              <p:ext uri="{DAA4B4D4-6D71-4841-9C94-3DE7FCFB9230}">
                <p14:media xmlns:p14="http://schemas.microsoft.com/office/powerpoint/2010/main" r:embed="rId1"/>
              </p:ext>
            </p:extLst>
          </p:nvPr>
        </p:nvPicPr>
        <p:blipFill>
          <a:blip r:embed="rId11"/>
          <a:stretch>
            <a:fillRect/>
          </a:stretch>
        </p:blipFill>
        <p:spPr>
          <a:xfrm>
            <a:off x="1616401" y="909226"/>
            <a:ext cx="8959198" cy="5039549"/>
          </a:xfrm>
          <a:prstGeom prst="roundRect">
            <a:avLst>
              <a:gd name="adj" fmla="val 8223"/>
            </a:avLst>
          </a:prstGeom>
          <a:ln w="101600">
            <a:solidFill>
              <a:srgbClr val="F8CEEF"/>
            </a:solidFill>
          </a:ln>
        </p:spPr>
      </p:pic>
      <p:grpSp>
        <p:nvGrpSpPr>
          <p:cNvPr id="22" name="Group 21">
            <a:extLst>
              <a:ext uri="{FF2B5EF4-FFF2-40B4-BE49-F238E27FC236}">
                <a16:creationId xmlns:a16="http://schemas.microsoft.com/office/drawing/2014/main" id="{2DE0C96D-DB2C-7EED-1C9A-E90731992AC6}"/>
              </a:ext>
            </a:extLst>
          </p:cNvPr>
          <p:cNvGrpSpPr/>
          <p:nvPr/>
        </p:nvGrpSpPr>
        <p:grpSpPr>
          <a:xfrm flipH="1">
            <a:off x="-358816" y="3429000"/>
            <a:ext cx="2901641" cy="3601000"/>
            <a:chOff x="4313456" y="1727290"/>
            <a:chExt cx="3176662" cy="4218089"/>
          </a:xfrm>
        </p:grpSpPr>
        <p:pic>
          <p:nvPicPr>
            <p:cNvPr id="10" name="Picture 9" descr="A cartoon of a person holding a phone&#10;&#10;AI-generated content may be incorrect.">
              <a:extLst>
                <a:ext uri="{FF2B5EF4-FFF2-40B4-BE49-F238E27FC236}">
                  <a16:creationId xmlns:a16="http://schemas.microsoft.com/office/drawing/2014/main" id="{055CA370-98D6-1F8A-C55A-DDA66D8D2EA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313456" y="1740559"/>
              <a:ext cx="3176662" cy="4204820"/>
            </a:xfrm>
            <a:prstGeom prst="rect">
              <a:avLst/>
            </a:prstGeom>
          </p:spPr>
        </p:pic>
        <p:pic>
          <p:nvPicPr>
            <p:cNvPr id="11" name="Picture 10" descr="A purple star shaped object&#10;&#10;AI-generated content may be incorrect.">
              <a:extLst>
                <a:ext uri="{FF2B5EF4-FFF2-40B4-BE49-F238E27FC236}">
                  <a16:creationId xmlns:a16="http://schemas.microsoft.com/office/drawing/2014/main" id="{5D464A10-C2C5-C61F-20EB-2938D26E8AF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738095" y="3131693"/>
              <a:ext cx="320370" cy="359714"/>
            </a:xfrm>
            <a:prstGeom prst="rect">
              <a:avLst/>
            </a:prstGeom>
          </p:spPr>
        </p:pic>
        <p:pic>
          <p:nvPicPr>
            <p:cNvPr id="12" name="Picture 11" descr="A purple star shaped object&#10;&#10;AI-generated content may be incorrect.">
              <a:extLst>
                <a:ext uri="{FF2B5EF4-FFF2-40B4-BE49-F238E27FC236}">
                  <a16:creationId xmlns:a16="http://schemas.microsoft.com/office/drawing/2014/main" id="{64FBA6DB-5AE6-7CA8-1784-5D6ED656906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038674" y="2184180"/>
              <a:ext cx="186622" cy="207638"/>
            </a:xfrm>
            <a:prstGeom prst="rect">
              <a:avLst/>
            </a:prstGeom>
          </p:spPr>
        </p:pic>
        <p:pic>
          <p:nvPicPr>
            <p:cNvPr id="13" name="Picture 12" descr="A yellow star on a black background&#10;&#10;AI-generated content may be incorrect.">
              <a:extLst>
                <a:ext uri="{FF2B5EF4-FFF2-40B4-BE49-F238E27FC236}">
                  <a16:creationId xmlns:a16="http://schemas.microsoft.com/office/drawing/2014/main" id="{E5E2EBB3-0BBE-4A18-3867-9772F2D40F4C}"/>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898280" y="3554879"/>
              <a:ext cx="441906" cy="370958"/>
            </a:xfrm>
            <a:prstGeom prst="rect">
              <a:avLst/>
            </a:prstGeom>
          </p:spPr>
        </p:pic>
        <p:pic>
          <p:nvPicPr>
            <p:cNvPr id="14" name="Picture 13" descr="A yellow heart on a black background&#10;&#10;AI-generated content may be incorrect.">
              <a:extLst>
                <a:ext uri="{FF2B5EF4-FFF2-40B4-BE49-F238E27FC236}">
                  <a16:creationId xmlns:a16="http://schemas.microsoft.com/office/drawing/2014/main" id="{C5A61101-B17E-9617-6F7F-A691CCE772FC}"/>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290427" y="3303083"/>
              <a:ext cx="420920" cy="390196"/>
            </a:xfrm>
            <a:prstGeom prst="rect">
              <a:avLst/>
            </a:prstGeom>
          </p:spPr>
        </p:pic>
        <p:pic>
          <p:nvPicPr>
            <p:cNvPr id="15" name="Picture 14" descr="A purple star on a black background&#10;&#10;AI-generated content may be incorrect.">
              <a:extLst>
                <a:ext uri="{FF2B5EF4-FFF2-40B4-BE49-F238E27FC236}">
                  <a16:creationId xmlns:a16="http://schemas.microsoft.com/office/drawing/2014/main" id="{FFA2D069-2908-AE71-BBCE-617093AB0F99}"/>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639038" y="2928003"/>
              <a:ext cx="352455" cy="380194"/>
            </a:xfrm>
            <a:prstGeom prst="rect">
              <a:avLst/>
            </a:prstGeom>
          </p:spPr>
        </p:pic>
        <p:pic>
          <p:nvPicPr>
            <p:cNvPr id="16" name="Picture 15" descr="A yellow heart with white edges&#10;&#10;AI-generated content may be incorrect.">
              <a:extLst>
                <a:ext uri="{FF2B5EF4-FFF2-40B4-BE49-F238E27FC236}">
                  <a16:creationId xmlns:a16="http://schemas.microsoft.com/office/drawing/2014/main" id="{230EF148-D6B6-B02F-A513-2BBC20918B86}"/>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117903" y="1740262"/>
              <a:ext cx="288998" cy="374872"/>
            </a:xfrm>
            <a:prstGeom prst="rect">
              <a:avLst/>
            </a:prstGeom>
          </p:spPr>
        </p:pic>
        <p:pic>
          <p:nvPicPr>
            <p:cNvPr id="17" name="Picture 16" descr="A yellow heart on a black background&#10;&#10;AI-generated content may be incorrect.">
              <a:extLst>
                <a:ext uri="{FF2B5EF4-FFF2-40B4-BE49-F238E27FC236}">
                  <a16:creationId xmlns:a16="http://schemas.microsoft.com/office/drawing/2014/main" id="{50F56072-7EC8-3B06-CCE6-D204A95A801B}"/>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172393" y="1727290"/>
              <a:ext cx="404641" cy="387844"/>
            </a:xfrm>
            <a:prstGeom prst="rect">
              <a:avLst/>
            </a:prstGeom>
          </p:spPr>
        </p:pic>
        <p:pic>
          <p:nvPicPr>
            <p:cNvPr id="18" name="Picture 17" descr="A purple star on a black background&#10;&#10;AI-generated content may be incorrect.">
              <a:extLst>
                <a:ext uri="{FF2B5EF4-FFF2-40B4-BE49-F238E27FC236}">
                  <a16:creationId xmlns:a16="http://schemas.microsoft.com/office/drawing/2014/main" id="{41711899-2F26-22A8-055B-15DBDE53313C}"/>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6171696" y="2232576"/>
              <a:ext cx="342416" cy="356599"/>
            </a:xfrm>
            <a:prstGeom prst="rect">
              <a:avLst/>
            </a:prstGeom>
          </p:spPr>
        </p:pic>
        <p:pic>
          <p:nvPicPr>
            <p:cNvPr id="19" name="Picture 18" descr="A purple rectangular object in the air&#10;&#10;AI-generated content may be incorrect.">
              <a:extLst>
                <a:ext uri="{FF2B5EF4-FFF2-40B4-BE49-F238E27FC236}">
                  <a16:creationId xmlns:a16="http://schemas.microsoft.com/office/drawing/2014/main" id="{6644F0D9-BF0E-DB8E-D25B-8C391241C87C}"/>
                </a:ext>
              </a:extLst>
            </p:cNvPr>
            <p:cNvPicPr>
              <a:picLocks noChangeAspect="1"/>
            </p:cNvPicPr>
            <p:nvPr/>
          </p:nvPicPr>
          <p:blipFill>
            <a:blip r:embed="rId21">
              <a:extLst>
                <a:ext uri="{28A0092B-C50C-407E-A947-70E740481C1C}">
                  <a14:useLocalDpi xmlns:a14="http://schemas.microsoft.com/office/drawing/2010/main" val="0"/>
                </a:ext>
              </a:extLst>
            </a:blip>
            <a:srcRect l="44349" t="17778" b="19630"/>
            <a:stretch/>
          </p:blipFill>
          <p:spPr>
            <a:xfrm>
              <a:off x="6543447" y="1898069"/>
              <a:ext cx="104138" cy="181497"/>
            </a:xfrm>
            <a:prstGeom prst="rect">
              <a:avLst/>
            </a:prstGeom>
          </p:spPr>
        </p:pic>
        <p:pic>
          <p:nvPicPr>
            <p:cNvPr id="20" name="Picture 19">
              <a:extLst>
                <a:ext uri="{FF2B5EF4-FFF2-40B4-BE49-F238E27FC236}">
                  <a16:creationId xmlns:a16="http://schemas.microsoft.com/office/drawing/2014/main" id="{5D867CE5-E682-09FB-1C09-E67C08124864}"/>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6669223" y="1912780"/>
              <a:ext cx="70667" cy="116208"/>
            </a:xfrm>
            <a:prstGeom prst="rect">
              <a:avLst/>
            </a:prstGeom>
          </p:spPr>
        </p:pic>
        <p:pic>
          <p:nvPicPr>
            <p:cNvPr id="21" name="Picture 20">
              <a:extLst>
                <a:ext uri="{FF2B5EF4-FFF2-40B4-BE49-F238E27FC236}">
                  <a16:creationId xmlns:a16="http://schemas.microsoft.com/office/drawing/2014/main" id="{03D06AAC-9A0D-51D1-C6C9-FDF0BBF5942D}"/>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6514112" y="2075593"/>
              <a:ext cx="155111" cy="63454"/>
            </a:xfrm>
            <a:prstGeom prst="rect">
              <a:avLst/>
            </a:prstGeom>
          </p:spPr>
        </p:pic>
      </p:grpSp>
    </p:spTree>
    <p:extLst>
      <p:ext uri="{BB962C8B-B14F-4D97-AF65-F5344CB8AC3E}">
        <p14:creationId xmlns:p14="http://schemas.microsoft.com/office/powerpoint/2010/main" val="33261043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59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FE071-F018-7A72-DEC7-9B1B973977DD}"/>
            </a:ext>
          </a:extLst>
        </p:cNvPr>
        <p:cNvGrpSpPr/>
        <p:nvPr/>
      </p:nvGrpSpPr>
      <p:grpSpPr>
        <a:xfrm>
          <a:off x="0" y="0"/>
          <a:ext cx="0" cy="0"/>
          <a:chOff x="0" y="0"/>
          <a:chExt cx="0" cy="0"/>
        </a:xfrm>
      </p:grpSpPr>
      <p:pic>
        <p:nvPicPr>
          <p:cNvPr id="142" name="Picture 141" descr="A cartoon of a person holding a sign and a staff&#10;&#10;AI-generated content may be incorrect.">
            <a:extLst>
              <a:ext uri="{FF2B5EF4-FFF2-40B4-BE49-F238E27FC236}">
                <a16:creationId xmlns:a16="http://schemas.microsoft.com/office/drawing/2014/main" id="{CA9F53A7-526A-D760-26EF-C9F26EF58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9325" y="1174709"/>
            <a:ext cx="1823864" cy="3436069"/>
          </a:xfrm>
          <a:prstGeom prst="rect">
            <a:avLst/>
          </a:prstGeom>
        </p:spPr>
      </p:pic>
      <p:pic>
        <p:nvPicPr>
          <p:cNvPr id="143" name="Picture 142" descr="A cartoon of a person holding a sign and a staff&#10;&#10;AI-generated content may be incorrect.">
            <a:extLst>
              <a:ext uri="{FF2B5EF4-FFF2-40B4-BE49-F238E27FC236}">
                <a16:creationId xmlns:a16="http://schemas.microsoft.com/office/drawing/2014/main" id="{0C431332-922F-488E-7964-EEF9416FAE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1357" y="1235072"/>
            <a:ext cx="1823864" cy="3436069"/>
          </a:xfrm>
          <a:prstGeom prst="rect">
            <a:avLst/>
          </a:prstGeom>
        </p:spPr>
      </p:pic>
      <p:sp>
        <p:nvSpPr>
          <p:cNvPr id="59" name="Rectangle 58">
            <a:extLst>
              <a:ext uri="{FF2B5EF4-FFF2-40B4-BE49-F238E27FC236}">
                <a16:creationId xmlns:a16="http://schemas.microsoft.com/office/drawing/2014/main" id="{75041C88-8FD2-2114-AED7-4A63B333806F}"/>
              </a:ext>
            </a:extLst>
          </p:cNvPr>
          <p:cNvSpPr/>
          <p:nvPr/>
        </p:nvSpPr>
        <p:spPr>
          <a:xfrm rot="10800000">
            <a:off x="-45660" y="5969314"/>
            <a:ext cx="12237660" cy="1169391"/>
          </a:xfrm>
          <a:prstGeom prst="rect">
            <a:avLst/>
          </a:prstGeom>
          <a:solidFill>
            <a:srgbClr val="6E02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2" name="TextBox 1">
            <a:extLst>
              <a:ext uri="{FF2B5EF4-FFF2-40B4-BE49-F238E27FC236}">
                <a16:creationId xmlns:a16="http://schemas.microsoft.com/office/drawing/2014/main" id="{3DC7BBD5-E59B-2AE2-5CDE-F05BA6168DBD}"/>
              </a:ext>
            </a:extLst>
          </p:cNvPr>
          <p:cNvSpPr txBox="1"/>
          <p:nvPr/>
        </p:nvSpPr>
        <p:spPr>
          <a:xfrm>
            <a:off x="2643505" y="758721"/>
            <a:ext cx="8383161" cy="707886"/>
          </a:xfrm>
          <a:prstGeom prst="rect">
            <a:avLst/>
          </a:prstGeom>
          <a:noFill/>
        </p:spPr>
        <p:txBody>
          <a:bodyPr wrap="square" rtlCol="1">
            <a:spAutoFit/>
          </a:bodyPr>
          <a:lstStyle/>
          <a:p>
            <a:pPr algn="ctr" rtl="1"/>
            <a:r>
              <a:rPr lang="fa-IR" sz="4000" b="1" dirty="0">
                <a:solidFill>
                  <a:srgbClr val="6E026F"/>
                </a:solidFill>
                <a:latin typeface="Ravi Bold" panose="02000504000000020004" pitchFamily="2" charset="-78"/>
                <a:ea typeface="Ravi Bold" panose="02000504000000020004" pitchFamily="2" charset="-78"/>
                <a:cs typeface="Ravi Bold" panose="02000504000000020004" pitchFamily="2" charset="-78"/>
              </a:rPr>
              <a:t>همه تو میدون بزرگ شهر جمع شده بودن!</a:t>
            </a:r>
          </a:p>
        </p:txBody>
      </p:sp>
      <p:sp>
        <p:nvSpPr>
          <p:cNvPr id="3" name="TextBox 2">
            <a:extLst>
              <a:ext uri="{FF2B5EF4-FFF2-40B4-BE49-F238E27FC236}">
                <a16:creationId xmlns:a16="http://schemas.microsoft.com/office/drawing/2014/main" id="{0FD98E87-5B5E-7FE0-6399-B2890207B9B8}"/>
              </a:ext>
            </a:extLst>
          </p:cNvPr>
          <p:cNvSpPr txBox="1"/>
          <p:nvPr/>
        </p:nvSpPr>
        <p:spPr>
          <a:xfrm>
            <a:off x="6357475" y="2437932"/>
            <a:ext cx="4545055" cy="630942"/>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موسی در بـرابـر </a:t>
            </a:r>
            <a:r>
              <a:rPr lang="fa-IR" sz="40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فــرعـــون</a:t>
            </a:r>
            <a:endPar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endParaRPr>
          </a:p>
        </p:txBody>
      </p:sp>
      <p:sp>
        <p:nvSpPr>
          <p:cNvPr id="4" name="!!qaz">
            <a:extLst>
              <a:ext uri="{FF2B5EF4-FFF2-40B4-BE49-F238E27FC236}">
                <a16:creationId xmlns:a16="http://schemas.microsoft.com/office/drawing/2014/main" id="{8D3E39A0-7EC3-F5A3-62EF-211E66D7747F}"/>
              </a:ext>
            </a:extLst>
          </p:cNvPr>
          <p:cNvSpPr/>
          <p:nvPr/>
        </p:nvSpPr>
        <p:spPr>
          <a:xfrm>
            <a:off x="4119146" y="-10149193"/>
            <a:ext cx="3953700" cy="9332976"/>
          </a:xfrm>
          <a:prstGeom prst="round2SameRect">
            <a:avLst>
              <a:gd name="adj1" fmla="val 0"/>
              <a:gd name="adj2" fmla="val 10667"/>
            </a:avLst>
          </a:prstGeom>
          <a:solidFill>
            <a:srgbClr val="6E02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5AFAF"/>
              </a:solidFill>
              <a:latin typeface="Ravi Medium" panose="02000504000000020004" pitchFamily="2" charset="-78"/>
            </a:endParaRPr>
          </a:p>
        </p:txBody>
      </p:sp>
      <p:pic>
        <p:nvPicPr>
          <p:cNvPr id="6" name="Graphic 5">
            <a:extLst>
              <a:ext uri="{FF2B5EF4-FFF2-40B4-BE49-F238E27FC236}">
                <a16:creationId xmlns:a16="http://schemas.microsoft.com/office/drawing/2014/main" id="{50E73630-2C20-5E20-79E4-DC696DD6313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29651" y="-3789128"/>
            <a:ext cx="2532690" cy="2123630"/>
          </a:xfrm>
          <a:prstGeom prst="rect">
            <a:avLst/>
          </a:prstGeom>
        </p:spPr>
      </p:pic>
      <p:sp>
        <p:nvSpPr>
          <p:cNvPr id="10" name="TextBox 9">
            <a:extLst>
              <a:ext uri="{FF2B5EF4-FFF2-40B4-BE49-F238E27FC236}">
                <a16:creationId xmlns:a16="http://schemas.microsoft.com/office/drawing/2014/main" id="{B7CC3A84-25E4-7A38-1C8F-18013DE943E8}"/>
              </a:ext>
            </a:extLst>
          </p:cNvPr>
          <p:cNvSpPr txBox="1"/>
          <p:nvPr/>
        </p:nvSpPr>
        <p:spPr>
          <a:xfrm>
            <a:off x="5714236" y="3248685"/>
            <a:ext cx="5966372" cy="646331"/>
          </a:xfrm>
          <a:prstGeom prst="rect">
            <a:avLst/>
          </a:prstGeom>
          <a:noFill/>
        </p:spPr>
        <p:txBody>
          <a:bodyPr wrap="square" rtlCol="1">
            <a:spAutoFit/>
          </a:bodyPr>
          <a:lstStyle/>
          <a:p>
            <a:pPr algn="just" rtl="1">
              <a:lnSpc>
                <a:spcPct val="150000"/>
              </a:lnSpc>
            </a:pPr>
            <a:r>
              <a:rPr lang="fa-IR" sz="2400" dirty="0">
                <a:solidFill>
                  <a:srgbClr val="5F5F5F"/>
                </a:solidFill>
                <a:latin typeface="Ravi" panose="02000504000000020004" pitchFamily="2" charset="-78"/>
                <a:ea typeface="Ravi" panose="02000504000000020004" pitchFamily="2" charset="-78"/>
                <a:cs typeface="Ravi" panose="02000504000000020004" pitchFamily="2" charset="-78"/>
              </a:rPr>
              <a:t>سلبریتی‌های معروف، محبوب و البته پولدار</a:t>
            </a:r>
          </a:p>
        </p:txBody>
      </p:sp>
      <p:pic>
        <p:nvPicPr>
          <p:cNvPr id="134" name="Picture 133" descr="A cartoon of a person holding a staff&#10;&#10;AI-generated content may be incorrect.">
            <a:extLst>
              <a:ext uri="{FF2B5EF4-FFF2-40B4-BE49-F238E27FC236}">
                <a16:creationId xmlns:a16="http://schemas.microsoft.com/office/drawing/2014/main" id="{CE05E47C-339A-DB1B-84C0-82A31A7BF4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6" y="1906726"/>
            <a:ext cx="2113529" cy="4900395"/>
          </a:xfrm>
          <a:prstGeom prst="rect">
            <a:avLst/>
          </a:prstGeom>
        </p:spPr>
      </p:pic>
      <p:pic>
        <p:nvPicPr>
          <p:cNvPr id="136" name="Picture 135" descr="A cartoon of a person with arms crossed&#10;&#10;AI-generated content may be incorrect.">
            <a:extLst>
              <a:ext uri="{FF2B5EF4-FFF2-40B4-BE49-F238E27FC236}">
                <a16:creationId xmlns:a16="http://schemas.microsoft.com/office/drawing/2014/main" id="{5D96FA13-AAEE-933B-98C9-C2B6C0B10B5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49925" y="2063286"/>
            <a:ext cx="1807654" cy="4794714"/>
          </a:xfrm>
          <a:prstGeom prst="rect">
            <a:avLst/>
          </a:prstGeom>
        </p:spPr>
      </p:pic>
      <p:pic>
        <p:nvPicPr>
          <p:cNvPr id="145" name="Picture 144" descr="A cartoon of a person in a robe holding a whip&#10;&#10;AI-generated content may be incorrect.">
            <a:extLst>
              <a:ext uri="{FF2B5EF4-FFF2-40B4-BE49-F238E27FC236}">
                <a16:creationId xmlns:a16="http://schemas.microsoft.com/office/drawing/2014/main" id="{E27F6F92-9C3D-808B-4CF9-CAEB0320210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28905" y="2792918"/>
            <a:ext cx="1229200" cy="2458400"/>
          </a:xfrm>
          <a:prstGeom prst="rect">
            <a:avLst/>
          </a:prstGeom>
        </p:spPr>
      </p:pic>
      <p:pic>
        <p:nvPicPr>
          <p:cNvPr id="147" name="Picture 146" descr="A cartoon of a person in a robe holding a whip&#10;&#10;AI-generated content may be incorrect.">
            <a:extLst>
              <a:ext uri="{FF2B5EF4-FFF2-40B4-BE49-F238E27FC236}">
                <a16:creationId xmlns:a16="http://schemas.microsoft.com/office/drawing/2014/main" id="{CC6C52B7-F5E8-9799-EB1D-DC7C21F0DE0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87229" y="2792918"/>
            <a:ext cx="1139059" cy="2458400"/>
          </a:xfrm>
          <a:prstGeom prst="rect">
            <a:avLst/>
          </a:prstGeom>
        </p:spPr>
      </p:pic>
      <p:pic>
        <p:nvPicPr>
          <p:cNvPr id="152" name="Graphic 151">
            <a:extLst>
              <a:ext uri="{FF2B5EF4-FFF2-40B4-BE49-F238E27FC236}">
                <a16:creationId xmlns:a16="http://schemas.microsoft.com/office/drawing/2014/main" id="{5DF3BDB9-AF7E-6EE2-287F-A68E163174E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902530" y="2095140"/>
            <a:ext cx="778078" cy="1081880"/>
          </a:xfrm>
          <a:prstGeom prst="rect">
            <a:avLst/>
          </a:prstGeom>
        </p:spPr>
      </p:pic>
      <p:pic>
        <p:nvPicPr>
          <p:cNvPr id="154" name="Graphic 153">
            <a:extLst>
              <a:ext uri="{FF2B5EF4-FFF2-40B4-BE49-F238E27FC236}">
                <a16:creationId xmlns:a16="http://schemas.microsoft.com/office/drawing/2014/main" id="{7CF3E33B-8C8B-C5B2-A061-80AB5C6B455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902530" y="454817"/>
            <a:ext cx="1015535" cy="1351229"/>
          </a:xfrm>
          <a:prstGeom prst="rect">
            <a:avLst/>
          </a:prstGeom>
        </p:spPr>
      </p:pic>
    </p:spTree>
    <p:extLst>
      <p:ext uri="{BB962C8B-B14F-4D97-AF65-F5344CB8AC3E}">
        <p14:creationId xmlns:p14="http://schemas.microsoft.com/office/powerpoint/2010/main" val="28317852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3500"/>
                                      </p:stCondLst>
                                      <p:iterate type="lt">
                                        <p:tmPct val="10000"/>
                                      </p:iterate>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0"/>
                                            </p:tgtEl>
                                            <p:attrNameLst>
                                              <p:attrName>ppt_y</p:attrName>
                                            </p:attrNameLst>
                                          </p:cBhvr>
                                          <p:tavLst>
                                            <p:tav tm="0">
                                              <p:val>
                                                <p:strVal val="#ppt_y"/>
                                              </p:val>
                                            </p:tav>
                                            <p:tav tm="100000">
                                              <p:val>
                                                <p:strVal val="#ppt_y"/>
                                              </p:val>
                                            </p:tav>
                                          </p:tavLst>
                                        </p:anim>
                                        <p:anim calcmode="lin" valueType="num">
                                          <p:cBhvr>
                                            <p:cTn id="9"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0"/>
                                            </p:tgtEl>
                                          </p:cBhvr>
                                        </p:animEffect>
                                      </p:childTnLst>
                                    </p:cTn>
                                  </p:par>
                                  <p:par>
                                    <p:cTn id="12" presetID="2" presetClass="entr" presetSubtype="2" fill="hold" nodeType="withEffect" p14:presetBounceEnd="75000">
                                      <p:stCondLst>
                                        <p:cond delay="0"/>
                                      </p:stCondLst>
                                      <p:childTnLst>
                                        <p:set>
                                          <p:cBhvr>
                                            <p:cTn id="13" dur="1" fill="hold">
                                              <p:stCondLst>
                                                <p:cond delay="0"/>
                                              </p:stCondLst>
                                            </p:cTn>
                                            <p:tgtEl>
                                              <p:spTgt spid="154"/>
                                            </p:tgtEl>
                                            <p:attrNameLst>
                                              <p:attrName>style.visibility</p:attrName>
                                            </p:attrNameLst>
                                          </p:cBhvr>
                                          <p:to>
                                            <p:strVal val="visible"/>
                                          </p:to>
                                        </p:set>
                                        <p:anim calcmode="lin" valueType="num" p14:bounceEnd="75000">
                                          <p:cBhvr additive="base">
                                            <p:cTn id="14" dur="2000" fill="hold"/>
                                            <p:tgtEl>
                                              <p:spTgt spid="154"/>
                                            </p:tgtEl>
                                            <p:attrNameLst>
                                              <p:attrName>ppt_x</p:attrName>
                                            </p:attrNameLst>
                                          </p:cBhvr>
                                          <p:tavLst>
                                            <p:tav tm="0">
                                              <p:val>
                                                <p:strVal val="1+#ppt_w/2"/>
                                              </p:val>
                                            </p:tav>
                                            <p:tav tm="100000">
                                              <p:val>
                                                <p:strVal val="#ppt_x"/>
                                              </p:val>
                                            </p:tav>
                                          </p:tavLst>
                                        </p:anim>
                                        <p:anim calcmode="lin" valueType="num" p14:bounceEnd="75000">
                                          <p:cBhvr additive="base">
                                            <p:cTn id="15" dur="2000" fill="hold"/>
                                            <p:tgtEl>
                                              <p:spTgt spid="154"/>
                                            </p:tgtEl>
                                            <p:attrNameLst>
                                              <p:attrName>ppt_y</p:attrName>
                                            </p:attrNameLst>
                                          </p:cBhvr>
                                          <p:tavLst>
                                            <p:tav tm="0">
                                              <p:val>
                                                <p:strVal val="#ppt_y"/>
                                              </p:val>
                                            </p:tav>
                                            <p:tav tm="100000">
                                              <p:val>
                                                <p:strVal val="#ppt_y"/>
                                              </p:val>
                                            </p:tav>
                                          </p:tavLst>
                                        </p:anim>
                                      </p:childTnLst>
                                    </p:cTn>
                                  </p:par>
                                  <p:par>
                                    <p:cTn id="16" presetID="2" presetClass="entr" presetSubtype="2" fill="hold" grpId="0" nodeType="withEffect" p14:presetBounceEnd="75000">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14:bounceEnd="75000">
                                          <p:cBhvr additive="base">
                                            <p:cTn id="18" dur="2000" fill="hold"/>
                                            <p:tgtEl>
                                              <p:spTgt spid="2"/>
                                            </p:tgtEl>
                                            <p:attrNameLst>
                                              <p:attrName>ppt_x</p:attrName>
                                            </p:attrNameLst>
                                          </p:cBhvr>
                                          <p:tavLst>
                                            <p:tav tm="0">
                                              <p:val>
                                                <p:strVal val="1+#ppt_w/2"/>
                                              </p:val>
                                            </p:tav>
                                            <p:tav tm="100000">
                                              <p:val>
                                                <p:strVal val="#ppt_x"/>
                                              </p:val>
                                            </p:tav>
                                          </p:tavLst>
                                        </p:anim>
                                        <p:anim calcmode="lin" valueType="num" p14:bounceEnd="75000">
                                          <p:cBhvr additive="base">
                                            <p:cTn id="19" dur="2000" fill="hold"/>
                                            <p:tgtEl>
                                              <p:spTgt spid="2"/>
                                            </p:tgtEl>
                                            <p:attrNameLst>
                                              <p:attrName>ppt_y</p:attrName>
                                            </p:attrNameLst>
                                          </p:cBhvr>
                                          <p:tavLst>
                                            <p:tav tm="0">
                                              <p:val>
                                                <p:strVal val="#ppt_y"/>
                                              </p:val>
                                            </p:tav>
                                            <p:tav tm="100000">
                                              <p:val>
                                                <p:strVal val="#ppt_y"/>
                                              </p:val>
                                            </p:tav>
                                          </p:tavLst>
                                        </p:anim>
                                      </p:childTnLst>
                                    </p:cTn>
                                  </p:par>
                                  <p:par>
                                    <p:cTn id="20" presetID="26" presetClass="entr" presetSubtype="0" fill="hold" nodeType="withEffect">
                                      <p:stCondLst>
                                        <p:cond delay="1000"/>
                                      </p:stCondLst>
                                      <p:childTnLst>
                                        <p:set>
                                          <p:cBhvr>
                                            <p:cTn id="21" dur="1" fill="hold">
                                              <p:stCondLst>
                                                <p:cond delay="0"/>
                                              </p:stCondLst>
                                            </p:cTn>
                                            <p:tgtEl>
                                              <p:spTgt spid="152"/>
                                            </p:tgtEl>
                                            <p:attrNameLst>
                                              <p:attrName>style.visibility</p:attrName>
                                            </p:attrNameLst>
                                          </p:cBhvr>
                                          <p:to>
                                            <p:strVal val="visible"/>
                                          </p:to>
                                        </p:set>
                                        <p:animEffect transition="in" filter="wipe(down)">
                                          <p:cBhvr>
                                            <p:cTn id="22" dur="580">
                                              <p:stCondLst>
                                                <p:cond delay="0"/>
                                              </p:stCondLst>
                                            </p:cTn>
                                            <p:tgtEl>
                                              <p:spTgt spid="152"/>
                                            </p:tgtEl>
                                          </p:cBhvr>
                                        </p:animEffect>
                                        <p:anim calcmode="lin" valueType="num">
                                          <p:cBhvr>
                                            <p:cTn id="23" dur="1822" tmFilter="0,0; 0.14,0.36; 0.43,0.73; 0.71,0.91; 1.0,1.0">
                                              <p:stCondLst>
                                                <p:cond delay="0"/>
                                              </p:stCondLst>
                                            </p:cTn>
                                            <p:tgtEl>
                                              <p:spTgt spid="152"/>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152"/>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152"/>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152"/>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152"/>
                                            </p:tgtEl>
                                            <p:attrNameLst>
                                              <p:attrName>ppt_y</p:attrName>
                                            </p:attrNameLst>
                                          </p:cBhvr>
                                          <p:tavLst>
                                            <p:tav tm="0" fmla="#ppt_y-sin(pi*$)/81">
                                              <p:val>
                                                <p:fltVal val="0"/>
                                              </p:val>
                                            </p:tav>
                                            <p:tav tm="100000">
                                              <p:val>
                                                <p:fltVal val="1"/>
                                              </p:val>
                                            </p:tav>
                                          </p:tavLst>
                                        </p:anim>
                                        <p:animScale>
                                          <p:cBhvr>
                                            <p:cTn id="28" dur="26">
                                              <p:stCondLst>
                                                <p:cond delay="650"/>
                                              </p:stCondLst>
                                            </p:cTn>
                                            <p:tgtEl>
                                              <p:spTgt spid="152"/>
                                            </p:tgtEl>
                                          </p:cBhvr>
                                          <p:to x="100000" y="60000"/>
                                        </p:animScale>
                                        <p:animScale>
                                          <p:cBhvr>
                                            <p:cTn id="29" dur="166" decel="50000">
                                              <p:stCondLst>
                                                <p:cond delay="676"/>
                                              </p:stCondLst>
                                            </p:cTn>
                                            <p:tgtEl>
                                              <p:spTgt spid="152"/>
                                            </p:tgtEl>
                                          </p:cBhvr>
                                          <p:to x="100000" y="100000"/>
                                        </p:animScale>
                                        <p:animScale>
                                          <p:cBhvr>
                                            <p:cTn id="30" dur="26">
                                              <p:stCondLst>
                                                <p:cond delay="1312"/>
                                              </p:stCondLst>
                                            </p:cTn>
                                            <p:tgtEl>
                                              <p:spTgt spid="152"/>
                                            </p:tgtEl>
                                          </p:cBhvr>
                                          <p:to x="100000" y="80000"/>
                                        </p:animScale>
                                        <p:animScale>
                                          <p:cBhvr>
                                            <p:cTn id="31" dur="166" decel="50000">
                                              <p:stCondLst>
                                                <p:cond delay="1338"/>
                                              </p:stCondLst>
                                            </p:cTn>
                                            <p:tgtEl>
                                              <p:spTgt spid="152"/>
                                            </p:tgtEl>
                                          </p:cBhvr>
                                          <p:to x="100000" y="100000"/>
                                        </p:animScale>
                                        <p:animScale>
                                          <p:cBhvr>
                                            <p:cTn id="32" dur="26">
                                              <p:stCondLst>
                                                <p:cond delay="1642"/>
                                              </p:stCondLst>
                                            </p:cTn>
                                            <p:tgtEl>
                                              <p:spTgt spid="152"/>
                                            </p:tgtEl>
                                          </p:cBhvr>
                                          <p:to x="100000" y="90000"/>
                                        </p:animScale>
                                        <p:animScale>
                                          <p:cBhvr>
                                            <p:cTn id="33" dur="166" decel="50000">
                                              <p:stCondLst>
                                                <p:cond delay="1668"/>
                                              </p:stCondLst>
                                            </p:cTn>
                                            <p:tgtEl>
                                              <p:spTgt spid="152"/>
                                            </p:tgtEl>
                                          </p:cBhvr>
                                          <p:to x="100000" y="100000"/>
                                        </p:animScale>
                                        <p:animScale>
                                          <p:cBhvr>
                                            <p:cTn id="34" dur="26">
                                              <p:stCondLst>
                                                <p:cond delay="1808"/>
                                              </p:stCondLst>
                                            </p:cTn>
                                            <p:tgtEl>
                                              <p:spTgt spid="152"/>
                                            </p:tgtEl>
                                          </p:cBhvr>
                                          <p:to x="100000" y="95000"/>
                                        </p:animScale>
                                        <p:animScale>
                                          <p:cBhvr>
                                            <p:cTn id="35" dur="166" decel="50000">
                                              <p:stCondLst>
                                                <p:cond delay="1834"/>
                                              </p:stCondLst>
                                            </p:cTn>
                                            <p:tgtEl>
                                              <p:spTgt spid="152"/>
                                            </p:tgtEl>
                                          </p:cBhvr>
                                          <p:to x="100000" y="100000"/>
                                        </p:animScale>
                                      </p:childTnLst>
                                    </p:cTn>
                                  </p:par>
                                  <p:par>
                                    <p:cTn id="36" presetID="26" presetClass="entr" presetSubtype="0" fill="hold" grpId="0" nodeType="withEffect">
                                      <p:stCondLst>
                                        <p:cond delay="1000"/>
                                      </p:stCondLst>
                                      <p:childTnLst>
                                        <p:set>
                                          <p:cBhvr>
                                            <p:cTn id="37" dur="1" fill="hold">
                                              <p:stCondLst>
                                                <p:cond delay="0"/>
                                              </p:stCondLst>
                                            </p:cTn>
                                            <p:tgtEl>
                                              <p:spTgt spid="3"/>
                                            </p:tgtEl>
                                            <p:attrNameLst>
                                              <p:attrName>style.visibility</p:attrName>
                                            </p:attrNameLst>
                                          </p:cBhvr>
                                          <p:to>
                                            <p:strVal val="visible"/>
                                          </p:to>
                                        </p:set>
                                        <p:animEffect transition="in" filter="wipe(down)">
                                          <p:cBhvr>
                                            <p:cTn id="38" dur="580">
                                              <p:stCondLst>
                                                <p:cond delay="0"/>
                                              </p:stCondLst>
                                            </p:cTn>
                                            <p:tgtEl>
                                              <p:spTgt spid="3"/>
                                            </p:tgtEl>
                                          </p:cBhvr>
                                        </p:animEffect>
                                        <p:anim calcmode="lin" valueType="num">
                                          <p:cBhvr>
                                            <p:cTn id="39"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44" dur="26">
                                              <p:stCondLst>
                                                <p:cond delay="650"/>
                                              </p:stCondLst>
                                            </p:cTn>
                                            <p:tgtEl>
                                              <p:spTgt spid="3"/>
                                            </p:tgtEl>
                                          </p:cBhvr>
                                          <p:to x="100000" y="60000"/>
                                        </p:animScale>
                                        <p:animScale>
                                          <p:cBhvr>
                                            <p:cTn id="45" dur="166" decel="50000">
                                              <p:stCondLst>
                                                <p:cond delay="676"/>
                                              </p:stCondLst>
                                            </p:cTn>
                                            <p:tgtEl>
                                              <p:spTgt spid="3"/>
                                            </p:tgtEl>
                                          </p:cBhvr>
                                          <p:to x="100000" y="100000"/>
                                        </p:animScale>
                                        <p:animScale>
                                          <p:cBhvr>
                                            <p:cTn id="46" dur="26">
                                              <p:stCondLst>
                                                <p:cond delay="1312"/>
                                              </p:stCondLst>
                                            </p:cTn>
                                            <p:tgtEl>
                                              <p:spTgt spid="3"/>
                                            </p:tgtEl>
                                          </p:cBhvr>
                                          <p:to x="100000" y="80000"/>
                                        </p:animScale>
                                        <p:animScale>
                                          <p:cBhvr>
                                            <p:cTn id="47" dur="166" decel="50000">
                                              <p:stCondLst>
                                                <p:cond delay="1338"/>
                                              </p:stCondLst>
                                            </p:cTn>
                                            <p:tgtEl>
                                              <p:spTgt spid="3"/>
                                            </p:tgtEl>
                                          </p:cBhvr>
                                          <p:to x="100000" y="100000"/>
                                        </p:animScale>
                                        <p:animScale>
                                          <p:cBhvr>
                                            <p:cTn id="48" dur="26">
                                              <p:stCondLst>
                                                <p:cond delay="1642"/>
                                              </p:stCondLst>
                                            </p:cTn>
                                            <p:tgtEl>
                                              <p:spTgt spid="3"/>
                                            </p:tgtEl>
                                          </p:cBhvr>
                                          <p:to x="100000" y="90000"/>
                                        </p:animScale>
                                        <p:animScale>
                                          <p:cBhvr>
                                            <p:cTn id="49" dur="166" decel="50000">
                                              <p:stCondLst>
                                                <p:cond delay="1668"/>
                                              </p:stCondLst>
                                            </p:cTn>
                                            <p:tgtEl>
                                              <p:spTgt spid="3"/>
                                            </p:tgtEl>
                                          </p:cBhvr>
                                          <p:to x="100000" y="100000"/>
                                        </p:animScale>
                                        <p:animScale>
                                          <p:cBhvr>
                                            <p:cTn id="50" dur="26">
                                              <p:stCondLst>
                                                <p:cond delay="1808"/>
                                              </p:stCondLst>
                                            </p:cTn>
                                            <p:tgtEl>
                                              <p:spTgt spid="3"/>
                                            </p:tgtEl>
                                          </p:cBhvr>
                                          <p:to x="100000" y="95000"/>
                                        </p:animScale>
                                        <p:animScale>
                                          <p:cBhvr>
                                            <p:cTn id="51" dur="166" decel="50000">
                                              <p:stCondLst>
                                                <p:cond delay="1834"/>
                                              </p:stCondLst>
                                            </p:cTn>
                                            <p:tgtEl>
                                              <p:spTgt spid="3"/>
                                            </p:tgtEl>
                                          </p:cBhvr>
                                          <p:to x="100000" y="100000"/>
                                        </p:animScale>
                                      </p:childTnLst>
                                    </p:cTn>
                                  </p:par>
                                  <p:par>
                                    <p:cTn id="52" presetID="2" presetClass="entr" presetSubtype="6" fill="hold" nodeType="withEffect" p14:presetBounceEnd="75000">
                                      <p:stCondLst>
                                        <p:cond delay="3500"/>
                                      </p:stCondLst>
                                      <p:childTnLst>
                                        <p:set>
                                          <p:cBhvr>
                                            <p:cTn id="53" dur="1" fill="hold">
                                              <p:stCondLst>
                                                <p:cond delay="0"/>
                                              </p:stCondLst>
                                            </p:cTn>
                                            <p:tgtEl>
                                              <p:spTgt spid="136"/>
                                            </p:tgtEl>
                                            <p:attrNameLst>
                                              <p:attrName>style.visibility</p:attrName>
                                            </p:attrNameLst>
                                          </p:cBhvr>
                                          <p:to>
                                            <p:strVal val="visible"/>
                                          </p:to>
                                        </p:set>
                                        <p:anim calcmode="lin" valueType="num" p14:bounceEnd="75000">
                                          <p:cBhvr additive="base">
                                            <p:cTn id="54" dur="2000" fill="hold"/>
                                            <p:tgtEl>
                                              <p:spTgt spid="136"/>
                                            </p:tgtEl>
                                            <p:attrNameLst>
                                              <p:attrName>ppt_x</p:attrName>
                                            </p:attrNameLst>
                                          </p:cBhvr>
                                          <p:tavLst>
                                            <p:tav tm="0">
                                              <p:val>
                                                <p:strVal val="1+#ppt_w/2"/>
                                              </p:val>
                                            </p:tav>
                                            <p:tav tm="100000">
                                              <p:val>
                                                <p:strVal val="#ppt_x"/>
                                              </p:val>
                                            </p:tav>
                                          </p:tavLst>
                                        </p:anim>
                                        <p:anim calcmode="lin" valueType="num" p14:bounceEnd="75000">
                                          <p:cBhvr additive="base">
                                            <p:cTn id="55" dur="2000" fill="hold"/>
                                            <p:tgtEl>
                                              <p:spTgt spid="136"/>
                                            </p:tgtEl>
                                            <p:attrNameLst>
                                              <p:attrName>ppt_y</p:attrName>
                                            </p:attrNameLst>
                                          </p:cBhvr>
                                          <p:tavLst>
                                            <p:tav tm="0">
                                              <p:val>
                                                <p:strVal val="1+#ppt_h/2"/>
                                              </p:val>
                                            </p:tav>
                                            <p:tav tm="100000">
                                              <p:val>
                                                <p:strVal val="#ppt_y"/>
                                              </p:val>
                                            </p:tav>
                                          </p:tavLst>
                                        </p:anim>
                                      </p:childTnLst>
                                    </p:cTn>
                                  </p:par>
                                  <p:par>
                                    <p:cTn id="56" presetID="2" presetClass="entr" presetSubtype="12" fill="hold" nodeType="withEffect" p14:presetBounceEnd="75000">
                                      <p:stCondLst>
                                        <p:cond delay="3200"/>
                                      </p:stCondLst>
                                      <p:childTnLst>
                                        <p:set>
                                          <p:cBhvr>
                                            <p:cTn id="57" dur="1" fill="hold">
                                              <p:stCondLst>
                                                <p:cond delay="0"/>
                                              </p:stCondLst>
                                            </p:cTn>
                                            <p:tgtEl>
                                              <p:spTgt spid="134"/>
                                            </p:tgtEl>
                                            <p:attrNameLst>
                                              <p:attrName>style.visibility</p:attrName>
                                            </p:attrNameLst>
                                          </p:cBhvr>
                                          <p:to>
                                            <p:strVal val="visible"/>
                                          </p:to>
                                        </p:set>
                                        <p:anim calcmode="lin" valueType="num" p14:bounceEnd="75000">
                                          <p:cBhvr additive="base">
                                            <p:cTn id="58" dur="2000" fill="hold"/>
                                            <p:tgtEl>
                                              <p:spTgt spid="134"/>
                                            </p:tgtEl>
                                            <p:attrNameLst>
                                              <p:attrName>ppt_x</p:attrName>
                                            </p:attrNameLst>
                                          </p:cBhvr>
                                          <p:tavLst>
                                            <p:tav tm="0">
                                              <p:val>
                                                <p:strVal val="0-#ppt_w/2"/>
                                              </p:val>
                                            </p:tav>
                                            <p:tav tm="100000">
                                              <p:val>
                                                <p:strVal val="#ppt_x"/>
                                              </p:val>
                                            </p:tav>
                                          </p:tavLst>
                                        </p:anim>
                                        <p:anim calcmode="lin" valueType="num" p14:bounceEnd="75000">
                                          <p:cBhvr additive="base">
                                            <p:cTn id="59" dur="2000" fill="hold"/>
                                            <p:tgtEl>
                                              <p:spTgt spid="134"/>
                                            </p:tgtEl>
                                            <p:attrNameLst>
                                              <p:attrName>ppt_y</p:attrName>
                                            </p:attrNameLst>
                                          </p:cBhvr>
                                          <p:tavLst>
                                            <p:tav tm="0">
                                              <p:val>
                                                <p:strVal val="1+#ppt_h/2"/>
                                              </p:val>
                                            </p:tav>
                                            <p:tav tm="100000">
                                              <p:val>
                                                <p:strVal val="#ppt_y"/>
                                              </p:val>
                                            </p:tav>
                                          </p:tavLst>
                                        </p:anim>
                                      </p:childTnLst>
                                    </p:cTn>
                                  </p:par>
                                  <p:par>
                                    <p:cTn id="60" presetID="2" presetClass="entr" presetSubtype="1" fill="hold" nodeType="withEffect" p14:presetBounceEnd="75000">
                                      <p:stCondLst>
                                        <p:cond delay="4000"/>
                                      </p:stCondLst>
                                      <p:childTnLst>
                                        <p:set>
                                          <p:cBhvr>
                                            <p:cTn id="61" dur="1" fill="hold">
                                              <p:stCondLst>
                                                <p:cond delay="0"/>
                                              </p:stCondLst>
                                            </p:cTn>
                                            <p:tgtEl>
                                              <p:spTgt spid="143"/>
                                            </p:tgtEl>
                                            <p:attrNameLst>
                                              <p:attrName>style.visibility</p:attrName>
                                            </p:attrNameLst>
                                          </p:cBhvr>
                                          <p:to>
                                            <p:strVal val="visible"/>
                                          </p:to>
                                        </p:set>
                                        <p:anim calcmode="lin" valueType="num" p14:bounceEnd="75000">
                                          <p:cBhvr additive="base">
                                            <p:cTn id="62" dur="2000" fill="hold"/>
                                            <p:tgtEl>
                                              <p:spTgt spid="143"/>
                                            </p:tgtEl>
                                            <p:attrNameLst>
                                              <p:attrName>ppt_x</p:attrName>
                                            </p:attrNameLst>
                                          </p:cBhvr>
                                          <p:tavLst>
                                            <p:tav tm="0">
                                              <p:val>
                                                <p:strVal val="#ppt_x"/>
                                              </p:val>
                                            </p:tav>
                                            <p:tav tm="100000">
                                              <p:val>
                                                <p:strVal val="#ppt_x"/>
                                              </p:val>
                                            </p:tav>
                                          </p:tavLst>
                                        </p:anim>
                                        <p:anim calcmode="lin" valueType="num" p14:bounceEnd="75000">
                                          <p:cBhvr additive="base">
                                            <p:cTn id="63" dur="2000" fill="hold"/>
                                            <p:tgtEl>
                                              <p:spTgt spid="143"/>
                                            </p:tgtEl>
                                            <p:attrNameLst>
                                              <p:attrName>ppt_y</p:attrName>
                                            </p:attrNameLst>
                                          </p:cBhvr>
                                          <p:tavLst>
                                            <p:tav tm="0">
                                              <p:val>
                                                <p:strVal val="0-#ppt_h/2"/>
                                              </p:val>
                                            </p:tav>
                                            <p:tav tm="100000">
                                              <p:val>
                                                <p:strVal val="#ppt_y"/>
                                              </p:val>
                                            </p:tav>
                                          </p:tavLst>
                                        </p:anim>
                                      </p:childTnLst>
                                    </p:cTn>
                                  </p:par>
                                  <p:par>
                                    <p:cTn id="64" presetID="2" presetClass="entr" presetSubtype="9" fill="hold" nodeType="withEffect" p14:presetBounceEnd="75000">
                                      <p:stCondLst>
                                        <p:cond delay="4500"/>
                                      </p:stCondLst>
                                      <p:childTnLst>
                                        <p:set>
                                          <p:cBhvr>
                                            <p:cTn id="65" dur="1" fill="hold">
                                              <p:stCondLst>
                                                <p:cond delay="0"/>
                                              </p:stCondLst>
                                            </p:cTn>
                                            <p:tgtEl>
                                              <p:spTgt spid="145"/>
                                            </p:tgtEl>
                                            <p:attrNameLst>
                                              <p:attrName>style.visibility</p:attrName>
                                            </p:attrNameLst>
                                          </p:cBhvr>
                                          <p:to>
                                            <p:strVal val="visible"/>
                                          </p:to>
                                        </p:set>
                                        <p:anim calcmode="lin" valueType="num" p14:bounceEnd="75000">
                                          <p:cBhvr additive="base">
                                            <p:cTn id="66" dur="2000" fill="hold"/>
                                            <p:tgtEl>
                                              <p:spTgt spid="145"/>
                                            </p:tgtEl>
                                            <p:attrNameLst>
                                              <p:attrName>ppt_x</p:attrName>
                                            </p:attrNameLst>
                                          </p:cBhvr>
                                          <p:tavLst>
                                            <p:tav tm="0">
                                              <p:val>
                                                <p:strVal val="0-#ppt_w/2"/>
                                              </p:val>
                                            </p:tav>
                                            <p:tav tm="100000">
                                              <p:val>
                                                <p:strVal val="#ppt_x"/>
                                              </p:val>
                                            </p:tav>
                                          </p:tavLst>
                                        </p:anim>
                                        <p:anim calcmode="lin" valueType="num" p14:bounceEnd="75000">
                                          <p:cBhvr additive="base">
                                            <p:cTn id="67" dur="2000" fill="hold"/>
                                            <p:tgtEl>
                                              <p:spTgt spid="145"/>
                                            </p:tgtEl>
                                            <p:attrNameLst>
                                              <p:attrName>ppt_y</p:attrName>
                                            </p:attrNameLst>
                                          </p:cBhvr>
                                          <p:tavLst>
                                            <p:tav tm="0">
                                              <p:val>
                                                <p:strVal val="0-#ppt_h/2"/>
                                              </p:val>
                                            </p:tav>
                                            <p:tav tm="100000">
                                              <p:val>
                                                <p:strVal val="#ppt_y"/>
                                              </p:val>
                                            </p:tav>
                                          </p:tavLst>
                                        </p:anim>
                                      </p:childTnLst>
                                    </p:cTn>
                                  </p:par>
                                  <p:par>
                                    <p:cTn id="68" presetID="2" presetClass="entr" presetSubtype="3" fill="hold" nodeType="withEffect" p14:presetBounceEnd="75000">
                                      <p:stCondLst>
                                        <p:cond delay="4500"/>
                                      </p:stCondLst>
                                      <p:childTnLst>
                                        <p:set>
                                          <p:cBhvr>
                                            <p:cTn id="69" dur="1" fill="hold">
                                              <p:stCondLst>
                                                <p:cond delay="0"/>
                                              </p:stCondLst>
                                            </p:cTn>
                                            <p:tgtEl>
                                              <p:spTgt spid="147"/>
                                            </p:tgtEl>
                                            <p:attrNameLst>
                                              <p:attrName>style.visibility</p:attrName>
                                            </p:attrNameLst>
                                          </p:cBhvr>
                                          <p:to>
                                            <p:strVal val="visible"/>
                                          </p:to>
                                        </p:set>
                                        <p:anim calcmode="lin" valueType="num" p14:bounceEnd="75000">
                                          <p:cBhvr additive="base">
                                            <p:cTn id="70" dur="2000" fill="hold"/>
                                            <p:tgtEl>
                                              <p:spTgt spid="147"/>
                                            </p:tgtEl>
                                            <p:attrNameLst>
                                              <p:attrName>ppt_x</p:attrName>
                                            </p:attrNameLst>
                                          </p:cBhvr>
                                          <p:tavLst>
                                            <p:tav tm="0">
                                              <p:val>
                                                <p:strVal val="1+#ppt_w/2"/>
                                              </p:val>
                                            </p:tav>
                                            <p:tav tm="100000">
                                              <p:val>
                                                <p:strVal val="#ppt_x"/>
                                              </p:val>
                                            </p:tav>
                                          </p:tavLst>
                                        </p:anim>
                                        <p:anim calcmode="lin" valueType="num" p14:bounceEnd="75000">
                                          <p:cBhvr additive="base">
                                            <p:cTn id="71" dur="2000" fill="hold"/>
                                            <p:tgtEl>
                                              <p:spTgt spid="147"/>
                                            </p:tgtEl>
                                            <p:attrNameLst>
                                              <p:attrName>ppt_y</p:attrName>
                                            </p:attrNameLst>
                                          </p:cBhvr>
                                          <p:tavLst>
                                            <p:tav tm="0">
                                              <p:val>
                                                <p:strVal val="0-#ppt_h/2"/>
                                              </p:val>
                                            </p:tav>
                                            <p:tav tm="100000">
                                              <p:val>
                                                <p:strVal val="#ppt_y"/>
                                              </p:val>
                                            </p:tav>
                                          </p:tavLst>
                                        </p:anim>
                                      </p:childTnLst>
                                    </p:cTn>
                                  </p:par>
                                  <p:par>
                                    <p:cTn id="72" presetID="2" presetClass="entr" presetSubtype="1" fill="hold" nodeType="withEffect" p14:presetBounceEnd="75000">
                                      <p:stCondLst>
                                        <p:cond delay="4000"/>
                                      </p:stCondLst>
                                      <p:childTnLst>
                                        <p:set>
                                          <p:cBhvr>
                                            <p:cTn id="73" dur="1" fill="hold">
                                              <p:stCondLst>
                                                <p:cond delay="0"/>
                                              </p:stCondLst>
                                            </p:cTn>
                                            <p:tgtEl>
                                              <p:spTgt spid="142"/>
                                            </p:tgtEl>
                                            <p:attrNameLst>
                                              <p:attrName>style.visibility</p:attrName>
                                            </p:attrNameLst>
                                          </p:cBhvr>
                                          <p:to>
                                            <p:strVal val="visible"/>
                                          </p:to>
                                        </p:set>
                                        <p:anim calcmode="lin" valueType="num" p14:bounceEnd="75000">
                                          <p:cBhvr additive="base">
                                            <p:cTn id="74" dur="2000" fill="hold"/>
                                            <p:tgtEl>
                                              <p:spTgt spid="142"/>
                                            </p:tgtEl>
                                            <p:attrNameLst>
                                              <p:attrName>ppt_x</p:attrName>
                                            </p:attrNameLst>
                                          </p:cBhvr>
                                          <p:tavLst>
                                            <p:tav tm="0">
                                              <p:val>
                                                <p:strVal val="#ppt_x"/>
                                              </p:val>
                                            </p:tav>
                                            <p:tav tm="100000">
                                              <p:val>
                                                <p:strVal val="#ppt_x"/>
                                              </p:val>
                                            </p:tav>
                                          </p:tavLst>
                                        </p:anim>
                                        <p:anim calcmode="lin" valueType="num" p14:bounceEnd="75000">
                                          <p:cBhvr additive="base">
                                            <p:cTn id="75" dur="2000" fill="hold"/>
                                            <p:tgtEl>
                                              <p:spTgt spid="14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3500"/>
                                      </p:stCondLst>
                                      <p:iterate type="lt">
                                        <p:tmPct val="10000"/>
                                      </p:iterate>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0"/>
                                            </p:tgtEl>
                                            <p:attrNameLst>
                                              <p:attrName>ppt_y</p:attrName>
                                            </p:attrNameLst>
                                          </p:cBhvr>
                                          <p:tavLst>
                                            <p:tav tm="0">
                                              <p:val>
                                                <p:strVal val="#ppt_y"/>
                                              </p:val>
                                            </p:tav>
                                            <p:tav tm="100000">
                                              <p:val>
                                                <p:strVal val="#ppt_y"/>
                                              </p:val>
                                            </p:tav>
                                          </p:tavLst>
                                        </p:anim>
                                        <p:anim calcmode="lin" valueType="num">
                                          <p:cBhvr>
                                            <p:cTn id="9"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0"/>
                                            </p:tgtEl>
                                          </p:cBhvr>
                                        </p:animEffect>
                                      </p:childTnLst>
                                    </p:cTn>
                                  </p:par>
                                  <p:par>
                                    <p:cTn id="12" presetID="2" presetClass="entr" presetSubtype="2" fill="hold" nodeType="withEffect">
                                      <p:stCondLst>
                                        <p:cond delay="0"/>
                                      </p:stCondLst>
                                      <p:childTnLst>
                                        <p:set>
                                          <p:cBhvr>
                                            <p:cTn id="13" dur="1" fill="hold">
                                              <p:stCondLst>
                                                <p:cond delay="0"/>
                                              </p:stCondLst>
                                            </p:cTn>
                                            <p:tgtEl>
                                              <p:spTgt spid="154"/>
                                            </p:tgtEl>
                                            <p:attrNameLst>
                                              <p:attrName>style.visibility</p:attrName>
                                            </p:attrNameLst>
                                          </p:cBhvr>
                                          <p:to>
                                            <p:strVal val="visible"/>
                                          </p:to>
                                        </p:set>
                                        <p:anim calcmode="lin" valueType="num">
                                          <p:cBhvr additive="base">
                                            <p:cTn id="14" dur="2000" fill="hold"/>
                                            <p:tgtEl>
                                              <p:spTgt spid="154"/>
                                            </p:tgtEl>
                                            <p:attrNameLst>
                                              <p:attrName>ppt_x</p:attrName>
                                            </p:attrNameLst>
                                          </p:cBhvr>
                                          <p:tavLst>
                                            <p:tav tm="0">
                                              <p:val>
                                                <p:strVal val="1+#ppt_w/2"/>
                                              </p:val>
                                            </p:tav>
                                            <p:tav tm="100000">
                                              <p:val>
                                                <p:strVal val="#ppt_x"/>
                                              </p:val>
                                            </p:tav>
                                          </p:tavLst>
                                        </p:anim>
                                        <p:anim calcmode="lin" valueType="num">
                                          <p:cBhvr additive="base">
                                            <p:cTn id="15" dur="2000" fill="hold"/>
                                            <p:tgtEl>
                                              <p:spTgt spid="154"/>
                                            </p:tgtEl>
                                            <p:attrNameLst>
                                              <p:attrName>ppt_y</p:attrName>
                                            </p:attrNameLst>
                                          </p:cBhvr>
                                          <p:tavLst>
                                            <p:tav tm="0">
                                              <p:val>
                                                <p:strVal val="#ppt_y"/>
                                              </p:val>
                                            </p:tav>
                                            <p:tav tm="100000">
                                              <p:val>
                                                <p:strVal val="#ppt_y"/>
                                              </p:val>
                                            </p:tav>
                                          </p:tavLst>
                                        </p:anim>
                                      </p:childTnLst>
                                    </p:cTn>
                                  </p:par>
                                  <p:par>
                                    <p:cTn id="16" presetID="2" presetClass="entr" presetSubtype="2"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2000" fill="hold"/>
                                            <p:tgtEl>
                                              <p:spTgt spid="2"/>
                                            </p:tgtEl>
                                            <p:attrNameLst>
                                              <p:attrName>ppt_x</p:attrName>
                                            </p:attrNameLst>
                                          </p:cBhvr>
                                          <p:tavLst>
                                            <p:tav tm="0">
                                              <p:val>
                                                <p:strVal val="1+#ppt_w/2"/>
                                              </p:val>
                                            </p:tav>
                                            <p:tav tm="100000">
                                              <p:val>
                                                <p:strVal val="#ppt_x"/>
                                              </p:val>
                                            </p:tav>
                                          </p:tavLst>
                                        </p:anim>
                                        <p:anim calcmode="lin" valueType="num">
                                          <p:cBhvr additive="base">
                                            <p:cTn id="19" dur="2000" fill="hold"/>
                                            <p:tgtEl>
                                              <p:spTgt spid="2"/>
                                            </p:tgtEl>
                                            <p:attrNameLst>
                                              <p:attrName>ppt_y</p:attrName>
                                            </p:attrNameLst>
                                          </p:cBhvr>
                                          <p:tavLst>
                                            <p:tav tm="0">
                                              <p:val>
                                                <p:strVal val="#ppt_y"/>
                                              </p:val>
                                            </p:tav>
                                            <p:tav tm="100000">
                                              <p:val>
                                                <p:strVal val="#ppt_y"/>
                                              </p:val>
                                            </p:tav>
                                          </p:tavLst>
                                        </p:anim>
                                      </p:childTnLst>
                                    </p:cTn>
                                  </p:par>
                                  <p:par>
                                    <p:cTn id="20" presetID="26" presetClass="entr" presetSubtype="0" fill="hold" nodeType="withEffect">
                                      <p:stCondLst>
                                        <p:cond delay="1000"/>
                                      </p:stCondLst>
                                      <p:childTnLst>
                                        <p:set>
                                          <p:cBhvr>
                                            <p:cTn id="21" dur="1" fill="hold">
                                              <p:stCondLst>
                                                <p:cond delay="0"/>
                                              </p:stCondLst>
                                            </p:cTn>
                                            <p:tgtEl>
                                              <p:spTgt spid="152"/>
                                            </p:tgtEl>
                                            <p:attrNameLst>
                                              <p:attrName>style.visibility</p:attrName>
                                            </p:attrNameLst>
                                          </p:cBhvr>
                                          <p:to>
                                            <p:strVal val="visible"/>
                                          </p:to>
                                        </p:set>
                                        <p:animEffect transition="in" filter="wipe(down)">
                                          <p:cBhvr>
                                            <p:cTn id="22" dur="580">
                                              <p:stCondLst>
                                                <p:cond delay="0"/>
                                              </p:stCondLst>
                                            </p:cTn>
                                            <p:tgtEl>
                                              <p:spTgt spid="152"/>
                                            </p:tgtEl>
                                          </p:cBhvr>
                                        </p:animEffect>
                                        <p:anim calcmode="lin" valueType="num">
                                          <p:cBhvr>
                                            <p:cTn id="23" dur="1822" tmFilter="0,0; 0.14,0.36; 0.43,0.73; 0.71,0.91; 1.0,1.0">
                                              <p:stCondLst>
                                                <p:cond delay="0"/>
                                              </p:stCondLst>
                                            </p:cTn>
                                            <p:tgtEl>
                                              <p:spTgt spid="152"/>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152"/>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152"/>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152"/>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152"/>
                                            </p:tgtEl>
                                            <p:attrNameLst>
                                              <p:attrName>ppt_y</p:attrName>
                                            </p:attrNameLst>
                                          </p:cBhvr>
                                          <p:tavLst>
                                            <p:tav tm="0" fmla="#ppt_y-sin(pi*$)/81">
                                              <p:val>
                                                <p:fltVal val="0"/>
                                              </p:val>
                                            </p:tav>
                                            <p:tav tm="100000">
                                              <p:val>
                                                <p:fltVal val="1"/>
                                              </p:val>
                                            </p:tav>
                                          </p:tavLst>
                                        </p:anim>
                                        <p:animScale>
                                          <p:cBhvr>
                                            <p:cTn id="28" dur="26">
                                              <p:stCondLst>
                                                <p:cond delay="650"/>
                                              </p:stCondLst>
                                            </p:cTn>
                                            <p:tgtEl>
                                              <p:spTgt spid="152"/>
                                            </p:tgtEl>
                                          </p:cBhvr>
                                          <p:to x="100000" y="60000"/>
                                        </p:animScale>
                                        <p:animScale>
                                          <p:cBhvr>
                                            <p:cTn id="29" dur="166" decel="50000">
                                              <p:stCondLst>
                                                <p:cond delay="676"/>
                                              </p:stCondLst>
                                            </p:cTn>
                                            <p:tgtEl>
                                              <p:spTgt spid="152"/>
                                            </p:tgtEl>
                                          </p:cBhvr>
                                          <p:to x="100000" y="100000"/>
                                        </p:animScale>
                                        <p:animScale>
                                          <p:cBhvr>
                                            <p:cTn id="30" dur="26">
                                              <p:stCondLst>
                                                <p:cond delay="1312"/>
                                              </p:stCondLst>
                                            </p:cTn>
                                            <p:tgtEl>
                                              <p:spTgt spid="152"/>
                                            </p:tgtEl>
                                          </p:cBhvr>
                                          <p:to x="100000" y="80000"/>
                                        </p:animScale>
                                        <p:animScale>
                                          <p:cBhvr>
                                            <p:cTn id="31" dur="166" decel="50000">
                                              <p:stCondLst>
                                                <p:cond delay="1338"/>
                                              </p:stCondLst>
                                            </p:cTn>
                                            <p:tgtEl>
                                              <p:spTgt spid="152"/>
                                            </p:tgtEl>
                                          </p:cBhvr>
                                          <p:to x="100000" y="100000"/>
                                        </p:animScale>
                                        <p:animScale>
                                          <p:cBhvr>
                                            <p:cTn id="32" dur="26">
                                              <p:stCondLst>
                                                <p:cond delay="1642"/>
                                              </p:stCondLst>
                                            </p:cTn>
                                            <p:tgtEl>
                                              <p:spTgt spid="152"/>
                                            </p:tgtEl>
                                          </p:cBhvr>
                                          <p:to x="100000" y="90000"/>
                                        </p:animScale>
                                        <p:animScale>
                                          <p:cBhvr>
                                            <p:cTn id="33" dur="166" decel="50000">
                                              <p:stCondLst>
                                                <p:cond delay="1668"/>
                                              </p:stCondLst>
                                            </p:cTn>
                                            <p:tgtEl>
                                              <p:spTgt spid="152"/>
                                            </p:tgtEl>
                                          </p:cBhvr>
                                          <p:to x="100000" y="100000"/>
                                        </p:animScale>
                                        <p:animScale>
                                          <p:cBhvr>
                                            <p:cTn id="34" dur="26">
                                              <p:stCondLst>
                                                <p:cond delay="1808"/>
                                              </p:stCondLst>
                                            </p:cTn>
                                            <p:tgtEl>
                                              <p:spTgt spid="152"/>
                                            </p:tgtEl>
                                          </p:cBhvr>
                                          <p:to x="100000" y="95000"/>
                                        </p:animScale>
                                        <p:animScale>
                                          <p:cBhvr>
                                            <p:cTn id="35" dur="166" decel="50000">
                                              <p:stCondLst>
                                                <p:cond delay="1834"/>
                                              </p:stCondLst>
                                            </p:cTn>
                                            <p:tgtEl>
                                              <p:spTgt spid="152"/>
                                            </p:tgtEl>
                                          </p:cBhvr>
                                          <p:to x="100000" y="100000"/>
                                        </p:animScale>
                                      </p:childTnLst>
                                    </p:cTn>
                                  </p:par>
                                  <p:par>
                                    <p:cTn id="36" presetID="26" presetClass="entr" presetSubtype="0" fill="hold" grpId="0" nodeType="withEffect">
                                      <p:stCondLst>
                                        <p:cond delay="1000"/>
                                      </p:stCondLst>
                                      <p:childTnLst>
                                        <p:set>
                                          <p:cBhvr>
                                            <p:cTn id="37" dur="1" fill="hold">
                                              <p:stCondLst>
                                                <p:cond delay="0"/>
                                              </p:stCondLst>
                                            </p:cTn>
                                            <p:tgtEl>
                                              <p:spTgt spid="3"/>
                                            </p:tgtEl>
                                            <p:attrNameLst>
                                              <p:attrName>style.visibility</p:attrName>
                                            </p:attrNameLst>
                                          </p:cBhvr>
                                          <p:to>
                                            <p:strVal val="visible"/>
                                          </p:to>
                                        </p:set>
                                        <p:animEffect transition="in" filter="wipe(down)">
                                          <p:cBhvr>
                                            <p:cTn id="38" dur="580">
                                              <p:stCondLst>
                                                <p:cond delay="0"/>
                                              </p:stCondLst>
                                            </p:cTn>
                                            <p:tgtEl>
                                              <p:spTgt spid="3"/>
                                            </p:tgtEl>
                                          </p:cBhvr>
                                        </p:animEffect>
                                        <p:anim calcmode="lin" valueType="num">
                                          <p:cBhvr>
                                            <p:cTn id="39"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44" dur="26">
                                              <p:stCondLst>
                                                <p:cond delay="650"/>
                                              </p:stCondLst>
                                            </p:cTn>
                                            <p:tgtEl>
                                              <p:spTgt spid="3"/>
                                            </p:tgtEl>
                                          </p:cBhvr>
                                          <p:to x="100000" y="60000"/>
                                        </p:animScale>
                                        <p:animScale>
                                          <p:cBhvr>
                                            <p:cTn id="45" dur="166" decel="50000">
                                              <p:stCondLst>
                                                <p:cond delay="676"/>
                                              </p:stCondLst>
                                            </p:cTn>
                                            <p:tgtEl>
                                              <p:spTgt spid="3"/>
                                            </p:tgtEl>
                                          </p:cBhvr>
                                          <p:to x="100000" y="100000"/>
                                        </p:animScale>
                                        <p:animScale>
                                          <p:cBhvr>
                                            <p:cTn id="46" dur="26">
                                              <p:stCondLst>
                                                <p:cond delay="1312"/>
                                              </p:stCondLst>
                                            </p:cTn>
                                            <p:tgtEl>
                                              <p:spTgt spid="3"/>
                                            </p:tgtEl>
                                          </p:cBhvr>
                                          <p:to x="100000" y="80000"/>
                                        </p:animScale>
                                        <p:animScale>
                                          <p:cBhvr>
                                            <p:cTn id="47" dur="166" decel="50000">
                                              <p:stCondLst>
                                                <p:cond delay="1338"/>
                                              </p:stCondLst>
                                            </p:cTn>
                                            <p:tgtEl>
                                              <p:spTgt spid="3"/>
                                            </p:tgtEl>
                                          </p:cBhvr>
                                          <p:to x="100000" y="100000"/>
                                        </p:animScale>
                                        <p:animScale>
                                          <p:cBhvr>
                                            <p:cTn id="48" dur="26">
                                              <p:stCondLst>
                                                <p:cond delay="1642"/>
                                              </p:stCondLst>
                                            </p:cTn>
                                            <p:tgtEl>
                                              <p:spTgt spid="3"/>
                                            </p:tgtEl>
                                          </p:cBhvr>
                                          <p:to x="100000" y="90000"/>
                                        </p:animScale>
                                        <p:animScale>
                                          <p:cBhvr>
                                            <p:cTn id="49" dur="166" decel="50000">
                                              <p:stCondLst>
                                                <p:cond delay="1668"/>
                                              </p:stCondLst>
                                            </p:cTn>
                                            <p:tgtEl>
                                              <p:spTgt spid="3"/>
                                            </p:tgtEl>
                                          </p:cBhvr>
                                          <p:to x="100000" y="100000"/>
                                        </p:animScale>
                                        <p:animScale>
                                          <p:cBhvr>
                                            <p:cTn id="50" dur="26">
                                              <p:stCondLst>
                                                <p:cond delay="1808"/>
                                              </p:stCondLst>
                                            </p:cTn>
                                            <p:tgtEl>
                                              <p:spTgt spid="3"/>
                                            </p:tgtEl>
                                          </p:cBhvr>
                                          <p:to x="100000" y="95000"/>
                                        </p:animScale>
                                        <p:animScale>
                                          <p:cBhvr>
                                            <p:cTn id="51" dur="166" decel="50000">
                                              <p:stCondLst>
                                                <p:cond delay="1834"/>
                                              </p:stCondLst>
                                            </p:cTn>
                                            <p:tgtEl>
                                              <p:spTgt spid="3"/>
                                            </p:tgtEl>
                                          </p:cBhvr>
                                          <p:to x="100000" y="100000"/>
                                        </p:animScale>
                                      </p:childTnLst>
                                    </p:cTn>
                                  </p:par>
                                  <p:par>
                                    <p:cTn id="52" presetID="2" presetClass="entr" presetSubtype="6" fill="hold" nodeType="withEffect">
                                      <p:stCondLst>
                                        <p:cond delay="3500"/>
                                      </p:stCondLst>
                                      <p:childTnLst>
                                        <p:set>
                                          <p:cBhvr>
                                            <p:cTn id="53" dur="1" fill="hold">
                                              <p:stCondLst>
                                                <p:cond delay="0"/>
                                              </p:stCondLst>
                                            </p:cTn>
                                            <p:tgtEl>
                                              <p:spTgt spid="136"/>
                                            </p:tgtEl>
                                            <p:attrNameLst>
                                              <p:attrName>style.visibility</p:attrName>
                                            </p:attrNameLst>
                                          </p:cBhvr>
                                          <p:to>
                                            <p:strVal val="visible"/>
                                          </p:to>
                                        </p:set>
                                        <p:anim calcmode="lin" valueType="num">
                                          <p:cBhvr additive="base">
                                            <p:cTn id="54" dur="2000" fill="hold"/>
                                            <p:tgtEl>
                                              <p:spTgt spid="136"/>
                                            </p:tgtEl>
                                            <p:attrNameLst>
                                              <p:attrName>ppt_x</p:attrName>
                                            </p:attrNameLst>
                                          </p:cBhvr>
                                          <p:tavLst>
                                            <p:tav tm="0">
                                              <p:val>
                                                <p:strVal val="1+#ppt_w/2"/>
                                              </p:val>
                                            </p:tav>
                                            <p:tav tm="100000">
                                              <p:val>
                                                <p:strVal val="#ppt_x"/>
                                              </p:val>
                                            </p:tav>
                                          </p:tavLst>
                                        </p:anim>
                                        <p:anim calcmode="lin" valueType="num">
                                          <p:cBhvr additive="base">
                                            <p:cTn id="55" dur="2000" fill="hold"/>
                                            <p:tgtEl>
                                              <p:spTgt spid="136"/>
                                            </p:tgtEl>
                                            <p:attrNameLst>
                                              <p:attrName>ppt_y</p:attrName>
                                            </p:attrNameLst>
                                          </p:cBhvr>
                                          <p:tavLst>
                                            <p:tav tm="0">
                                              <p:val>
                                                <p:strVal val="1+#ppt_h/2"/>
                                              </p:val>
                                            </p:tav>
                                            <p:tav tm="100000">
                                              <p:val>
                                                <p:strVal val="#ppt_y"/>
                                              </p:val>
                                            </p:tav>
                                          </p:tavLst>
                                        </p:anim>
                                      </p:childTnLst>
                                    </p:cTn>
                                  </p:par>
                                  <p:par>
                                    <p:cTn id="56" presetID="2" presetClass="entr" presetSubtype="12" fill="hold" nodeType="withEffect">
                                      <p:stCondLst>
                                        <p:cond delay="3200"/>
                                      </p:stCondLst>
                                      <p:childTnLst>
                                        <p:set>
                                          <p:cBhvr>
                                            <p:cTn id="57" dur="1" fill="hold">
                                              <p:stCondLst>
                                                <p:cond delay="0"/>
                                              </p:stCondLst>
                                            </p:cTn>
                                            <p:tgtEl>
                                              <p:spTgt spid="134"/>
                                            </p:tgtEl>
                                            <p:attrNameLst>
                                              <p:attrName>style.visibility</p:attrName>
                                            </p:attrNameLst>
                                          </p:cBhvr>
                                          <p:to>
                                            <p:strVal val="visible"/>
                                          </p:to>
                                        </p:set>
                                        <p:anim calcmode="lin" valueType="num">
                                          <p:cBhvr additive="base">
                                            <p:cTn id="58" dur="2000" fill="hold"/>
                                            <p:tgtEl>
                                              <p:spTgt spid="134"/>
                                            </p:tgtEl>
                                            <p:attrNameLst>
                                              <p:attrName>ppt_x</p:attrName>
                                            </p:attrNameLst>
                                          </p:cBhvr>
                                          <p:tavLst>
                                            <p:tav tm="0">
                                              <p:val>
                                                <p:strVal val="0-#ppt_w/2"/>
                                              </p:val>
                                            </p:tav>
                                            <p:tav tm="100000">
                                              <p:val>
                                                <p:strVal val="#ppt_x"/>
                                              </p:val>
                                            </p:tav>
                                          </p:tavLst>
                                        </p:anim>
                                        <p:anim calcmode="lin" valueType="num">
                                          <p:cBhvr additive="base">
                                            <p:cTn id="59" dur="2000" fill="hold"/>
                                            <p:tgtEl>
                                              <p:spTgt spid="134"/>
                                            </p:tgtEl>
                                            <p:attrNameLst>
                                              <p:attrName>ppt_y</p:attrName>
                                            </p:attrNameLst>
                                          </p:cBhvr>
                                          <p:tavLst>
                                            <p:tav tm="0">
                                              <p:val>
                                                <p:strVal val="1+#ppt_h/2"/>
                                              </p:val>
                                            </p:tav>
                                            <p:tav tm="100000">
                                              <p:val>
                                                <p:strVal val="#ppt_y"/>
                                              </p:val>
                                            </p:tav>
                                          </p:tavLst>
                                        </p:anim>
                                      </p:childTnLst>
                                    </p:cTn>
                                  </p:par>
                                  <p:par>
                                    <p:cTn id="60" presetID="2" presetClass="entr" presetSubtype="1" fill="hold" nodeType="withEffect">
                                      <p:stCondLst>
                                        <p:cond delay="4000"/>
                                      </p:stCondLst>
                                      <p:childTnLst>
                                        <p:set>
                                          <p:cBhvr>
                                            <p:cTn id="61" dur="1" fill="hold">
                                              <p:stCondLst>
                                                <p:cond delay="0"/>
                                              </p:stCondLst>
                                            </p:cTn>
                                            <p:tgtEl>
                                              <p:spTgt spid="143"/>
                                            </p:tgtEl>
                                            <p:attrNameLst>
                                              <p:attrName>style.visibility</p:attrName>
                                            </p:attrNameLst>
                                          </p:cBhvr>
                                          <p:to>
                                            <p:strVal val="visible"/>
                                          </p:to>
                                        </p:set>
                                        <p:anim calcmode="lin" valueType="num">
                                          <p:cBhvr additive="base">
                                            <p:cTn id="62" dur="2000" fill="hold"/>
                                            <p:tgtEl>
                                              <p:spTgt spid="143"/>
                                            </p:tgtEl>
                                            <p:attrNameLst>
                                              <p:attrName>ppt_x</p:attrName>
                                            </p:attrNameLst>
                                          </p:cBhvr>
                                          <p:tavLst>
                                            <p:tav tm="0">
                                              <p:val>
                                                <p:strVal val="#ppt_x"/>
                                              </p:val>
                                            </p:tav>
                                            <p:tav tm="100000">
                                              <p:val>
                                                <p:strVal val="#ppt_x"/>
                                              </p:val>
                                            </p:tav>
                                          </p:tavLst>
                                        </p:anim>
                                        <p:anim calcmode="lin" valueType="num">
                                          <p:cBhvr additive="base">
                                            <p:cTn id="63" dur="2000" fill="hold"/>
                                            <p:tgtEl>
                                              <p:spTgt spid="143"/>
                                            </p:tgtEl>
                                            <p:attrNameLst>
                                              <p:attrName>ppt_y</p:attrName>
                                            </p:attrNameLst>
                                          </p:cBhvr>
                                          <p:tavLst>
                                            <p:tav tm="0">
                                              <p:val>
                                                <p:strVal val="0-#ppt_h/2"/>
                                              </p:val>
                                            </p:tav>
                                            <p:tav tm="100000">
                                              <p:val>
                                                <p:strVal val="#ppt_y"/>
                                              </p:val>
                                            </p:tav>
                                          </p:tavLst>
                                        </p:anim>
                                      </p:childTnLst>
                                    </p:cTn>
                                  </p:par>
                                  <p:par>
                                    <p:cTn id="64" presetID="2" presetClass="entr" presetSubtype="9" fill="hold" nodeType="withEffect">
                                      <p:stCondLst>
                                        <p:cond delay="4500"/>
                                      </p:stCondLst>
                                      <p:childTnLst>
                                        <p:set>
                                          <p:cBhvr>
                                            <p:cTn id="65" dur="1" fill="hold">
                                              <p:stCondLst>
                                                <p:cond delay="0"/>
                                              </p:stCondLst>
                                            </p:cTn>
                                            <p:tgtEl>
                                              <p:spTgt spid="145"/>
                                            </p:tgtEl>
                                            <p:attrNameLst>
                                              <p:attrName>style.visibility</p:attrName>
                                            </p:attrNameLst>
                                          </p:cBhvr>
                                          <p:to>
                                            <p:strVal val="visible"/>
                                          </p:to>
                                        </p:set>
                                        <p:anim calcmode="lin" valueType="num">
                                          <p:cBhvr additive="base">
                                            <p:cTn id="66" dur="2000" fill="hold"/>
                                            <p:tgtEl>
                                              <p:spTgt spid="145"/>
                                            </p:tgtEl>
                                            <p:attrNameLst>
                                              <p:attrName>ppt_x</p:attrName>
                                            </p:attrNameLst>
                                          </p:cBhvr>
                                          <p:tavLst>
                                            <p:tav tm="0">
                                              <p:val>
                                                <p:strVal val="0-#ppt_w/2"/>
                                              </p:val>
                                            </p:tav>
                                            <p:tav tm="100000">
                                              <p:val>
                                                <p:strVal val="#ppt_x"/>
                                              </p:val>
                                            </p:tav>
                                          </p:tavLst>
                                        </p:anim>
                                        <p:anim calcmode="lin" valueType="num">
                                          <p:cBhvr additive="base">
                                            <p:cTn id="67" dur="2000" fill="hold"/>
                                            <p:tgtEl>
                                              <p:spTgt spid="145"/>
                                            </p:tgtEl>
                                            <p:attrNameLst>
                                              <p:attrName>ppt_y</p:attrName>
                                            </p:attrNameLst>
                                          </p:cBhvr>
                                          <p:tavLst>
                                            <p:tav tm="0">
                                              <p:val>
                                                <p:strVal val="0-#ppt_h/2"/>
                                              </p:val>
                                            </p:tav>
                                            <p:tav tm="100000">
                                              <p:val>
                                                <p:strVal val="#ppt_y"/>
                                              </p:val>
                                            </p:tav>
                                          </p:tavLst>
                                        </p:anim>
                                      </p:childTnLst>
                                    </p:cTn>
                                  </p:par>
                                  <p:par>
                                    <p:cTn id="68" presetID="2" presetClass="entr" presetSubtype="3" fill="hold" nodeType="withEffect">
                                      <p:stCondLst>
                                        <p:cond delay="4500"/>
                                      </p:stCondLst>
                                      <p:childTnLst>
                                        <p:set>
                                          <p:cBhvr>
                                            <p:cTn id="69" dur="1" fill="hold">
                                              <p:stCondLst>
                                                <p:cond delay="0"/>
                                              </p:stCondLst>
                                            </p:cTn>
                                            <p:tgtEl>
                                              <p:spTgt spid="147"/>
                                            </p:tgtEl>
                                            <p:attrNameLst>
                                              <p:attrName>style.visibility</p:attrName>
                                            </p:attrNameLst>
                                          </p:cBhvr>
                                          <p:to>
                                            <p:strVal val="visible"/>
                                          </p:to>
                                        </p:set>
                                        <p:anim calcmode="lin" valueType="num">
                                          <p:cBhvr additive="base">
                                            <p:cTn id="70" dur="2000" fill="hold"/>
                                            <p:tgtEl>
                                              <p:spTgt spid="147"/>
                                            </p:tgtEl>
                                            <p:attrNameLst>
                                              <p:attrName>ppt_x</p:attrName>
                                            </p:attrNameLst>
                                          </p:cBhvr>
                                          <p:tavLst>
                                            <p:tav tm="0">
                                              <p:val>
                                                <p:strVal val="1+#ppt_w/2"/>
                                              </p:val>
                                            </p:tav>
                                            <p:tav tm="100000">
                                              <p:val>
                                                <p:strVal val="#ppt_x"/>
                                              </p:val>
                                            </p:tav>
                                          </p:tavLst>
                                        </p:anim>
                                        <p:anim calcmode="lin" valueType="num">
                                          <p:cBhvr additive="base">
                                            <p:cTn id="71" dur="2000" fill="hold"/>
                                            <p:tgtEl>
                                              <p:spTgt spid="147"/>
                                            </p:tgtEl>
                                            <p:attrNameLst>
                                              <p:attrName>ppt_y</p:attrName>
                                            </p:attrNameLst>
                                          </p:cBhvr>
                                          <p:tavLst>
                                            <p:tav tm="0">
                                              <p:val>
                                                <p:strVal val="0-#ppt_h/2"/>
                                              </p:val>
                                            </p:tav>
                                            <p:tav tm="100000">
                                              <p:val>
                                                <p:strVal val="#ppt_y"/>
                                              </p:val>
                                            </p:tav>
                                          </p:tavLst>
                                        </p:anim>
                                      </p:childTnLst>
                                    </p:cTn>
                                  </p:par>
                                  <p:par>
                                    <p:cTn id="72" presetID="2" presetClass="entr" presetSubtype="1" fill="hold" nodeType="withEffect">
                                      <p:stCondLst>
                                        <p:cond delay="4000"/>
                                      </p:stCondLst>
                                      <p:childTnLst>
                                        <p:set>
                                          <p:cBhvr>
                                            <p:cTn id="73" dur="1" fill="hold">
                                              <p:stCondLst>
                                                <p:cond delay="0"/>
                                              </p:stCondLst>
                                            </p:cTn>
                                            <p:tgtEl>
                                              <p:spTgt spid="142"/>
                                            </p:tgtEl>
                                            <p:attrNameLst>
                                              <p:attrName>style.visibility</p:attrName>
                                            </p:attrNameLst>
                                          </p:cBhvr>
                                          <p:to>
                                            <p:strVal val="visible"/>
                                          </p:to>
                                        </p:set>
                                        <p:anim calcmode="lin" valueType="num">
                                          <p:cBhvr additive="base">
                                            <p:cTn id="74" dur="2000" fill="hold"/>
                                            <p:tgtEl>
                                              <p:spTgt spid="142"/>
                                            </p:tgtEl>
                                            <p:attrNameLst>
                                              <p:attrName>ppt_x</p:attrName>
                                            </p:attrNameLst>
                                          </p:cBhvr>
                                          <p:tavLst>
                                            <p:tav tm="0">
                                              <p:val>
                                                <p:strVal val="#ppt_x"/>
                                              </p:val>
                                            </p:tav>
                                            <p:tav tm="100000">
                                              <p:val>
                                                <p:strVal val="#ppt_x"/>
                                              </p:val>
                                            </p:tav>
                                          </p:tavLst>
                                        </p:anim>
                                        <p:anim calcmode="lin" valueType="num">
                                          <p:cBhvr additive="base">
                                            <p:cTn id="75" dur="2000" fill="hold"/>
                                            <p:tgtEl>
                                              <p:spTgt spid="14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0" grpId="0"/>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5CB7C-0183-D78B-36A0-F52660B6CD0B}"/>
            </a:ext>
          </a:extLst>
        </p:cNvPr>
        <p:cNvGrpSpPr/>
        <p:nvPr/>
      </p:nvGrpSpPr>
      <p:grpSpPr>
        <a:xfrm>
          <a:off x="0" y="0"/>
          <a:ext cx="0" cy="0"/>
          <a:chOff x="0" y="0"/>
          <a:chExt cx="0" cy="0"/>
        </a:xfrm>
      </p:grpSpPr>
      <p:pic>
        <p:nvPicPr>
          <p:cNvPr id="27" name="Picture 26" descr="A cartoon of a person holding a sign and a staff&#10;&#10;AI-generated content may be incorrect.">
            <a:extLst>
              <a:ext uri="{FF2B5EF4-FFF2-40B4-BE49-F238E27FC236}">
                <a16:creationId xmlns:a16="http://schemas.microsoft.com/office/drawing/2014/main" id="{853C381D-692A-4F65-7631-F4B7DFE0E9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3076" y="76601"/>
            <a:ext cx="1662953" cy="3132921"/>
          </a:xfrm>
          <a:prstGeom prst="rect">
            <a:avLst/>
          </a:prstGeom>
        </p:spPr>
      </p:pic>
      <p:pic>
        <p:nvPicPr>
          <p:cNvPr id="26" name="Picture 25" descr="A cartoon of a person holding a sign and a staff&#10;&#10;AI-generated content may be incorrect.">
            <a:extLst>
              <a:ext uri="{FF2B5EF4-FFF2-40B4-BE49-F238E27FC236}">
                <a16:creationId xmlns:a16="http://schemas.microsoft.com/office/drawing/2014/main" id="{C8796F50-F3B9-2E73-55F6-0893E66CB7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7000" y="76600"/>
            <a:ext cx="1662953" cy="3132921"/>
          </a:xfrm>
          <a:prstGeom prst="rect">
            <a:avLst/>
          </a:prstGeom>
        </p:spPr>
      </p:pic>
      <p:sp>
        <p:nvSpPr>
          <p:cNvPr id="59" name="Rectangle 58">
            <a:extLst>
              <a:ext uri="{FF2B5EF4-FFF2-40B4-BE49-F238E27FC236}">
                <a16:creationId xmlns:a16="http://schemas.microsoft.com/office/drawing/2014/main" id="{F9E43126-1EC3-B2B5-962E-64B8E744FDAC}"/>
              </a:ext>
            </a:extLst>
          </p:cNvPr>
          <p:cNvSpPr/>
          <p:nvPr/>
        </p:nvSpPr>
        <p:spPr>
          <a:xfrm rot="10800000">
            <a:off x="-45660" y="5969314"/>
            <a:ext cx="12237660" cy="1169391"/>
          </a:xfrm>
          <a:prstGeom prst="rect">
            <a:avLst/>
          </a:prstGeom>
          <a:solidFill>
            <a:srgbClr val="6E02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2" name="TextBox 1">
            <a:extLst>
              <a:ext uri="{FF2B5EF4-FFF2-40B4-BE49-F238E27FC236}">
                <a16:creationId xmlns:a16="http://schemas.microsoft.com/office/drawing/2014/main" id="{7563FAB4-1137-47F1-B7FE-C17C7E6ECED4}"/>
              </a:ext>
            </a:extLst>
          </p:cNvPr>
          <p:cNvSpPr txBox="1"/>
          <p:nvPr/>
        </p:nvSpPr>
        <p:spPr>
          <a:xfrm>
            <a:off x="7362341" y="985413"/>
            <a:ext cx="4046393" cy="769441"/>
          </a:xfrm>
          <a:prstGeom prst="rect">
            <a:avLst/>
          </a:prstGeom>
          <a:noFill/>
        </p:spPr>
        <p:txBody>
          <a:bodyPr wrap="square" rtlCol="1">
            <a:spAutoFit/>
          </a:bodyPr>
          <a:lstStyle/>
          <a:p>
            <a:pPr algn="ctr" rtl="1"/>
            <a:r>
              <a:rPr lang="fa-IR" sz="4400" b="1" dirty="0">
                <a:solidFill>
                  <a:srgbClr val="6E026F"/>
                </a:solidFill>
                <a:latin typeface="Ravi Bold" panose="02000504000000020004" pitchFamily="2" charset="-78"/>
                <a:ea typeface="Ravi Bold" panose="02000504000000020004" pitchFamily="2" charset="-78"/>
                <a:cs typeface="Ravi Bold" panose="02000504000000020004" pitchFamily="2" charset="-78"/>
              </a:rPr>
              <a:t>شما شروع کنید!</a:t>
            </a:r>
          </a:p>
        </p:txBody>
      </p:sp>
      <p:sp>
        <p:nvSpPr>
          <p:cNvPr id="10" name="TextBox 9">
            <a:extLst>
              <a:ext uri="{FF2B5EF4-FFF2-40B4-BE49-F238E27FC236}">
                <a16:creationId xmlns:a16="http://schemas.microsoft.com/office/drawing/2014/main" id="{9A7E9751-15EC-4396-B592-555AFD0B9252}"/>
              </a:ext>
            </a:extLst>
          </p:cNvPr>
          <p:cNvSpPr txBox="1"/>
          <p:nvPr/>
        </p:nvSpPr>
        <p:spPr>
          <a:xfrm>
            <a:off x="4990358" y="2376704"/>
            <a:ext cx="6873016" cy="646331"/>
          </a:xfrm>
          <a:prstGeom prst="rect">
            <a:avLst/>
          </a:prstGeom>
          <a:noFill/>
        </p:spPr>
        <p:txBody>
          <a:bodyPr wrap="square" rtlCol="1">
            <a:spAutoFit/>
          </a:bodyPr>
          <a:lstStyle/>
          <a:p>
            <a:pPr algn="just" rtl="1">
              <a:lnSpc>
                <a:spcPct val="150000"/>
              </a:lnSpc>
            </a:pPr>
            <a:r>
              <a:rPr lang="fa-IR" sz="2400">
                <a:solidFill>
                  <a:srgbClr val="5F5F5F"/>
                </a:solidFill>
                <a:latin typeface="Ravi" panose="02000504000000020004" pitchFamily="2" charset="-78"/>
                <a:ea typeface="Ravi" panose="02000504000000020004" pitchFamily="2" charset="-78"/>
                <a:cs typeface="Ravi" panose="02000504000000020004" pitchFamily="2" charset="-78"/>
              </a:rPr>
              <a:t>وسط این همه سر و صدا،فـقـط سـرش رو بالا گـرفت.</a:t>
            </a:r>
            <a:endParaRPr lang="fa-IR" sz="2400" dirty="0">
              <a:solidFill>
                <a:srgbClr val="5F5F5F"/>
              </a:solidFill>
              <a:latin typeface="Ravi" panose="02000504000000020004" pitchFamily="2" charset="-78"/>
              <a:ea typeface="Ravi" panose="02000504000000020004" pitchFamily="2" charset="-78"/>
              <a:cs typeface="Ravi" panose="02000504000000020004" pitchFamily="2" charset="-78"/>
            </a:endParaRPr>
          </a:p>
        </p:txBody>
      </p:sp>
      <p:pic>
        <p:nvPicPr>
          <p:cNvPr id="9" name="Picture 8" descr="A cartoon of a person in a chair&#10;&#10;AI-generated content may be incorrect.">
            <a:extLst>
              <a:ext uri="{FF2B5EF4-FFF2-40B4-BE49-F238E27FC236}">
                <a16:creationId xmlns:a16="http://schemas.microsoft.com/office/drawing/2014/main" id="{887BB07E-F082-4594-A99C-1966D08E85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33358" y="836434"/>
            <a:ext cx="1454697" cy="2006203"/>
          </a:xfrm>
          <a:prstGeom prst="rect">
            <a:avLst/>
          </a:prstGeom>
        </p:spPr>
      </p:pic>
      <p:pic>
        <p:nvPicPr>
          <p:cNvPr id="12" name="Picture 11" descr="A cartoon of a person holding a stick&#10;&#10;AI-generated content may be incorrect.">
            <a:extLst>
              <a:ext uri="{FF2B5EF4-FFF2-40B4-BE49-F238E27FC236}">
                <a16:creationId xmlns:a16="http://schemas.microsoft.com/office/drawing/2014/main" id="{1E170B90-4BC5-34BA-30AB-B3E92455FB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74259" y="2574574"/>
            <a:ext cx="1843823" cy="2365968"/>
          </a:xfrm>
          <a:prstGeom prst="rect">
            <a:avLst/>
          </a:prstGeom>
        </p:spPr>
      </p:pic>
      <p:pic>
        <p:nvPicPr>
          <p:cNvPr id="15" name="Picture 14" descr="A cartoon of a person holding a whip&#10;&#10;AI-generated content may be incorrect.">
            <a:extLst>
              <a:ext uri="{FF2B5EF4-FFF2-40B4-BE49-F238E27FC236}">
                <a16:creationId xmlns:a16="http://schemas.microsoft.com/office/drawing/2014/main" id="{E62623A7-088C-3CF7-1D9B-A19724D4D5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64795" y="2145478"/>
            <a:ext cx="1513718" cy="2551347"/>
          </a:xfrm>
          <a:prstGeom prst="rect">
            <a:avLst/>
          </a:prstGeom>
        </p:spPr>
      </p:pic>
      <p:pic>
        <p:nvPicPr>
          <p:cNvPr id="17" name="Picture 16" descr="A cartoon of a person holding a whip&#10;&#10;AI-generated content may be incorrect.">
            <a:extLst>
              <a:ext uri="{FF2B5EF4-FFF2-40B4-BE49-F238E27FC236}">
                <a16:creationId xmlns:a16="http://schemas.microsoft.com/office/drawing/2014/main" id="{5C3E412C-F0D5-CCC3-CC2D-F7572CEC219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01867" y="3010865"/>
            <a:ext cx="2121749" cy="2464618"/>
          </a:xfrm>
          <a:prstGeom prst="rect">
            <a:avLst/>
          </a:prstGeom>
        </p:spPr>
      </p:pic>
      <p:pic>
        <p:nvPicPr>
          <p:cNvPr id="19" name="Picture 18" descr="A purple and yellow snake&#10;&#10;AI-generated content may be incorrect.">
            <a:extLst>
              <a:ext uri="{FF2B5EF4-FFF2-40B4-BE49-F238E27FC236}">
                <a16:creationId xmlns:a16="http://schemas.microsoft.com/office/drawing/2014/main" id="{2DFE1C17-E6E1-B104-2508-982A0F34B64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15524" y="4716396"/>
            <a:ext cx="1734834" cy="778658"/>
          </a:xfrm>
          <a:prstGeom prst="rect">
            <a:avLst/>
          </a:prstGeom>
        </p:spPr>
      </p:pic>
      <p:pic>
        <p:nvPicPr>
          <p:cNvPr id="21" name="Picture 20" descr="A yellow and black snake&#10;&#10;AI-generated content may be incorrect.">
            <a:extLst>
              <a:ext uri="{FF2B5EF4-FFF2-40B4-BE49-F238E27FC236}">
                <a16:creationId xmlns:a16="http://schemas.microsoft.com/office/drawing/2014/main" id="{720B946D-CB3D-9667-C15E-B9AEFC47E77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17807" y="4562349"/>
            <a:ext cx="1444211" cy="668044"/>
          </a:xfrm>
          <a:prstGeom prst="rect">
            <a:avLst/>
          </a:prstGeom>
        </p:spPr>
      </p:pic>
      <p:pic>
        <p:nvPicPr>
          <p:cNvPr id="23" name="Picture 22" descr="A yellow and purple snake&#10;&#10;AI-generated content may be incorrect.">
            <a:extLst>
              <a:ext uri="{FF2B5EF4-FFF2-40B4-BE49-F238E27FC236}">
                <a16:creationId xmlns:a16="http://schemas.microsoft.com/office/drawing/2014/main" id="{DB012EAF-3073-C919-E15B-C627D457D08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249777" y="4896371"/>
            <a:ext cx="2366598" cy="1256636"/>
          </a:xfrm>
          <a:prstGeom prst="rect">
            <a:avLst/>
          </a:prstGeom>
        </p:spPr>
      </p:pic>
      <p:pic>
        <p:nvPicPr>
          <p:cNvPr id="29" name="Graphic 28">
            <a:extLst>
              <a:ext uri="{FF2B5EF4-FFF2-40B4-BE49-F238E27FC236}">
                <a16:creationId xmlns:a16="http://schemas.microsoft.com/office/drawing/2014/main" id="{3D600C31-FC0C-F2BE-7FC4-D2741F211E2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806609" y="1748483"/>
            <a:ext cx="5998401" cy="613513"/>
          </a:xfrm>
          <a:prstGeom prst="rect">
            <a:avLst/>
          </a:prstGeom>
        </p:spPr>
      </p:pic>
      <p:pic>
        <p:nvPicPr>
          <p:cNvPr id="31" name="Picture 30" descr="A person with a light shining on his head&#10;&#10;AI-generated content may be incorrect.">
            <a:extLst>
              <a:ext uri="{FF2B5EF4-FFF2-40B4-BE49-F238E27FC236}">
                <a16:creationId xmlns:a16="http://schemas.microsoft.com/office/drawing/2014/main" id="{9725AD76-D5CB-5EE1-625C-6D78D167626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44195" y="-49207"/>
            <a:ext cx="2779828" cy="5969315"/>
          </a:xfrm>
          <a:prstGeom prst="rect">
            <a:avLst/>
          </a:prstGeom>
        </p:spPr>
      </p:pic>
      <p:pic>
        <p:nvPicPr>
          <p:cNvPr id="33" name="Graphic 32">
            <a:extLst>
              <a:ext uri="{FF2B5EF4-FFF2-40B4-BE49-F238E27FC236}">
                <a16:creationId xmlns:a16="http://schemas.microsoft.com/office/drawing/2014/main" id="{D038EF36-8451-2B4D-283A-A2F9691A361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flipH="1">
            <a:off x="11213849" y="544010"/>
            <a:ext cx="633955" cy="1197119"/>
          </a:xfrm>
          <a:prstGeom prst="rect">
            <a:avLst/>
          </a:prstGeom>
        </p:spPr>
      </p:pic>
    </p:spTree>
    <p:extLst>
      <p:ext uri="{BB962C8B-B14F-4D97-AF65-F5344CB8AC3E}">
        <p14:creationId xmlns:p14="http://schemas.microsoft.com/office/powerpoint/2010/main" val="12318117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75000">
                                      <p:stCondLst>
                                        <p:cond delay="2000"/>
                                      </p:stCondLst>
                                      <p:childTnLst>
                                        <p:set>
                                          <p:cBhvr>
                                            <p:cTn id="6" dur="1" fill="hold">
                                              <p:stCondLst>
                                                <p:cond delay="0"/>
                                              </p:stCondLst>
                                            </p:cTn>
                                            <p:tgtEl>
                                              <p:spTgt spid="2"/>
                                            </p:tgtEl>
                                            <p:attrNameLst>
                                              <p:attrName>style.visibility</p:attrName>
                                            </p:attrNameLst>
                                          </p:cBhvr>
                                          <p:to>
                                            <p:strVal val="visible"/>
                                          </p:to>
                                        </p:set>
                                        <p:anim calcmode="lin" valueType="num" p14:bounceEnd="75000">
                                          <p:cBhvr additive="base">
                                            <p:cTn id="7" dur="2000" fill="hold"/>
                                            <p:tgtEl>
                                              <p:spTgt spid="2"/>
                                            </p:tgtEl>
                                            <p:attrNameLst>
                                              <p:attrName>ppt_x</p:attrName>
                                            </p:attrNameLst>
                                          </p:cBhvr>
                                          <p:tavLst>
                                            <p:tav tm="0">
                                              <p:val>
                                                <p:strVal val="1+#ppt_w/2"/>
                                              </p:val>
                                            </p:tav>
                                            <p:tav tm="100000">
                                              <p:val>
                                                <p:strVal val="#ppt_x"/>
                                              </p:val>
                                            </p:tav>
                                          </p:tavLst>
                                        </p:anim>
                                        <p:anim calcmode="lin" valueType="num" p14:bounceEnd="75000">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14:presetBounceEnd="75000">
                                      <p:stCondLst>
                                        <p:cond delay="2000"/>
                                      </p:stCondLst>
                                      <p:childTnLst>
                                        <p:set>
                                          <p:cBhvr>
                                            <p:cTn id="10" dur="1" fill="hold">
                                              <p:stCondLst>
                                                <p:cond delay="0"/>
                                              </p:stCondLst>
                                            </p:cTn>
                                            <p:tgtEl>
                                              <p:spTgt spid="33"/>
                                            </p:tgtEl>
                                            <p:attrNameLst>
                                              <p:attrName>style.visibility</p:attrName>
                                            </p:attrNameLst>
                                          </p:cBhvr>
                                          <p:to>
                                            <p:strVal val="visible"/>
                                          </p:to>
                                        </p:set>
                                        <p:anim calcmode="lin" valueType="num" p14:bounceEnd="75000">
                                          <p:cBhvr additive="base">
                                            <p:cTn id="11" dur="2000" fill="hold"/>
                                            <p:tgtEl>
                                              <p:spTgt spid="33"/>
                                            </p:tgtEl>
                                            <p:attrNameLst>
                                              <p:attrName>ppt_x</p:attrName>
                                            </p:attrNameLst>
                                          </p:cBhvr>
                                          <p:tavLst>
                                            <p:tav tm="0">
                                              <p:val>
                                                <p:strVal val="1+#ppt_w/2"/>
                                              </p:val>
                                            </p:tav>
                                            <p:tav tm="100000">
                                              <p:val>
                                                <p:strVal val="#ppt_x"/>
                                              </p:val>
                                            </p:tav>
                                          </p:tavLst>
                                        </p:anim>
                                        <p:anim calcmode="lin" valueType="num" p14:bounceEnd="75000">
                                          <p:cBhvr additive="base">
                                            <p:cTn id="12" dur="2000" fill="hold"/>
                                            <p:tgtEl>
                                              <p:spTgt spid="33"/>
                                            </p:tgtEl>
                                            <p:attrNameLst>
                                              <p:attrName>ppt_y</p:attrName>
                                            </p:attrNameLst>
                                          </p:cBhvr>
                                          <p:tavLst>
                                            <p:tav tm="0">
                                              <p:val>
                                                <p:strVal val="#ppt_y"/>
                                              </p:val>
                                            </p:tav>
                                            <p:tav tm="100000">
                                              <p:val>
                                                <p:strVal val="#ppt_y"/>
                                              </p:val>
                                            </p:tav>
                                          </p:tavLst>
                                        </p:anim>
                                      </p:childTnLst>
                                    </p:cTn>
                                  </p:par>
                                  <p:par>
                                    <p:cTn id="13" presetID="41" presetClass="entr" presetSubtype="0" fill="hold" grpId="0" nodeType="withEffect">
                                      <p:stCondLst>
                                        <p:cond delay="6500"/>
                                      </p:stCondLst>
                                      <p:iterate type="lt">
                                        <p:tmPct val="10000"/>
                                      </p:iterate>
                                      <p:childTnLst>
                                        <p:set>
                                          <p:cBhvr>
                                            <p:cTn id="14" dur="1" fill="hold">
                                              <p:stCondLst>
                                                <p:cond delay="0"/>
                                              </p:stCondLst>
                                            </p:cTn>
                                            <p:tgtEl>
                                              <p:spTgt spid="10"/>
                                            </p:tgtEl>
                                            <p:attrNameLst>
                                              <p:attrName>style.visibility</p:attrName>
                                            </p:attrNameLst>
                                          </p:cBhvr>
                                          <p:to>
                                            <p:strVal val="visible"/>
                                          </p:to>
                                        </p:set>
                                        <p:anim calcmode="lin" valueType="num">
                                          <p:cBhvr>
                                            <p:cTn id="15"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10"/>
                                            </p:tgtEl>
                                            <p:attrNameLst>
                                              <p:attrName>ppt_y</p:attrName>
                                            </p:attrNameLst>
                                          </p:cBhvr>
                                          <p:tavLst>
                                            <p:tav tm="0">
                                              <p:val>
                                                <p:strVal val="#ppt_y"/>
                                              </p:val>
                                            </p:tav>
                                            <p:tav tm="100000">
                                              <p:val>
                                                <p:strVal val="#ppt_y"/>
                                              </p:val>
                                            </p:tav>
                                          </p:tavLst>
                                        </p:anim>
                                        <p:anim calcmode="lin" valueType="num">
                                          <p:cBhvr>
                                            <p:cTn id="17"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10"/>
                                            </p:tgtEl>
                                          </p:cBhvr>
                                        </p:animEffect>
                                      </p:childTnLst>
                                    </p:cTn>
                                  </p:par>
                                  <p:par>
                                    <p:cTn id="20" presetID="2" presetClass="entr" presetSubtype="1" fill="hold" nodeType="withEffect" p14:presetBounceEnd="75000">
                                      <p:stCondLst>
                                        <p:cond delay="1000"/>
                                      </p:stCondLst>
                                      <p:childTnLst>
                                        <p:set>
                                          <p:cBhvr>
                                            <p:cTn id="21" dur="1" fill="hold">
                                              <p:stCondLst>
                                                <p:cond delay="0"/>
                                              </p:stCondLst>
                                            </p:cTn>
                                            <p:tgtEl>
                                              <p:spTgt spid="9"/>
                                            </p:tgtEl>
                                            <p:attrNameLst>
                                              <p:attrName>style.visibility</p:attrName>
                                            </p:attrNameLst>
                                          </p:cBhvr>
                                          <p:to>
                                            <p:strVal val="visible"/>
                                          </p:to>
                                        </p:set>
                                        <p:anim calcmode="lin" valueType="num" p14:bounceEnd="75000">
                                          <p:cBhvr additive="base">
                                            <p:cTn id="22" dur="2000" fill="hold"/>
                                            <p:tgtEl>
                                              <p:spTgt spid="9"/>
                                            </p:tgtEl>
                                            <p:attrNameLst>
                                              <p:attrName>ppt_x</p:attrName>
                                            </p:attrNameLst>
                                          </p:cBhvr>
                                          <p:tavLst>
                                            <p:tav tm="0">
                                              <p:val>
                                                <p:strVal val="#ppt_x"/>
                                              </p:val>
                                            </p:tav>
                                            <p:tav tm="100000">
                                              <p:val>
                                                <p:strVal val="#ppt_x"/>
                                              </p:val>
                                            </p:tav>
                                          </p:tavLst>
                                        </p:anim>
                                        <p:anim calcmode="lin" valueType="num" p14:bounceEnd="75000">
                                          <p:cBhvr additive="base">
                                            <p:cTn id="23" dur="2000" fill="hold"/>
                                            <p:tgtEl>
                                              <p:spTgt spid="9"/>
                                            </p:tgtEl>
                                            <p:attrNameLst>
                                              <p:attrName>ppt_y</p:attrName>
                                            </p:attrNameLst>
                                          </p:cBhvr>
                                          <p:tavLst>
                                            <p:tav tm="0">
                                              <p:val>
                                                <p:strVal val="0-#ppt_h/2"/>
                                              </p:val>
                                            </p:tav>
                                            <p:tav tm="100000">
                                              <p:val>
                                                <p:strVal val="#ppt_y"/>
                                              </p:val>
                                            </p:tav>
                                          </p:tavLst>
                                        </p:anim>
                                      </p:childTnLst>
                                    </p:cTn>
                                  </p:par>
                                  <p:par>
                                    <p:cTn id="24" presetID="2" presetClass="entr" presetSubtype="3" fill="hold" nodeType="withEffect" p14:presetBounceEnd="75000">
                                      <p:stCondLst>
                                        <p:cond delay="1000"/>
                                      </p:stCondLst>
                                      <p:childTnLst>
                                        <p:set>
                                          <p:cBhvr>
                                            <p:cTn id="25" dur="1" fill="hold">
                                              <p:stCondLst>
                                                <p:cond delay="0"/>
                                              </p:stCondLst>
                                            </p:cTn>
                                            <p:tgtEl>
                                              <p:spTgt spid="17"/>
                                            </p:tgtEl>
                                            <p:attrNameLst>
                                              <p:attrName>style.visibility</p:attrName>
                                            </p:attrNameLst>
                                          </p:cBhvr>
                                          <p:to>
                                            <p:strVal val="visible"/>
                                          </p:to>
                                        </p:set>
                                        <p:anim calcmode="lin" valueType="num" p14:bounceEnd="75000">
                                          <p:cBhvr additive="base">
                                            <p:cTn id="26" dur="2000" fill="hold"/>
                                            <p:tgtEl>
                                              <p:spTgt spid="17"/>
                                            </p:tgtEl>
                                            <p:attrNameLst>
                                              <p:attrName>ppt_x</p:attrName>
                                            </p:attrNameLst>
                                          </p:cBhvr>
                                          <p:tavLst>
                                            <p:tav tm="0">
                                              <p:val>
                                                <p:strVal val="1+#ppt_w/2"/>
                                              </p:val>
                                            </p:tav>
                                            <p:tav tm="100000">
                                              <p:val>
                                                <p:strVal val="#ppt_x"/>
                                              </p:val>
                                            </p:tav>
                                          </p:tavLst>
                                        </p:anim>
                                        <p:anim calcmode="lin" valueType="num" p14:bounceEnd="75000">
                                          <p:cBhvr additive="base">
                                            <p:cTn id="27" dur="2000" fill="hold"/>
                                            <p:tgtEl>
                                              <p:spTgt spid="17"/>
                                            </p:tgtEl>
                                            <p:attrNameLst>
                                              <p:attrName>ppt_y</p:attrName>
                                            </p:attrNameLst>
                                          </p:cBhvr>
                                          <p:tavLst>
                                            <p:tav tm="0">
                                              <p:val>
                                                <p:strVal val="0-#ppt_h/2"/>
                                              </p:val>
                                            </p:tav>
                                            <p:tav tm="100000">
                                              <p:val>
                                                <p:strVal val="#ppt_y"/>
                                              </p:val>
                                            </p:tav>
                                          </p:tavLst>
                                        </p:anim>
                                      </p:childTnLst>
                                    </p:cTn>
                                  </p:par>
                                  <p:par>
                                    <p:cTn id="28" presetID="2" presetClass="entr" presetSubtype="3" fill="hold" nodeType="withEffect" p14:presetBounceEnd="75000">
                                      <p:stCondLst>
                                        <p:cond delay="1000"/>
                                      </p:stCondLst>
                                      <p:childTnLst>
                                        <p:set>
                                          <p:cBhvr>
                                            <p:cTn id="29" dur="1" fill="hold">
                                              <p:stCondLst>
                                                <p:cond delay="0"/>
                                              </p:stCondLst>
                                            </p:cTn>
                                            <p:tgtEl>
                                              <p:spTgt spid="12"/>
                                            </p:tgtEl>
                                            <p:attrNameLst>
                                              <p:attrName>style.visibility</p:attrName>
                                            </p:attrNameLst>
                                          </p:cBhvr>
                                          <p:to>
                                            <p:strVal val="visible"/>
                                          </p:to>
                                        </p:set>
                                        <p:anim calcmode="lin" valueType="num" p14:bounceEnd="75000">
                                          <p:cBhvr additive="base">
                                            <p:cTn id="30" dur="2000" fill="hold"/>
                                            <p:tgtEl>
                                              <p:spTgt spid="12"/>
                                            </p:tgtEl>
                                            <p:attrNameLst>
                                              <p:attrName>ppt_x</p:attrName>
                                            </p:attrNameLst>
                                          </p:cBhvr>
                                          <p:tavLst>
                                            <p:tav tm="0">
                                              <p:val>
                                                <p:strVal val="1+#ppt_w/2"/>
                                              </p:val>
                                            </p:tav>
                                            <p:tav tm="100000">
                                              <p:val>
                                                <p:strVal val="#ppt_x"/>
                                              </p:val>
                                            </p:tav>
                                          </p:tavLst>
                                        </p:anim>
                                        <p:anim calcmode="lin" valueType="num" p14:bounceEnd="75000">
                                          <p:cBhvr additive="base">
                                            <p:cTn id="31" dur="2000" fill="hold"/>
                                            <p:tgtEl>
                                              <p:spTgt spid="12"/>
                                            </p:tgtEl>
                                            <p:attrNameLst>
                                              <p:attrName>ppt_y</p:attrName>
                                            </p:attrNameLst>
                                          </p:cBhvr>
                                          <p:tavLst>
                                            <p:tav tm="0">
                                              <p:val>
                                                <p:strVal val="0-#ppt_h/2"/>
                                              </p:val>
                                            </p:tav>
                                            <p:tav tm="100000">
                                              <p:val>
                                                <p:strVal val="#ppt_y"/>
                                              </p:val>
                                            </p:tav>
                                          </p:tavLst>
                                        </p:anim>
                                      </p:childTnLst>
                                    </p:cTn>
                                  </p:par>
                                  <p:par>
                                    <p:cTn id="32" presetID="2" presetClass="entr" presetSubtype="3" fill="hold" nodeType="withEffect" p14:presetBounceEnd="75000">
                                      <p:stCondLst>
                                        <p:cond delay="1000"/>
                                      </p:stCondLst>
                                      <p:childTnLst>
                                        <p:set>
                                          <p:cBhvr>
                                            <p:cTn id="33" dur="1" fill="hold">
                                              <p:stCondLst>
                                                <p:cond delay="0"/>
                                              </p:stCondLst>
                                            </p:cTn>
                                            <p:tgtEl>
                                              <p:spTgt spid="15"/>
                                            </p:tgtEl>
                                            <p:attrNameLst>
                                              <p:attrName>style.visibility</p:attrName>
                                            </p:attrNameLst>
                                          </p:cBhvr>
                                          <p:to>
                                            <p:strVal val="visible"/>
                                          </p:to>
                                        </p:set>
                                        <p:anim calcmode="lin" valueType="num" p14:bounceEnd="75000">
                                          <p:cBhvr additive="base">
                                            <p:cTn id="34" dur="2000" fill="hold"/>
                                            <p:tgtEl>
                                              <p:spTgt spid="15"/>
                                            </p:tgtEl>
                                            <p:attrNameLst>
                                              <p:attrName>ppt_x</p:attrName>
                                            </p:attrNameLst>
                                          </p:cBhvr>
                                          <p:tavLst>
                                            <p:tav tm="0">
                                              <p:val>
                                                <p:strVal val="1+#ppt_w/2"/>
                                              </p:val>
                                            </p:tav>
                                            <p:tav tm="100000">
                                              <p:val>
                                                <p:strVal val="#ppt_x"/>
                                              </p:val>
                                            </p:tav>
                                          </p:tavLst>
                                        </p:anim>
                                        <p:anim calcmode="lin" valueType="num" p14:bounceEnd="75000">
                                          <p:cBhvr additive="base">
                                            <p:cTn id="35" dur="2000" fill="hold"/>
                                            <p:tgtEl>
                                              <p:spTgt spid="15"/>
                                            </p:tgtEl>
                                            <p:attrNameLst>
                                              <p:attrName>ppt_y</p:attrName>
                                            </p:attrNameLst>
                                          </p:cBhvr>
                                          <p:tavLst>
                                            <p:tav tm="0">
                                              <p:val>
                                                <p:strVal val="0-#ppt_h/2"/>
                                              </p:val>
                                            </p:tav>
                                            <p:tav tm="100000">
                                              <p:val>
                                                <p:strVal val="#ppt_y"/>
                                              </p:val>
                                            </p:tav>
                                          </p:tavLst>
                                        </p:anim>
                                      </p:childTnLst>
                                    </p:cTn>
                                  </p:par>
                                  <p:par>
                                    <p:cTn id="36" presetID="22" presetClass="entr" presetSubtype="1" fill="hold" nodeType="withEffect">
                                      <p:stCondLst>
                                        <p:cond delay="3000"/>
                                      </p:stCondLst>
                                      <p:childTnLst>
                                        <p:set>
                                          <p:cBhvr>
                                            <p:cTn id="37" dur="1" fill="hold">
                                              <p:stCondLst>
                                                <p:cond delay="0"/>
                                              </p:stCondLst>
                                            </p:cTn>
                                            <p:tgtEl>
                                              <p:spTgt spid="23"/>
                                            </p:tgtEl>
                                            <p:attrNameLst>
                                              <p:attrName>style.visibility</p:attrName>
                                            </p:attrNameLst>
                                          </p:cBhvr>
                                          <p:to>
                                            <p:strVal val="visible"/>
                                          </p:to>
                                        </p:set>
                                        <p:animEffect transition="in" filter="wipe(up)">
                                          <p:cBhvr>
                                            <p:cTn id="38" dur="1500"/>
                                            <p:tgtEl>
                                              <p:spTgt spid="23"/>
                                            </p:tgtEl>
                                          </p:cBhvr>
                                        </p:animEffect>
                                      </p:childTnLst>
                                    </p:cTn>
                                  </p:par>
                                  <p:par>
                                    <p:cTn id="39" presetID="22" presetClass="entr" presetSubtype="1" fill="hold" nodeType="withEffect">
                                      <p:stCondLst>
                                        <p:cond delay="4000"/>
                                      </p:stCondLst>
                                      <p:childTnLst>
                                        <p:set>
                                          <p:cBhvr>
                                            <p:cTn id="40" dur="1" fill="hold">
                                              <p:stCondLst>
                                                <p:cond delay="0"/>
                                              </p:stCondLst>
                                            </p:cTn>
                                            <p:tgtEl>
                                              <p:spTgt spid="21"/>
                                            </p:tgtEl>
                                            <p:attrNameLst>
                                              <p:attrName>style.visibility</p:attrName>
                                            </p:attrNameLst>
                                          </p:cBhvr>
                                          <p:to>
                                            <p:strVal val="visible"/>
                                          </p:to>
                                        </p:set>
                                        <p:animEffect transition="in" filter="wipe(up)">
                                          <p:cBhvr>
                                            <p:cTn id="41" dur="1500"/>
                                            <p:tgtEl>
                                              <p:spTgt spid="21"/>
                                            </p:tgtEl>
                                          </p:cBhvr>
                                        </p:animEffect>
                                      </p:childTnLst>
                                    </p:cTn>
                                  </p:par>
                                  <p:par>
                                    <p:cTn id="42" presetID="22" presetClass="entr" presetSubtype="1" fill="hold" nodeType="withEffect">
                                      <p:stCondLst>
                                        <p:cond delay="4700"/>
                                      </p:stCondLst>
                                      <p:childTnLst>
                                        <p:set>
                                          <p:cBhvr>
                                            <p:cTn id="43" dur="1" fill="hold">
                                              <p:stCondLst>
                                                <p:cond delay="0"/>
                                              </p:stCondLst>
                                            </p:cTn>
                                            <p:tgtEl>
                                              <p:spTgt spid="19"/>
                                            </p:tgtEl>
                                            <p:attrNameLst>
                                              <p:attrName>style.visibility</p:attrName>
                                            </p:attrNameLst>
                                          </p:cBhvr>
                                          <p:to>
                                            <p:strVal val="visible"/>
                                          </p:to>
                                        </p:set>
                                        <p:animEffect transition="in" filter="wipe(up)">
                                          <p:cBhvr>
                                            <p:cTn id="44" dur="1500"/>
                                            <p:tgtEl>
                                              <p:spTgt spid="19"/>
                                            </p:tgtEl>
                                          </p:cBhvr>
                                        </p:animEffect>
                                      </p:childTnLst>
                                    </p:cTn>
                                  </p:par>
                                  <p:par>
                                    <p:cTn id="45" presetID="26" presetClass="entr" presetSubtype="0" fill="hold" nodeType="withEffect">
                                      <p:stCondLst>
                                        <p:cond delay="5000"/>
                                      </p:stCondLst>
                                      <p:childTnLst>
                                        <p:set>
                                          <p:cBhvr>
                                            <p:cTn id="46" dur="1" fill="hold">
                                              <p:stCondLst>
                                                <p:cond delay="0"/>
                                              </p:stCondLst>
                                            </p:cTn>
                                            <p:tgtEl>
                                              <p:spTgt spid="29"/>
                                            </p:tgtEl>
                                            <p:attrNameLst>
                                              <p:attrName>style.visibility</p:attrName>
                                            </p:attrNameLst>
                                          </p:cBhvr>
                                          <p:to>
                                            <p:strVal val="visible"/>
                                          </p:to>
                                        </p:set>
                                        <p:animEffect transition="in" filter="wipe(down)">
                                          <p:cBhvr>
                                            <p:cTn id="47" dur="580">
                                              <p:stCondLst>
                                                <p:cond delay="0"/>
                                              </p:stCondLst>
                                            </p:cTn>
                                            <p:tgtEl>
                                              <p:spTgt spid="29"/>
                                            </p:tgtEl>
                                          </p:cBhvr>
                                        </p:animEffect>
                                        <p:anim calcmode="lin" valueType="num">
                                          <p:cBhvr>
                                            <p:cTn id="48"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53" dur="26">
                                              <p:stCondLst>
                                                <p:cond delay="650"/>
                                              </p:stCondLst>
                                            </p:cTn>
                                            <p:tgtEl>
                                              <p:spTgt spid="29"/>
                                            </p:tgtEl>
                                          </p:cBhvr>
                                          <p:to x="100000" y="60000"/>
                                        </p:animScale>
                                        <p:animScale>
                                          <p:cBhvr>
                                            <p:cTn id="54" dur="166" decel="50000">
                                              <p:stCondLst>
                                                <p:cond delay="676"/>
                                              </p:stCondLst>
                                            </p:cTn>
                                            <p:tgtEl>
                                              <p:spTgt spid="29"/>
                                            </p:tgtEl>
                                          </p:cBhvr>
                                          <p:to x="100000" y="100000"/>
                                        </p:animScale>
                                        <p:animScale>
                                          <p:cBhvr>
                                            <p:cTn id="55" dur="26">
                                              <p:stCondLst>
                                                <p:cond delay="1312"/>
                                              </p:stCondLst>
                                            </p:cTn>
                                            <p:tgtEl>
                                              <p:spTgt spid="29"/>
                                            </p:tgtEl>
                                          </p:cBhvr>
                                          <p:to x="100000" y="80000"/>
                                        </p:animScale>
                                        <p:animScale>
                                          <p:cBhvr>
                                            <p:cTn id="56" dur="166" decel="50000">
                                              <p:stCondLst>
                                                <p:cond delay="1338"/>
                                              </p:stCondLst>
                                            </p:cTn>
                                            <p:tgtEl>
                                              <p:spTgt spid="29"/>
                                            </p:tgtEl>
                                          </p:cBhvr>
                                          <p:to x="100000" y="100000"/>
                                        </p:animScale>
                                        <p:animScale>
                                          <p:cBhvr>
                                            <p:cTn id="57" dur="26">
                                              <p:stCondLst>
                                                <p:cond delay="1642"/>
                                              </p:stCondLst>
                                            </p:cTn>
                                            <p:tgtEl>
                                              <p:spTgt spid="29"/>
                                            </p:tgtEl>
                                          </p:cBhvr>
                                          <p:to x="100000" y="90000"/>
                                        </p:animScale>
                                        <p:animScale>
                                          <p:cBhvr>
                                            <p:cTn id="58" dur="166" decel="50000">
                                              <p:stCondLst>
                                                <p:cond delay="1668"/>
                                              </p:stCondLst>
                                            </p:cTn>
                                            <p:tgtEl>
                                              <p:spTgt spid="29"/>
                                            </p:tgtEl>
                                          </p:cBhvr>
                                          <p:to x="100000" y="100000"/>
                                        </p:animScale>
                                        <p:animScale>
                                          <p:cBhvr>
                                            <p:cTn id="59" dur="26">
                                              <p:stCondLst>
                                                <p:cond delay="1808"/>
                                              </p:stCondLst>
                                            </p:cTn>
                                            <p:tgtEl>
                                              <p:spTgt spid="29"/>
                                            </p:tgtEl>
                                          </p:cBhvr>
                                          <p:to x="100000" y="95000"/>
                                        </p:animScale>
                                        <p:animScale>
                                          <p:cBhvr>
                                            <p:cTn id="60" dur="166" decel="50000">
                                              <p:stCondLst>
                                                <p:cond delay="1834"/>
                                              </p:stCondLst>
                                            </p:cTn>
                                            <p:tgtEl>
                                              <p:spTgt spid="29"/>
                                            </p:tgtEl>
                                          </p:cBhvr>
                                          <p:to x="100000" y="100000"/>
                                        </p:animScale>
                                      </p:childTnLst>
                                    </p:cTn>
                                  </p:par>
                                  <p:par>
                                    <p:cTn id="61" presetID="22" presetClass="entr" presetSubtype="4" fill="hold" nodeType="withEffect">
                                      <p:stCondLst>
                                        <p:cond delay="1400"/>
                                      </p:stCondLst>
                                      <p:childTnLst>
                                        <p:set>
                                          <p:cBhvr>
                                            <p:cTn id="62" dur="1" fill="hold">
                                              <p:stCondLst>
                                                <p:cond delay="0"/>
                                              </p:stCondLst>
                                            </p:cTn>
                                            <p:tgtEl>
                                              <p:spTgt spid="31"/>
                                            </p:tgtEl>
                                            <p:attrNameLst>
                                              <p:attrName>style.visibility</p:attrName>
                                            </p:attrNameLst>
                                          </p:cBhvr>
                                          <p:to>
                                            <p:strVal val="visible"/>
                                          </p:to>
                                        </p:set>
                                        <p:animEffect transition="in" filter="wipe(down)">
                                          <p:cBhvr>
                                            <p:cTn id="63" dur="1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20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1+#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200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2000" fill="hold"/>
                                            <p:tgtEl>
                                              <p:spTgt spid="33"/>
                                            </p:tgtEl>
                                            <p:attrNameLst>
                                              <p:attrName>ppt_x</p:attrName>
                                            </p:attrNameLst>
                                          </p:cBhvr>
                                          <p:tavLst>
                                            <p:tav tm="0">
                                              <p:val>
                                                <p:strVal val="1+#ppt_w/2"/>
                                              </p:val>
                                            </p:tav>
                                            <p:tav tm="100000">
                                              <p:val>
                                                <p:strVal val="#ppt_x"/>
                                              </p:val>
                                            </p:tav>
                                          </p:tavLst>
                                        </p:anim>
                                        <p:anim calcmode="lin" valueType="num">
                                          <p:cBhvr additive="base">
                                            <p:cTn id="12" dur="2000" fill="hold"/>
                                            <p:tgtEl>
                                              <p:spTgt spid="33"/>
                                            </p:tgtEl>
                                            <p:attrNameLst>
                                              <p:attrName>ppt_y</p:attrName>
                                            </p:attrNameLst>
                                          </p:cBhvr>
                                          <p:tavLst>
                                            <p:tav tm="0">
                                              <p:val>
                                                <p:strVal val="#ppt_y"/>
                                              </p:val>
                                            </p:tav>
                                            <p:tav tm="100000">
                                              <p:val>
                                                <p:strVal val="#ppt_y"/>
                                              </p:val>
                                            </p:tav>
                                          </p:tavLst>
                                        </p:anim>
                                      </p:childTnLst>
                                    </p:cTn>
                                  </p:par>
                                  <p:par>
                                    <p:cTn id="13" presetID="41" presetClass="entr" presetSubtype="0" fill="hold" grpId="0" nodeType="withEffect">
                                      <p:stCondLst>
                                        <p:cond delay="6500"/>
                                      </p:stCondLst>
                                      <p:iterate type="lt">
                                        <p:tmPct val="10000"/>
                                      </p:iterate>
                                      <p:childTnLst>
                                        <p:set>
                                          <p:cBhvr>
                                            <p:cTn id="14" dur="1" fill="hold">
                                              <p:stCondLst>
                                                <p:cond delay="0"/>
                                              </p:stCondLst>
                                            </p:cTn>
                                            <p:tgtEl>
                                              <p:spTgt spid="10"/>
                                            </p:tgtEl>
                                            <p:attrNameLst>
                                              <p:attrName>style.visibility</p:attrName>
                                            </p:attrNameLst>
                                          </p:cBhvr>
                                          <p:to>
                                            <p:strVal val="visible"/>
                                          </p:to>
                                        </p:set>
                                        <p:anim calcmode="lin" valueType="num">
                                          <p:cBhvr>
                                            <p:cTn id="15"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10"/>
                                            </p:tgtEl>
                                            <p:attrNameLst>
                                              <p:attrName>ppt_y</p:attrName>
                                            </p:attrNameLst>
                                          </p:cBhvr>
                                          <p:tavLst>
                                            <p:tav tm="0">
                                              <p:val>
                                                <p:strVal val="#ppt_y"/>
                                              </p:val>
                                            </p:tav>
                                            <p:tav tm="100000">
                                              <p:val>
                                                <p:strVal val="#ppt_y"/>
                                              </p:val>
                                            </p:tav>
                                          </p:tavLst>
                                        </p:anim>
                                        <p:anim calcmode="lin" valueType="num">
                                          <p:cBhvr>
                                            <p:cTn id="17"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10"/>
                                            </p:tgtEl>
                                          </p:cBhvr>
                                        </p:animEffect>
                                      </p:childTnLst>
                                    </p:cTn>
                                  </p:par>
                                  <p:par>
                                    <p:cTn id="20" presetID="2" presetClass="entr" presetSubtype="1" fill="hold" nodeType="withEffect">
                                      <p:stCondLst>
                                        <p:cond delay="100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2000" fill="hold"/>
                                            <p:tgtEl>
                                              <p:spTgt spid="9"/>
                                            </p:tgtEl>
                                            <p:attrNameLst>
                                              <p:attrName>ppt_x</p:attrName>
                                            </p:attrNameLst>
                                          </p:cBhvr>
                                          <p:tavLst>
                                            <p:tav tm="0">
                                              <p:val>
                                                <p:strVal val="#ppt_x"/>
                                              </p:val>
                                            </p:tav>
                                            <p:tav tm="100000">
                                              <p:val>
                                                <p:strVal val="#ppt_x"/>
                                              </p:val>
                                            </p:tav>
                                          </p:tavLst>
                                        </p:anim>
                                        <p:anim calcmode="lin" valueType="num">
                                          <p:cBhvr additive="base">
                                            <p:cTn id="23" dur="2000" fill="hold"/>
                                            <p:tgtEl>
                                              <p:spTgt spid="9"/>
                                            </p:tgtEl>
                                            <p:attrNameLst>
                                              <p:attrName>ppt_y</p:attrName>
                                            </p:attrNameLst>
                                          </p:cBhvr>
                                          <p:tavLst>
                                            <p:tav tm="0">
                                              <p:val>
                                                <p:strVal val="0-#ppt_h/2"/>
                                              </p:val>
                                            </p:tav>
                                            <p:tav tm="100000">
                                              <p:val>
                                                <p:strVal val="#ppt_y"/>
                                              </p:val>
                                            </p:tav>
                                          </p:tavLst>
                                        </p:anim>
                                      </p:childTnLst>
                                    </p:cTn>
                                  </p:par>
                                  <p:par>
                                    <p:cTn id="24" presetID="2" presetClass="entr" presetSubtype="3" fill="hold" nodeType="withEffect">
                                      <p:stCondLst>
                                        <p:cond delay="1000"/>
                                      </p:stCondLst>
                                      <p:childTnLst>
                                        <p:set>
                                          <p:cBhvr>
                                            <p:cTn id="25" dur="1" fill="hold">
                                              <p:stCondLst>
                                                <p:cond delay="0"/>
                                              </p:stCondLst>
                                            </p:cTn>
                                            <p:tgtEl>
                                              <p:spTgt spid="17"/>
                                            </p:tgtEl>
                                            <p:attrNameLst>
                                              <p:attrName>style.visibility</p:attrName>
                                            </p:attrNameLst>
                                          </p:cBhvr>
                                          <p:to>
                                            <p:strVal val="visible"/>
                                          </p:to>
                                        </p:set>
                                        <p:anim calcmode="lin" valueType="num">
                                          <p:cBhvr additive="base">
                                            <p:cTn id="26" dur="2000" fill="hold"/>
                                            <p:tgtEl>
                                              <p:spTgt spid="17"/>
                                            </p:tgtEl>
                                            <p:attrNameLst>
                                              <p:attrName>ppt_x</p:attrName>
                                            </p:attrNameLst>
                                          </p:cBhvr>
                                          <p:tavLst>
                                            <p:tav tm="0">
                                              <p:val>
                                                <p:strVal val="1+#ppt_w/2"/>
                                              </p:val>
                                            </p:tav>
                                            <p:tav tm="100000">
                                              <p:val>
                                                <p:strVal val="#ppt_x"/>
                                              </p:val>
                                            </p:tav>
                                          </p:tavLst>
                                        </p:anim>
                                        <p:anim calcmode="lin" valueType="num">
                                          <p:cBhvr additive="base">
                                            <p:cTn id="27" dur="2000" fill="hold"/>
                                            <p:tgtEl>
                                              <p:spTgt spid="17"/>
                                            </p:tgtEl>
                                            <p:attrNameLst>
                                              <p:attrName>ppt_y</p:attrName>
                                            </p:attrNameLst>
                                          </p:cBhvr>
                                          <p:tavLst>
                                            <p:tav tm="0">
                                              <p:val>
                                                <p:strVal val="0-#ppt_h/2"/>
                                              </p:val>
                                            </p:tav>
                                            <p:tav tm="100000">
                                              <p:val>
                                                <p:strVal val="#ppt_y"/>
                                              </p:val>
                                            </p:tav>
                                          </p:tavLst>
                                        </p:anim>
                                      </p:childTnLst>
                                    </p:cTn>
                                  </p:par>
                                  <p:par>
                                    <p:cTn id="28" presetID="2" presetClass="entr" presetSubtype="3" fill="hold" nodeType="withEffect">
                                      <p:stCondLst>
                                        <p:cond delay="100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2000" fill="hold"/>
                                            <p:tgtEl>
                                              <p:spTgt spid="12"/>
                                            </p:tgtEl>
                                            <p:attrNameLst>
                                              <p:attrName>ppt_x</p:attrName>
                                            </p:attrNameLst>
                                          </p:cBhvr>
                                          <p:tavLst>
                                            <p:tav tm="0">
                                              <p:val>
                                                <p:strVal val="1+#ppt_w/2"/>
                                              </p:val>
                                            </p:tav>
                                            <p:tav tm="100000">
                                              <p:val>
                                                <p:strVal val="#ppt_x"/>
                                              </p:val>
                                            </p:tav>
                                          </p:tavLst>
                                        </p:anim>
                                        <p:anim calcmode="lin" valueType="num">
                                          <p:cBhvr additive="base">
                                            <p:cTn id="31" dur="2000" fill="hold"/>
                                            <p:tgtEl>
                                              <p:spTgt spid="12"/>
                                            </p:tgtEl>
                                            <p:attrNameLst>
                                              <p:attrName>ppt_y</p:attrName>
                                            </p:attrNameLst>
                                          </p:cBhvr>
                                          <p:tavLst>
                                            <p:tav tm="0">
                                              <p:val>
                                                <p:strVal val="0-#ppt_h/2"/>
                                              </p:val>
                                            </p:tav>
                                            <p:tav tm="100000">
                                              <p:val>
                                                <p:strVal val="#ppt_y"/>
                                              </p:val>
                                            </p:tav>
                                          </p:tavLst>
                                        </p:anim>
                                      </p:childTnLst>
                                    </p:cTn>
                                  </p:par>
                                  <p:par>
                                    <p:cTn id="32" presetID="2" presetClass="entr" presetSubtype="3" fill="hold" nodeType="withEffect">
                                      <p:stCondLst>
                                        <p:cond delay="1000"/>
                                      </p:stCondLst>
                                      <p:childTnLst>
                                        <p:set>
                                          <p:cBhvr>
                                            <p:cTn id="33" dur="1" fill="hold">
                                              <p:stCondLst>
                                                <p:cond delay="0"/>
                                              </p:stCondLst>
                                            </p:cTn>
                                            <p:tgtEl>
                                              <p:spTgt spid="15"/>
                                            </p:tgtEl>
                                            <p:attrNameLst>
                                              <p:attrName>style.visibility</p:attrName>
                                            </p:attrNameLst>
                                          </p:cBhvr>
                                          <p:to>
                                            <p:strVal val="visible"/>
                                          </p:to>
                                        </p:set>
                                        <p:anim calcmode="lin" valueType="num">
                                          <p:cBhvr additive="base">
                                            <p:cTn id="34" dur="2000" fill="hold"/>
                                            <p:tgtEl>
                                              <p:spTgt spid="15"/>
                                            </p:tgtEl>
                                            <p:attrNameLst>
                                              <p:attrName>ppt_x</p:attrName>
                                            </p:attrNameLst>
                                          </p:cBhvr>
                                          <p:tavLst>
                                            <p:tav tm="0">
                                              <p:val>
                                                <p:strVal val="1+#ppt_w/2"/>
                                              </p:val>
                                            </p:tav>
                                            <p:tav tm="100000">
                                              <p:val>
                                                <p:strVal val="#ppt_x"/>
                                              </p:val>
                                            </p:tav>
                                          </p:tavLst>
                                        </p:anim>
                                        <p:anim calcmode="lin" valueType="num">
                                          <p:cBhvr additive="base">
                                            <p:cTn id="35" dur="2000" fill="hold"/>
                                            <p:tgtEl>
                                              <p:spTgt spid="15"/>
                                            </p:tgtEl>
                                            <p:attrNameLst>
                                              <p:attrName>ppt_y</p:attrName>
                                            </p:attrNameLst>
                                          </p:cBhvr>
                                          <p:tavLst>
                                            <p:tav tm="0">
                                              <p:val>
                                                <p:strVal val="0-#ppt_h/2"/>
                                              </p:val>
                                            </p:tav>
                                            <p:tav tm="100000">
                                              <p:val>
                                                <p:strVal val="#ppt_y"/>
                                              </p:val>
                                            </p:tav>
                                          </p:tavLst>
                                        </p:anim>
                                      </p:childTnLst>
                                    </p:cTn>
                                  </p:par>
                                  <p:par>
                                    <p:cTn id="36" presetID="22" presetClass="entr" presetSubtype="1" fill="hold" nodeType="withEffect">
                                      <p:stCondLst>
                                        <p:cond delay="3000"/>
                                      </p:stCondLst>
                                      <p:childTnLst>
                                        <p:set>
                                          <p:cBhvr>
                                            <p:cTn id="37" dur="1" fill="hold">
                                              <p:stCondLst>
                                                <p:cond delay="0"/>
                                              </p:stCondLst>
                                            </p:cTn>
                                            <p:tgtEl>
                                              <p:spTgt spid="23"/>
                                            </p:tgtEl>
                                            <p:attrNameLst>
                                              <p:attrName>style.visibility</p:attrName>
                                            </p:attrNameLst>
                                          </p:cBhvr>
                                          <p:to>
                                            <p:strVal val="visible"/>
                                          </p:to>
                                        </p:set>
                                        <p:animEffect transition="in" filter="wipe(up)">
                                          <p:cBhvr>
                                            <p:cTn id="38" dur="1500"/>
                                            <p:tgtEl>
                                              <p:spTgt spid="23"/>
                                            </p:tgtEl>
                                          </p:cBhvr>
                                        </p:animEffect>
                                      </p:childTnLst>
                                    </p:cTn>
                                  </p:par>
                                  <p:par>
                                    <p:cTn id="39" presetID="22" presetClass="entr" presetSubtype="1" fill="hold" nodeType="withEffect">
                                      <p:stCondLst>
                                        <p:cond delay="4000"/>
                                      </p:stCondLst>
                                      <p:childTnLst>
                                        <p:set>
                                          <p:cBhvr>
                                            <p:cTn id="40" dur="1" fill="hold">
                                              <p:stCondLst>
                                                <p:cond delay="0"/>
                                              </p:stCondLst>
                                            </p:cTn>
                                            <p:tgtEl>
                                              <p:spTgt spid="21"/>
                                            </p:tgtEl>
                                            <p:attrNameLst>
                                              <p:attrName>style.visibility</p:attrName>
                                            </p:attrNameLst>
                                          </p:cBhvr>
                                          <p:to>
                                            <p:strVal val="visible"/>
                                          </p:to>
                                        </p:set>
                                        <p:animEffect transition="in" filter="wipe(up)">
                                          <p:cBhvr>
                                            <p:cTn id="41" dur="1500"/>
                                            <p:tgtEl>
                                              <p:spTgt spid="21"/>
                                            </p:tgtEl>
                                          </p:cBhvr>
                                        </p:animEffect>
                                      </p:childTnLst>
                                    </p:cTn>
                                  </p:par>
                                  <p:par>
                                    <p:cTn id="42" presetID="22" presetClass="entr" presetSubtype="1" fill="hold" nodeType="withEffect">
                                      <p:stCondLst>
                                        <p:cond delay="4700"/>
                                      </p:stCondLst>
                                      <p:childTnLst>
                                        <p:set>
                                          <p:cBhvr>
                                            <p:cTn id="43" dur="1" fill="hold">
                                              <p:stCondLst>
                                                <p:cond delay="0"/>
                                              </p:stCondLst>
                                            </p:cTn>
                                            <p:tgtEl>
                                              <p:spTgt spid="19"/>
                                            </p:tgtEl>
                                            <p:attrNameLst>
                                              <p:attrName>style.visibility</p:attrName>
                                            </p:attrNameLst>
                                          </p:cBhvr>
                                          <p:to>
                                            <p:strVal val="visible"/>
                                          </p:to>
                                        </p:set>
                                        <p:animEffect transition="in" filter="wipe(up)">
                                          <p:cBhvr>
                                            <p:cTn id="44" dur="1500"/>
                                            <p:tgtEl>
                                              <p:spTgt spid="19"/>
                                            </p:tgtEl>
                                          </p:cBhvr>
                                        </p:animEffect>
                                      </p:childTnLst>
                                    </p:cTn>
                                  </p:par>
                                  <p:par>
                                    <p:cTn id="45" presetID="26" presetClass="entr" presetSubtype="0" fill="hold" nodeType="withEffect">
                                      <p:stCondLst>
                                        <p:cond delay="5000"/>
                                      </p:stCondLst>
                                      <p:childTnLst>
                                        <p:set>
                                          <p:cBhvr>
                                            <p:cTn id="46" dur="1" fill="hold">
                                              <p:stCondLst>
                                                <p:cond delay="0"/>
                                              </p:stCondLst>
                                            </p:cTn>
                                            <p:tgtEl>
                                              <p:spTgt spid="29"/>
                                            </p:tgtEl>
                                            <p:attrNameLst>
                                              <p:attrName>style.visibility</p:attrName>
                                            </p:attrNameLst>
                                          </p:cBhvr>
                                          <p:to>
                                            <p:strVal val="visible"/>
                                          </p:to>
                                        </p:set>
                                        <p:animEffect transition="in" filter="wipe(down)">
                                          <p:cBhvr>
                                            <p:cTn id="47" dur="580">
                                              <p:stCondLst>
                                                <p:cond delay="0"/>
                                              </p:stCondLst>
                                            </p:cTn>
                                            <p:tgtEl>
                                              <p:spTgt spid="29"/>
                                            </p:tgtEl>
                                          </p:cBhvr>
                                        </p:animEffect>
                                        <p:anim calcmode="lin" valueType="num">
                                          <p:cBhvr>
                                            <p:cTn id="48"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53" dur="26">
                                              <p:stCondLst>
                                                <p:cond delay="650"/>
                                              </p:stCondLst>
                                            </p:cTn>
                                            <p:tgtEl>
                                              <p:spTgt spid="29"/>
                                            </p:tgtEl>
                                          </p:cBhvr>
                                          <p:to x="100000" y="60000"/>
                                        </p:animScale>
                                        <p:animScale>
                                          <p:cBhvr>
                                            <p:cTn id="54" dur="166" decel="50000">
                                              <p:stCondLst>
                                                <p:cond delay="676"/>
                                              </p:stCondLst>
                                            </p:cTn>
                                            <p:tgtEl>
                                              <p:spTgt spid="29"/>
                                            </p:tgtEl>
                                          </p:cBhvr>
                                          <p:to x="100000" y="100000"/>
                                        </p:animScale>
                                        <p:animScale>
                                          <p:cBhvr>
                                            <p:cTn id="55" dur="26">
                                              <p:stCondLst>
                                                <p:cond delay="1312"/>
                                              </p:stCondLst>
                                            </p:cTn>
                                            <p:tgtEl>
                                              <p:spTgt spid="29"/>
                                            </p:tgtEl>
                                          </p:cBhvr>
                                          <p:to x="100000" y="80000"/>
                                        </p:animScale>
                                        <p:animScale>
                                          <p:cBhvr>
                                            <p:cTn id="56" dur="166" decel="50000">
                                              <p:stCondLst>
                                                <p:cond delay="1338"/>
                                              </p:stCondLst>
                                            </p:cTn>
                                            <p:tgtEl>
                                              <p:spTgt spid="29"/>
                                            </p:tgtEl>
                                          </p:cBhvr>
                                          <p:to x="100000" y="100000"/>
                                        </p:animScale>
                                        <p:animScale>
                                          <p:cBhvr>
                                            <p:cTn id="57" dur="26">
                                              <p:stCondLst>
                                                <p:cond delay="1642"/>
                                              </p:stCondLst>
                                            </p:cTn>
                                            <p:tgtEl>
                                              <p:spTgt spid="29"/>
                                            </p:tgtEl>
                                          </p:cBhvr>
                                          <p:to x="100000" y="90000"/>
                                        </p:animScale>
                                        <p:animScale>
                                          <p:cBhvr>
                                            <p:cTn id="58" dur="166" decel="50000">
                                              <p:stCondLst>
                                                <p:cond delay="1668"/>
                                              </p:stCondLst>
                                            </p:cTn>
                                            <p:tgtEl>
                                              <p:spTgt spid="29"/>
                                            </p:tgtEl>
                                          </p:cBhvr>
                                          <p:to x="100000" y="100000"/>
                                        </p:animScale>
                                        <p:animScale>
                                          <p:cBhvr>
                                            <p:cTn id="59" dur="26">
                                              <p:stCondLst>
                                                <p:cond delay="1808"/>
                                              </p:stCondLst>
                                            </p:cTn>
                                            <p:tgtEl>
                                              <p:spTgt spid="29"/>
                                            </p:tgtEl>
                                          </p:cBhvr>
                                          <p:to x="100000" y="95000"/>
                                        </p:animScale>
                                        <p:animScale>
                                          <p:cBhvr>
                                            <p:cTn id="60" dur="166" decel="50000">
                                              <p:stCondLst>
                                                <p:cond delay="1834"/>
                                              </p:stCondLst>
                                            </p:cTn>
                                            <p:tgtEl>
                                              <p:spTgt spid="29"/>
                                            </p:tgtEl>
                                          </p:cBhvr>
                                          <p:to x="100000" y="100000"/>
                                        </p:animScale>
                                      </p:childTnLst>
                                    </p:cTn>
                                  </p:par>
                                  <p:par>
                                    <p:cTn id="61" presetID="22" presetClass="entr" presetSubtype="4" fill="hold" nodeType="withEffect">
                                      <p:stCondLst>
                                        <p:cond delay="1400"/>
                                      </p:stCondLst>
                                      <p:childTnLst>
                                        <p:set>
                                          <p:cBhvr>
                                            <p:cTn id="62" dur="1" fill="hold">
                                              <p:stCondLst>
                                                <p:cond delay="0"/>
                                              </p:stCondLst>
                                            </p:cTn>
                                            <p:tgtEl>
                                              <p:spTgt spid="31"/>
                                            </p:tgtEl>
                                            <p:attrNameLst>
                                              <p:attrName>style.visibility</p:attrName>
                                            </p:attrNameLst>
                                          </p:cBhvr>
                                          <p:to>
                                            <p:strVal val="visible"/>
                                          </p:to>
                                        </p:set>
                                        <p:animEffect transition="in" filter="wipe(down)">
                                          <p:cBhvr>
                                            <p:cTn id="63" dur="1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29172-36FC-B8F6-14FB-A2B9625266D9}"/>
            </a:ext>
          </a:extLst>
        </p:cNvPr>
        <p:cNvGrpSpPr/>
        <p:nvPr/>
      </p:nvGrpSpPr>
      <p:grpSpPr>
        <a:xfrm>
          <a:off x="0" y="0"/>
          <a:ext cx="0" cy="0"/>
          <a:chOff x="0" y="0"/>
          <a:chExt cx="0" cy="0"/>
        </a:xfrm>
      </p:grpSpPr>
      <p:pic>
        <p:nvPicPr>
          <p:cNvPr id="21" name="Picture 20" descr="A light shining through a room&#10;&#10;AI-generated content may be incorrect.">
            <a:extLst>
              <a:ext uri="{FF2B5EF4-FFF2-40B4-BE49-F238E27FC236}">
                <a16:creationId xmlns:a16="http://schemas.microsoft.com/office/drawing/2014/main" id="{C88AA704-0C6F-D53E-E2AE-5383ACDBCE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47" y="-36020"/>
            <a:ext cx="5147344" cy="5200216"/>
          </a:xfrm>
          <a:prstGeom prst="rect">
            <a:avLst/>
          </a:prstGeom>
        </p:spPr>
      </p:pic>
      <p:sp>
        <p:nvSpPr>
          <p:cNvPr id="2" name="TextBox 1">
            <a:extLst>
              <a:ext uri="{FF2B5EF4-FFF2-40B4-BE49-F238E27FC236}">
                <a16:creationId xmlns:a16="http://schemas.microsoft.com/office/drawing/2014/main" id="{441A2488-4B15-0565-819F-E883F0FC25BE}"/>
              </a:ext>
            </a:extLst>
          </p:cNvPr>
          <p:cNvSpPr txBox="1"/>
          <p:nvPr/>
        </p:nvSpPr>
        <p:spPr>
          <a:xfrm>
            <a:off x="4642243" y="1226004"/>
            <a:ext cx="7108897" cy="738664"/>
          </a:xfrm>
          <a:prstGeom prst="rect">
            <a:avLst/>
          </a:prstGeom>
          <a:noFill/>
        </p:spPr>
        <p:txBody>
          <a:bodyPr wrap="square" rtlCol="1">
            <a:spAutoFit/>
          </a:bodyPr>
          <a:lstStyle/>
          <a:p>
            <a:pPr algn="ctr" rtl="1"/>
            <a:r>
              <a:rPr lang="fa-IR" sz="4200" b="1" dirty="0">
                <a:solidFill>
                  <a:srgbClr val="6E026F"/>
                </a:solidFill>
                <a:latin typeface="Ravi Bold" panose="02000504000000020004" pitchFamily="2" charset="-78"/>
                <a:ea typeface="Ravi Bold" panose="02000504000000020004" pitchFamily="2" charset="-78"/>
                <a:cs typeface="Ravi Bold" panose="02000504000000020004" pitchFamily="2" charset="-78"/>
              </a:rPr>
              <a:t>قرآن خیلی قشنگ تصویر می‌کنه...</a:t>
            </a:r>
          </a:p>
        </p:txBody>
      </p:sp>
      <p:sp>
        <p:nvSpPr>
          <p:cNvPr id="3" name="TextBox 2">
            <a:extLst>
              <a:ext uri="{FF2B5EF4-FFF2-40B4-BE49-F238E27FC236}">
                <a16:creationId xmlns:a16="http://schemas.microsoft.com/office/drawing/2014/main" id="{4C134D43-33B5-F76D-354A-52FDB0E40030}"/>
              </a:ext>
            </a:extLst>
          </p:cNvPr>
          <p:cNvSpPr txBox="1"/>
          <p:nvPr/>
        </p:nvSpPr>
        <p:spPr>
          <a:xfrm>
            <a:off x="6745718" y="2541536"/>
            <a:ext cx="3881400"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نـتــــــــرس! تو بــرتـــری!</a:t>
            </a:r>
          </a:p>
        </p:txBody>
      </p:sp>
      <p:sp>
        <p:nvSpPr>
          <p:cNvPr id="10" name="TextBox 9">
            <a:extLst>
              <a:ext uri="{FF2B5EF4-FFF2-40B4-BE49-F238E27FC236}">
                <a16:creationId xmlns:a16="http://schemas.microsoft.com/office/drawing/2014/main" id="{1444CC37-B8C7-A792-6F8D-1DB269EE7AAA}"/>
              </a:ext>
            </a:extLst>
          </p:cNvPr>
          <p:cNvSpPr txBox="1"/>
          <p:nvPr/>
        </p:nvSpPr>
        <p:spPr>
          <a:xfrm>
            <a:off x="6730643" y="3273299"/>
            <a:ext cx="3881400" cy="830997"/>
          </a:xfrm>
          <a:prstGeom prst="rect">
            <a:avLst/>
          </a:prstGeom>
          <a:noFill/>
        </p:spPr>
        <p:txBody>
          <a:bodyPr wrap="square" rtlCol="1">
            <a:spAutoFit/>
          </a:bodyPr>
          <a:lstStyle/>
          <a:p>
            <a:pPr algn="just" rtl="1">
              <a:lnSpc>
                <a:spcPct val="150000"/>
              </a:lnSpc>
            </a:pPr>
            <a:r>
              <a:rPr lang="fa-IR" sz="3200" dirty="0">
                <a:solidFill>
                  <a:srgbClr val="5F5F5F"/>
                </a:solidFill>
                <a:latin typeface="Ravi" panose="02000504000000020004" pitchFamily="2" charset="-78"/>
                <a:ea typeface="Ravi" panose="02000504000000020004" pitchFamily="2" charset="-78"/>
                <a:cs typeface="Ravi" panose="02000504000000020004" pitchFamily="2" charset="-78"/>
              </a:rPr>
              <a:t>همگی به سجده افتادن</a:t>
            </a:r>
          </a:p>
        </p:txBody>
      </p:sp>
      <p:pic>
        <p:nvPicPr>
          <p:cNvPr id="9" name="Picture 8" descr="A cartoon of a person in a purple robe&#10;&#10;AI-generated content may be incorrect.">
            <a:extLst>
              <a:ext uri="{FF2B5EF4-FFF2-40B4-BE49-F238E27FC236}">
                <a16:creationId xmlns:a16="http://schemas.microsoft.com/office/drawing/2014/main" id="{5C4BBBBF-7C8F-28A1-55AB-05A66A617E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96216" y="2257079"/>
            <a:ext cx="1147438" cy="2510814"/>
          </a:xfrm>
          <a:prstGeom prst="rect">
            <a:avLst/>
          </a:prstGeom>
        </p:spPr>
      </p:pic>
      <p:pic>
        <p:nvPicPr>
          <p:cNvPr id="17" name="Picture 16" descr="A cartoon of a person and person&#10;&#10;AI-generated content may be incorrect.">
            <a:extLst>
              <a:ext uri="{FF2B5EF4-FFF2-40B4-BE49-F238E27FC236}">
                <a16:creationId xmlns:a16="http://schemas.microsoft.com/office/drawing/2014/main" id="{01C1D835-1B1C-23D5-F733-7EA725ED62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54622" y="4163534"/>
            <a:ext cx="2585457" cy="1591359"/>
          </a:xfrm>
          <a:prstGeom prst="rect">
            <a:avLst/>
          </a:prstGeom>
        </p:spPr>
      </p:pic>
      <p:pic>
        <p:nvPicPr>
          <p:cNvPr id="25" name="Picture 24" descr="A purple arrow pointing to the left&#10;&#10;AI-generated content may be incorrect.">
            <a:extLst>
              <a:ext uri="{FF2B5EF4-FFF2-40B4-BE49-F238E27FC236}">
                <a16:creationId xmlns:a16="http://schemas.microsoft.com/office/drawing/2014/main" id="{6D8E89BF-C24F-728B-3820-BBF13F7E99D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82933" y="5443318"/>
            <a:ext cx="1154035" cy="374175"/>
          </a:xfrm>
          <a:prstGeom prst="rect">
            <a:avLst/>
          </a:prstGeom>
        </p:spPr>
      </p:pic>
      <p:pic>
        <p:nvPicPr>
          <p:cNvPr id="27" name="Picture 26" descr="A purple and black snake&#10;&#10;AI-generated content may be incorrect.">
            <a:extLst>
              <a:ext uri="{FF2B5EF4-FFF2-40B4-BE49-F238E27FC236}">
                <a16:creationId xmlns:a16="http://schemas.microsoft.com/office/drawing/2014/main" id="{2C3ADAB6-D971-3956-65AF-A2EBE5C0E2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79019" y="5480958"/>
            <a:ext cx="885870" cy="286713"/>
          </a:xfrm>
          <a:prstGeom prst="rect">
            <a:avLst/>
          </a:prstGeom>
        </p:spPr>
      </p:pic>
      <p:pic>
        <p:nvPicPr>
          <p:cNvPr id="29" name="Picture 28" descr="A brown and black object&#10;&#10;AI-generated content may be incorrect.">
            <a:extLst>
              <a:ext uri="{FF2B5EF4-FFF2-40B4-BE49-F238E27FC236}">
                <a16:creationId xmlns:a16="http://schemas.microsoft.com/office/drawing/2014/main" id="{C9835CE4-9A2E-87B0-C2BB-A5C10F7103F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63086" y="5336136"/>
            <a:ext cx="1376849" cy="576355"/>
          </a:xfrm>
          <a:prstGeom prst="rect">
            <a:avLst/>
          </a:prstGeom>
        </p:spPr>
      </p:pic>
      <p:pic>
        <p:nvPicPr>
          <p:cNvPr id="31" name="Picture 30" descr="A brown rope with black border&#10;&#10;AI-generated content may be incorrect.">
            <a:extLst>
              <a:ext uri="{FF2B5EF4-FFF2-40B4-BE49-F238E27FC236}">
                <a16:creationId xmlns:a16="http://schemas.microsoft.com/office/drawing/2014/main" id="{64FE3762-8AF8-A202-4DFD-5F7BCE01975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90289" y="5116998"/>
            <a:ext cx="1037668" cy="628276"/>
          </a:xfrm>
          <a:prstGeom prst="rect">
            <a:avLst/>
          </a:prstGeom>
        </p:spPr>
      </p:pic>
      <p:pic>
        <p:nvPicPr>
          <p:cNvPr id="33" name="Picture 32">
            <a:extLst>
              <a:ext uri="{FF2B5EF4-FFF2-40B4-BE49-F238E27FC236}">
                <a16:creationId xmlns:a16="http://schemas.microsoft.com/office/drawing/2014/main" id="{6B5E0117-E6B4-BB37-EBE8-1D9A0577D18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94935" y="5279315"/>
            <a:ext cx="190825" cy="159761"/>
          </a:xfrm>
          <a:prstGeom prst="rect">
            <a:avLst/>
          </a:prstGeom>
        </p:spPr>
      </p:pic>
      <p:pic>
        <p:nvPicPr>
          <p:cNvPr id="35" name="Picture 34">
            <a:extLst>
              <a:ext uri="{FF2B5EF4-FFF2-40B4-BE49-F238E27FC236}">
                <a16:creationId xmlns:a16="http://schemas.microsoft.com/office/drawing/2014/main" id="{A8FD7060-C2D3-A563-4F95-6AD3DBC4B7A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949503" y="5385698"/>
            <a:ext cx="185426" cy="151712"/>
          </a:xfrm>
          <a:prstGeom prst="rect">
            <a:avLst/>
          </a:prstGeom>
        </p:spPr>
      </p:pic>
      <p:pic>
        <p:nvPicPr>
          <p:cNvPr id="37" name="Picture 36">
            <a:extLst>
              <a:ext uri="{FF2B5EF4-FFF2-40B4-BE49-F238E27FC236}">
                <a16:creationId xmlns:a16="http://schemas.microsoft.com/office/drawing/2014/main" id="{AE4227B3-D1B1-9958-450A-F0777EDE9E6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529326" y="5346163"/>
            <a:ext cx="202283" cy="162950"/>
          </a:xfrm>
          <a:prstGeom prst="rect">
            <a:avLst/>
          </a:prstGeom>
        </p:spPr>
      </p:pic>
      <p:pic>
        <p:nvPicPr>
          <p:cNvPr id="39" name="Graphic 38">
            <a:extLst>
              <a:ext uri="{FF2B5EF4-FFF2-40B4-BE49-F238E27FC236}">
                <a16:creationId xmlns:a16="http://schemas.microsoft.com/office/drawing/2014/main" id="{A465BF6B-713F-24B1-CCA4-30F90E08B77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252417" flipH="1">
            <a:off x="10791436" y="2165266"/>
            <a:ext cx="628918" cy="979073"/>
          </a:xfrm>
          <a:prstGeom prst="rect">
            <a:avLst/>
          </a:prstGeom>
        </p:spPr>
      </p:pic>
      <p:pic>
        <p:nvPicPr>
          <p:cNvPr id="41" name="Graphic 40">
            <a:extLst>
              <a:ext uri="{FF2B5EF4-FFF2-40B4-BE49-F238E27FC236}">
                <a16:creationId xmlns:a16="http://schemas.microsoft.com/office/drawing/2014/main" id="{138E6AC2-24A7-1857-9AA0-737B43E6FF6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flipH="1">
            <a:off x="10756371" y="3487927"/>
            <a:ext cx="827106" cy="483280"/>
          </a:xfrm>
          <a:prstGeom prst="rect">
            <a:avLst/>
          </a:prstGeom>
        </p:spPr>
      </p:pic>
      <p:pic>
        <p:nvPicPr>
          <p:cNvPr id="43" name="Picture 42" descr="A purple letter s on a black background&#10;&#10;AI-generated content may be incorrect.">
            <a:extLst>
              <a:ext uri="{FF2B5EF4-FFF2-40B4-BE49-F238E27FC236}">
                <a16:creationId xmlns:a16="http://schemas.microsoft.com/office/drawing/2014/main" id="{D42A5A8A-9A3D-8DAD-06AC-4246A111252D}"/>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441411" y="2957937"/>
            <a:ext cx="297878" cy="826945"/>
          </a:xfrm>
          <a:prstGeom prst="rect">
            <a:avLst/>
          </a:prstGeom>
        </p:spPr>
      </p:pic>
      <p:pic>
        <p:nvPicPr>
          <p:cNvPr id="45" name="Picture 44" descr="A snake on a black background&#10;&#10;AI-generated content may be incorrect.">
            <a:extLst>
              <a:ext uri="{FF2B5EF4-FFF2-40B4-BE49-F238E27FC236}">
                <a16:creationId xmlns:a16="http://schemas.microsoft.com/office/drawing/2014/main" id="{1C61C3DB-3B8D-2166-E7FA-508477EA2572}"/>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676299" y="3247269"/>
            <a:ext cx="482282" cy="772468"/>
          </a:xfrm>
          <a:prstGeom prst="rect">
            <a:avLst/>
          </a:prstGeom>
        </p:spPr>
      </p:pic>
      <p:pic>
        <p:nvPicPr>
          <p:cNvPr id="47" name="Picture 46" descr="A black and gold curved object&#10;&#10;AI-generated content may be incorrect.">
            <a:extLst>
              <a:ext uri="{FF2B5EF4-FFF2-40B4-BE49-F238E27FC236}">
                <a16:creationId xmlns:a16="http://schemas.microsoft.com/office/drawing/2014/main" id="{9A3AEF00-F85F-3E2A-2323-764C18BCDB1F}"/>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4031555" y="3025767"/>
            <a:ext cx="236849" cy="521067"/>
          </a:xfrm>
          <a:prstGeom prst="rect">
            <a:avLst/>
          </a:prstGeom>
        </p:spPr>
      </p:pic>
      <p:pic>
        <p:nvPicPr>
          <p:cNvPr id="49" name="Picture 48" descr="A black and yellow snake&#10;&#10;AI-generated content may be incorrect.">
            <a:extLst>
              <a:ext uri="{FF2B5EF4-FFF2-40B4-BE49-F238E27FC236}">
                <a16:creationId xmlns:a16="http://schemas.microsoft.com/office/drawing/2014/main" id="{0CB1AB19-750F-EF38-AC6B-68D21B40C15E}"/>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534321" y="2442151"/>
            <a:ext cx="544489" cy="650137"/>
          </a:xfrm>
          <a:prstGeom prst="rect">
            <a:avLst/>
          </a:prstGeom>
        </p:spPr>
      </p:pic>
      <p:pic>
        <p:nvPicPr>
          <p:cNvPr id="51" name="Picture 50" descr="A purple snake on a black background&#10;&#10;AI-generated content may be incorrect.">
            <a:extLst>
              <a:ext uri="{FF2B5EF4-FFF2-40B4-BE49-F238E27FC236}">
                <a16:creationId xmlns:a16="http://schemas.microsoft.com/office/drawing/2014/main" id="{202A66AA-6E38-E301-4E26-5C3C6E45A928}"/>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3651354" y="2301776"/>
            <a:ext cx="642169" cy="407229"/>
          </a:xfrm>
          <a:prstGeom prst="rect">
            <a:avLst/>
          </a:prstGeom>
        </p:spPr>
      </p:pic>
      <p:pic>
        <p:nvPicPr>
          <p:cNvPr id="53" name="Picture 52" descr="A purple and black curved object&#10;&#10;AI-generated content may be incorrect.">
            <a:extLst>
              <a:ext uri="{FF2B5EF4-FFF2-40B4-BE49-F238E27FC236}">
                <a16:creationId xmlns:a16="http://schemas.microsoft.com/office/drawing/2014/main" id="{1BB08655-241D-FCD6-F234-F347188828F4}"/>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3330969" y="1932728"/>
            <a:ext cx="684982" cy="404762"/>
          </a:xfrm>
          <a:prstGeom prst="rect">
            <a:avLst/>
          </a:prstGeom>
        </p:spPr>
      </p:pic>
      <p:pic>
        <p:nvPicPr>
          <p:cNvPr id="55" name="Picture 54" descr="A purple and black snake&#10;&#10;AI-generated content may be incorrect.">
            <a:extLst>
              <a:ext uri="{FF2B5EF4-FFF2-40B4-BE49-F238E27FC236}">
                <a16:creationId xmlns:a16="http://schemas.microsoft.com/office/drawing/2014/main" id="{7C3A4057-3512-EABC-CA50-E472DE0D9B22}"/>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3441769" y="2085407"/>
            <a:ext cx="727993" cy="352502"/>
          </a:xfrm>
          <a:prstGeom prst="rect">
            <a:avLst/>
          </a:prstGeom>
        </p:spPr>
      </p:pic>
      <p:pic>
        <p:nvPicPr>
          <p:cNvPr id="12" name="Picture 11" descr="A cartoon of a dragon&#10;&#10;AI-generated content may be incorrect.">
            <a:extLst>
              <a:ext uri="{FF2B5EF4-FFF2-40B4-BE49-F238E27FC236}">
                <a16:creationId xmlns:a16="http://schemas.microsoft.com/office/drawing/2014/main" id="{F1CD239B-6599-6A1E-7DBE-905854D3E7FB}"/>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1124288" y="1488840"/>
            <a:ext cx="2546078" cy="3083533"/>
          </a:xfrm>
          <a:prstGeom prst="rect">
            <a:avLst/>
          </a:prstGeom>
        </p:spPr>
      </p:pic>
      <p:pic>
        <p:nvPicPr>
          <p:cNvPr id="15" name="Picture 14" descr="A cartoon of a person pointing&#10;&#10;AI-generated content may be incorrect.">
            <a:extLst>
              <a:ext uri="{FF2B5EF4-FFF2-40B4-BE49-F238E27FC236}">
                <a16:creationId xmlns:a16="http://schemas.microsoft.com/office/drawing/2014/main" id="{BF2287D6-E7C7-8C94-0BD9-EE9C398A7A99}"/>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7406" y="1769005"/>
            <a:ext cx="2030834" cy="3083533"/>
          </a:xfrm>
          <a:prstGeom prst="rect">
            <a:avLst/>
          </a:prstGeom>
        </p:spPr>
      </p:pic>
      <p:pic>
        <p:nvPicPr>
          <p:cNvPr id="19" name="Picture 18" descr="A cartoon of two men in purple clothes&#10;&#10;AI-generated content may be incorrect.">
            <a:extLst>
              <a:ext uri="{FF2B5EF4-FFF2-40B4-BE49-F238E27FC236}">
                <a16:creationId xmlns:a16="http://schemas.microsoft.com/office/drawing/2014/main" id="{41AE5C5A-3E6B-61F7-EACB-C92C4E744C8C}"/>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211375" y="4226946"/>
            <a:ext cx="2632950" cy="1594045"/>
          </a:xfrm>
          <a:prstGeom prst="rect">
            <a:avLst/>
          </a:prstGeom>
        </p:spPr>
      </p:pic>
      <p:sp>
        <p:nvSpPr>
          <p:cNvPr id="4" name="Rectangle: Rounded Corners 3">
            <a:extLst>
              <a:ext uri="{FF2B5EF4-FFF2-40B4-BE49-F238E27FC236}">
                <a16:creationId xmlns:a16="http://schemas.microsoft.com/office/drawing/2014/main" id="{244ADB11-FEFD-4A12-105E-4A8B06B7D84B}"/>
              </a:ext>
            </a:extLst>
          </p:cNvPr>
          <p:cNvSpPr/>
          <p:nvPr/>
        </p:nvSpPr>
        <p:spPr>
          <a:xfrm>
            <a:off x="13477602" y="3389289"/>
            <a:ext cx="5359620" cy="905312"/>
          </a:xfrm>
          <a:prstGeom prst="roundRect">
            <a:avLst/>
          </a:prstGeom>
          <a:solidFill>
            <a:schemeClr val="bg1"/>
          </a:solidFill>
          <a:ln w="57150">
            <a:solidFill>
              <a:srgbClr val="6E026F"/>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 name="TextBox 4">
            <a:extLst>
              <a:ext uri="{FF2B5EF4-FFF2-40B4-BE49-F238E27FC236}">
                <a16:creationId xmlns:a16="http://schemas.microsoft.com/office/drawing/2014/main" id="{992FD498-63EE-4198-016A-F6B9B4078756}"/>
              </a:ext>
            </a:extLst>
          </p:cNvPr>
          <p:cNvSpPr txBox="1"/>
          <p:nvPr/>
        </p:nvSpPr>
        <p:spPr>
          <a:xfrm>
            <a:off x="13348044" y="2531490"/>
            <a:ext cx="5624907" cy="769441"/>
          </a:xfrm>
          <a:prstGeom prst="rect">
            <a:avLst/>
          </a:prstGeom>
          <a:noFill/>
        </p:spPr>
        <p:txBody>
          <a:bodyPr wrap="square" rtlCol="1">
            <a:spAutoFit/>
          </a:bodyPr>
          <a:lstStyle/>
          <a:p>
            <a:pPr algn="ctr" rtl="1"/>
            <a:r>
              <a:rPr lang="fa-IR" sz="4400" b="1" dirty="0">
                <a:solidFill>
                  <a:srgbClr val="6E026F"/>
                </a:solidFill>
                <a:latin typeface="Ravi Bold" panose="02000504000000020004" pitchFamily="2" charset="-78"/>
                <a:ea typeface="Ravi Bold" panose="02000504000000020004" pitchFamily="2" charset="-78"/>
                <a:cs typeface="Ravi Bold" panose="02000504000000020004" pitchFamily="2" charset="-78"/>
              </a:rPr>
              <a:t>تمام دنـیا مقابـلش بودند!</a:t>
            </a:r>
          </a:p>
        </p:txBody>
      </p:sp>
      <p:pic>
        <p:nvPicPr>
          <p:cNvPr id="6" name="Graphic 5">
            <a:extLst>
              <a:ext uri="{FF2B5EF4-FFF2-40B4-BE49-F238E27FC236}">
                <a16:creationId xmlns:a16="http://schemas.microsoft.com/office/drawing/2014/main" id="{70BB58D4-6232-1E19-46A3-39B7895EA426}"/>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3632798" y="3452164"/>
            <a:ext cx="3954692" cy="753311"/>
          </a:xfrm>
          <a:prstGeom prst="rect">
            <a:avLst/>
          </a:prstGeom>
        </p:spPr>
      </p:pic>
      <p:pic>
        <p:nvPicPr>
          <p:cNvPr id="7" name="Graphic 6">
            <a:extLst>
              <a:ext uri="{FF2B5EF4-FFF2-40B4-BE49-F238E27FC236}">
                <a16:creationId xmlns:a16="http://schemas.microsoft.com/office/drawing/2014/main" id="{F03F1531-CD7A-D47A-92B8-662890A7498C}"/>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17838764" y="3499127"/>
            <a:ext cx="877137" cy="668248"/>
          </a:xfrm>
          <a:prstGeom prst="rect">
            <a:avLst/>
          </a:prstGeom>
        </p:spPr>
      </p:pic>
      <p:sp>
        <p:nvSpPr>
          <p:cNvPr id="8" name="Rectangle 7">
            <a:extLst>
              <a:ext uri="{FF2B5EF4-FFF2-40B4-BE49-F238E27FC236}">
                <a16:creationId xmlns:a16="http://schemas.microsoft.com/office/drawing/2014/main" id="{A2F750AF-B205-EE88-7C9D-BE1521F862DC}"/>
              </a:ext>
            </a:extLst>
          </p:cNvPr>
          <p:cNvSpPr/>
          <p:nvPr/>
        </p:nvSpPr>
        <p:spPr>
          <a:xfrm>
            <a:off x="17690267" y="3389289"/>
            <a:ext cx="45719" cy="905312"/>
          </a:xfrm>
          <a:prstGeom prst="rect">
            <a:avLst/>
          </a:prstGeom>
          <a:solidFill>
            <a:srgbClr val="6E026F"/>
          </a:solidFill>
          <a:ln>
            <a:solidFill>
              <a:srgbClr val="6E026F"/>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9" name="Rectangle 58">
            <a:extLst>
              <a:ext uri="{FF2B5EF4-FFF2-40B4-BE49-F238E27FC236}">
                <a16:creationId xmlns:a16="http://schemas.microsoft.com/office/drawing/2014/main" id="{D168B431-F5F3-CE07-8A61-230DCFE38843}"/>
              </a:ext>
            </a:extLst>
          </p:cNvPr>
          <p:cNvSpPr/>
          <p:nvPr/>
        </p:nvSpPr>
        <p:spPr>
          <a:xfrm rot="10800000">
            <a:off x="-45660" y="5969314"/>
            <a:ext cx="12237660" cy="1169391"/>
          </a:xfrm>
          <a:prstGeom prst="rect">
            <a:avLst/>
          </a:prstGeom>
          <a:solidFill>
            <a:srgbClr val="6E02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Tree>
    <p:extLst>
      <p:ext uri="{BB962C8B-B14F-4D97-AF65-F5344CB8AC3E}">
        <p14:creationId xmlns:p14="http://schemas.microsoft.com/office/powerpoint/2010/main" val="1671305986"/>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5400"/>
                                      </p:stCondLst>
                                      <p:childTnLst>
                                        <p:set>
                                          <p:cBhvr>
                                            <p:cTn id="6" dur="1" fill="hold">
                                              <p:stCondLst>
                                                <p:cond delay="0"/>
                                              </p:stCondLst>
                                            </p:cTn>
                                            <p:tgtEl>
                                              <p:spTgt spid="41"/>
                                            </p:tgtEl>
                                            <p:attrNameLst>
                                              <p:attrName>style.visibility</p:attrName>
                                            </p:attrNameLst>
                                          </p:cBhvr>
                                          <p:to>
                                            <p:strVal val="visible"/>
                                          </p:to>
                                        </p:set>
                                        <p:animEffect transition="in" filter="wipe(down)">
                                          <p:cBhvr>
                                            <p:cTn id="7" dur="580">
                                              <p:stCondLst>
                                                <p:cond delay="0"/>
                                              </p:stCondLst>
                                            </p:cTn>
                                            <p:tgtEl>
                                              <p:spTgt spid="41"/>
                                            </p:tgtEl>
                                          </p:cBhvr>
                                        </p:animEffect>
                                        <p:anim calcmode="lin" valueType="num">
                                          <p:cBhvr>
                                            <p:cTn id="8" dur="1822" tmFilter="0,0; 0.14,0.36; 0.43,0.73; 0.71,0.91; 1.0,1.0">
                                              <p:stCondLst>
                                                <p:cond delay="0"/>
                                              </p:stCondLst>
                                            </p:cTn>
                                            <p:tgtEl>
                                              <p:spTgt spid="4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1"/>
                                            </p:tgtEl>
                                            <p:attrNameLst>
                                              <p:attrName>ppt_y</p:attrName>
                                            </p:attrNameLst>
                                          </p:cBhvr>
                                          <p:tavLst>
                                            <p:tav tm="0" fmla="#ppt_y-sin(pi*$)/81">
                                              <p:val>
                                                <p:fltVal val="0"/>
                                              </p:val>
                                            </p:tav>
                                            <p:tav tm="100000">
                                              <p:val>
                                                <p:fltVal val="1"/>
                                              </p:val>
                                            </p:tav>
                                          </p:tavLst>
                                        </p:anim>
                                        <p:animScale>
                                          <p:cBhvr>
                                            <p:cTn id="13" dur="26">
                                              <p:stCondLst>
                                                <p:cond delay="650"/>
                                              </p:stCondLst>
                                            </p:cTn>
                                            <p:tgtEl>
                                              <p:spTgt spid="41"/>
                                            </p:tgtEl>
                                          </p:cBhvr>
                                          <p:to x="100000" y="60000"/>
                                        </p:animScale>
                                        <p:animScale>
                                          <p:cBhvr>
                                            <p:cTn id="14" dur="166" decel="50000">
                                              <p:stCondLst>
                                                <p:cond delay="676"/>
                                              </p:stCondLst>
                                            </p:cTn>
                                            <p:tgtEl>
                                              <p:spTgt spid="41"/>
                                            </p:tgtEl>
                                          </p:cBhvr>
                                          <p:to x="100000" y="100000"/>
                                        </p:animScale>
                                        <p:animScale>
                                          <p:cBhvr>
                                            <p:cTn id="15" dur="26">
                                              <p:stCondLst>
                                                <p:cond delay="1312"/>
                                              </p:stCondLst>
                                            </p:cTn>
                                            <p:tgtEl>
                                              <p:spTgt spid="41"/>
                                            </p:tgtEl>
                                          </p:cBhvr>
                                          <p:to x="100000" y="80000"/>
                                        </p:animScale>
                                        <p:animScale>
                                          <p:cBhvr>
                                            <p:cTn id="16" dur="166" decel="50000">
                                              <p:stCondLst>
                                                <p:cond delay="1338"/>
                                              </p:stCondLst>
                                            </p:cTn>
                                            <p:tgtEl>
                                              <p:spTgt spid="41"/>
                                            </p:tgtEl>
                                          </p:cBhvr>
                                          <p:to x="100000" y="100000"/>
                                        </p:animScale>
                                        <p:animScale>
                                          <p:cBhvr>
                                            <p:cTn id="17" dur="26">
                                              <p:stCondLst>
                                                <p:cond delay="1642"/>
                                              </p:stCondLst>
                                            </p:cTn>
                                            <p:tgtEl>
                                              <p:spTgt spid="41"/>
                                            </p:tgtEl>
                                          </p:cBhvr>
                                          <p:to x="100000" y="90000"/>
                                        </p:animScale>
                                        <p:animScale>
                                          <p:cBhvr>
                                            <p:cTn id="18" dur="166" decel="50000">
                                              <p:stCondLst>
                                                <p:cond delay="1668"/>
                                              </p:stCondLst>
                                            </p:cTn>
                                            <p:tgtEl>
                                              <p:spTgt spid="41"/>
                                            </p:tgtEl>
                                          </p:cBhvr>
                                          <p:to x="100000" y="100000"/>
                                        </p:animScale>
                                        <p:animScale>
                                          <p:cBhvr>
                                            <p:cTn id="19" dur="26">
                                              <p:stCondLst>
                                                <p:cond delay="1808"/>
                                              </p:stCondLst>
                                            </p:cTn>
                                            <p:tgtEl>
                                              <p:spTgt spid="41"/>
                                            </p:tgtEl>
                                          </p:cBhvr>
                                          <p:to x="100000" y="95000"/>
                                        </p:animScale>
                                        <p:animScale>
                                          <p:cBhvr>
                                            <p:cTn id="20" dur="166" decel="50000">
                                              <p:stCondLst>
                                                <p:cond delay="1834"/>
                                              </p:stCondLst>
                                            </p:cTn>
                                            <p:tgtEl>
                                              <p:spTgt spid="41"/>
                                            </p:tgtEl>
                                          </p:cBhvr>
                                          <p:to x="100000" y="100000"/>
                                        </p:animScale>
                                      </p:childTnLst>
                                    </p:cTn>
                                  </p:par>
                                  <p:par>
                                    <p:cTn id="21" presetID="41" presetClass="entr" presetSubtype="0" fill="hold" grpId="0" nodeType="withEffect">
                                      <p:stCondLst>
                                        <p:cond delay="5400"/>
                                      </p:stCondLst>
                                      <p:iterate type="lt">
                                        <p:tmPct val="10000"/>
                                      </p:iterate>
                                      <p:childTnLst>
                                        <p:set>
                                          <p:cBhvr>
                                            <p:cTn id="22" dur="1" fill="hold">
                                              <p:stCondLst>
                                                <p:cond delay="0"/>
                                              </p:stCondLst>
                                            </p:cTn>
                                            <p:tgtEl>
                                              <p:spTgt spid="10"/>
                                            </p:tgtEl>
                                            <p:attrNameLst>
                                              <p:attrName>style.visibility</p:attrName>
                                            </p:attrNameLst>
                                          </p:cBhvr>
                                          <p:to>
                                            <p:strVal val="visible"/>
                                          </p:to>
                                        </p:set>
                                        <p:anim calcmode="lin" valueType="num">
                                          <p:cBhvr>
                                            <p:cTn id="23"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10"/>
                                            </p:tgtEl>
                                            <p:attrNameLst>
                                              <p:attrName>ppt_y</p:attrName>
                                            </p:attrNameLst>
                                          </p:cBhvr>
                                          <p:tavLst>
                                            <p:tav tm="0">
                                              <p:val>
                                                <p:strVal val="#ppt_y"/>
                                              </p:val>
                                            </p:tav>
                                            <p:tav tm="100000">
                                              <p:val>
                                                <p:strVal val="#ppt_y"/>
                                              </p:val>
                                            </p:tav>
                                          </p:tavLst>
                                        </p:anim>
                                        <p:anim calcmode="lin" valueType="num">
                                          <p:cBhvr>
                                            <p:cTn id="25"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10"/>
                                            </p:tgtEl>
                                          </p:cBhvr>
                                        </p:animEffect>
                                      </p:childTnLst>
                                    </p:cTn>
                                  </p:par>
                                  <p:par>
                                    <p:cTn id="28" presetID="2" presetClass="entr" presetSubtype="3" fill="hold" nodeType="withEffect" p14:presetBounceEnd="75000">
                                      <p:stCondLst>
                                        <p:cond delay="6000"/>
                                      </p:stCondLst>
                                      <p:childTnLst>
                                        <p:set>
                                          <p:cBhvr>
                                            <p:cTn id="29" dur="1" fill="hold">
                                              <p:stCondLst>
                                                <p:cond delay="0"/>
                                              </p:stCondLst>
                                            </p:cTn>
                                            <p:tgtEl>
                                              <p:spTgt spid="17"/>
                                            </p:tgtEl>
                                            <p:attrNameLst>
                                              <p:attrName>style.visibility</p:attrName>
                                            </p:attrNameLst>
                                          </p:cBhvr>
                                          <p:to>
                                            <p:strVal val="visible"/>
                                          </p:to>
                                        </p:set>
                                        <p:anim calcmode="lin" valueType="num" p14:bounceEnd="75000">
                                          <p:cBhvr additive="base">
                                            <p:cTn id="30" dur="2000" fill="hold"/>
                                            <p:tgtEl>
                                              <p:spTgt spid="17"/>
                                            </p:tgtEl>
                                            <p:attrNameLst>
                                              <p:attrName>ppt_x</p:attrName>
                                            </p:attrNameLst>
                                          </p:cBhvr>
                                          <p:tavLst>
                                            <p:tav tm="0">
                                              <p:val>
                                                <p:strVal val="1+#ppt_w/2"/>
                                              </p:val>
                                            </p:tav>
                                            <p:tav tm="100000">
                                              <p:val>
                                                <p:strVal val="#ppt_x"/>
                                              </p:val>
                                            </p:tav>
                                          </p:tavLst>
                                        </p:anim>
                                        <p:anim calcmode="lin" valueType="num" p14:bounceEnd="75000">
                                          <p:cBhvr additive="base">
                                            <p:cTn id="31" dur="2000" fill="hold"/>
                                            <p:tgtEl>
                                              <p:spTgt spid="17"/>
                                            </p:tgtEl>
                                            <p:attrNameLst>
                                              <p:attrName>ppt_y</p:attrName>
                                            </p:attrNameLst>
                                          </p:cBhvr>
                                          <p:tavLst>
                                            <p:tav tm="0">
                                              <p:val>
                                                <p:strVal val="0-#ppt_h/2"/>
                                              </p:val>
                                            </p:tav>
                                            <p:tav tm="100000">
                                              <p:val>
                                                <p:strVal val="#ppt_y"/>
                                              </p:val>
                                            </p:tav>
                                          </p:tavLst>
                                        </p:anim>
                                      </p:childTnLst>
                                    </p:cTn>
                                  </p:par>
                                  <p:par>
                                    <p:cTn id="32" presetID="2" presetClass="entr" presetSubtype="9" fill="hold" nodeType="withEffect" p14:presetBounceEnd="75000">
                                      <p:stCondLst>
                                        <p:cond delay="6000"/>
                                      </p:stCondLst>
                                      <p:childTnLst>
                                        <p:set>
                                          <p:cBhvr>
                                            <p:cTn id="33" dur="1" fill="hold">
                                              <p:stCondLst>
                                                <p:cond delay="0"/>
                                              </p:stCondLst>
                                            </p:cTn>
                                            <p:tgtEl>
                                              <p:spTgt spid="19"/>
                                            </p:tgtEl>
                                            <p:attrNameLst>
                                              <p:attrName>style.visibility</p:attrName>
                                            </p:attrNameLst>
                                          </p:cBhvr>
                                          <p:to>
                                            <p:strVal val="visible"/>
                                          </p:to>
                                        </p:set>
                                        <p:anim calcmode="lin" valueType="num" p14:bounceEnd="75000">
                                          <p:cBhvr additive="base">
                                            <p:cTn id="34" dur="2000" fill="hold"/>
                                            <p:tgtEl>
                                              <p:spTgt spid="19"/>
                                            </p:tgtEl>
                                            <p:attrNameLst>
                                              <p:attrName>ppt_x</p:attrName>
                                            </p:attrNameLst>
                                          </p:cBhvr>
                                          <p:tavLst>
                                            <p:tav tm="0">
                                              <p:val>
                                                <p:strVal val="0-#ppt_w/2"/>
                                              </p:val>
                                            </p:tav>
                                            <p:tav tm="100000">
                                              <p:val>
                                                <p:strVal val="#ppt_x"/>
                                              </p:val>
                                            </p:tav>
                                          </p:tavLst>
                                        </p:anim>
                                        <p:anim calcmode="lin" valueType="num" p14:bounceEnd="75000">
                                          <p:cBhvr additive="base">
                                            <p:cTn id="35" dur="2000" fill="hold"/>
                                            <p:tgtEl>
                                              <p:spTgt spid="19"/>
                                            </p:tgtEl>
                                            <p:attrNameLst>
                                              <p:attrName>ppt_y</p:attrName>
                                            </p:attrNameLst>
                                          </p:cBhvr>
                                          <p:tavLst>
                                            <p:tav tm="0">
                                              <p:val>
                                                <p:strVal val="0-#ppt_h/2"/>
                                              </p:val>
                                            </p:tav>
                                            <p:tav tm="100000">
                                              <p:val>
                                                <p:strVal val="#ppt_y"/>
                                              </p:val>
                                            </p:tav>
                                          </p:tavLst>
                                        </p:anim>
                                      </p:childTnLst>
                                    </p:cTn>
                                  </p:par>
                                  <p:par>
                                    <p:cTn id="36" presetID="2" presetClass="entr" presetSubtype="2" fill="hold" grpId="0" nodeType="withEffect" p14:presetBounceEnd="50000">
                                      <p:stCondLst>
                                        <p:cond delay="500"/>
                                      </p:stCondLst>
                                      <p:childTnLst>
                                        <p:set>
                                          <p:cBhvr>
                                            <p:cTn id="37" dur="1" fill="hold">
                                              <p:stCondLst>
                                                <p:cond delay="0"/>
                                              </p:stCondLst>
                                            </p:cTn>
                                            <p:tgtEl>
                                              <p:spTgt spid="2"/>
                                            </p:tgtEl>
                                            <p:attrNameLst>
                                              <p:attrName>style.visibility</p:attrName>
                                            </p:attrNameLst>
                                          </p:cBhvr>
                                          <p:to>
                                            <p:strVal val="visible"/>
                                          </p:to>
                                        </p:set>
                                        <p:anim calcmode="lin" valueType="num" p14:bounceEnd="50000">
                                          <p:cBhvr additive="base">
                                            <p:cTn id="38" dur="2000" fill="hold"/>
                                            <p:tgtEl>
                                              <p:spTgt spid="2"/>
                                            </p:tgtEl>
                                            <p:attrNameLst>
                                              <p:attrName>ppt_x</p:attrName>
                                            </p:attrNameLst>
                                          </p:cBhvr>
                                          <p:tavLst>
                                            <p:tav tm="0">
                                              <p:val>
                                                <p:strVal val="1+#ppt_w/2"/>
                                              </p:val>
                                            </p:tav>
                                            <p:tav tm="100000">
                                              <p:val>
                                                <p:strVal val="#ppt_x"/>
                                              </p:val>
                                            </p:tav>
                                          </p:tavLst>
                                        </p:anim>
                                        <p:anim calcmode="lin" valueType="num" p14:bounceEnd="50000">
                                          <p:cBhvr additive="base">
                                            <p:cTn id="39" dur="2000" fill="hold"/>
                                            <p:tgtEl>
                                              <p:spTgt spid="2"/>
                                            </p:tgtEl>
                                            <p:attrNameLst>
                                              <p:attrName>ppt_y</p:attrName>
                                            </p:attrNameLst>
                                          </p:cBhvr>
                                          <p:tavLst>
                                            <p:tav tm="0">
                                              <p:val>
                                                <p:strVal val="#ppt_y"/>
                                              </p:val>
                                            </p:tav>
                                            <p:tav tm="100000">
                                              <p:val>
                                                <p:strVal val="#ppt_y"/>
                                              </p:val>
                                            </p:tav>
                                          </p:tavLst>
                                        </p:anim>
                                      </p:childTnLst>
                                    </p:cTn>
                                  </p:par>
                                  <p:par>
                                    <p:cTn id="40" presetID="26" presetClass="entr" presetSubtype="0" fill="hold" nodeType="withEffect">
                                      <p:stCondLst>
                                        <p:cond delay="2000"/>
                                      </p:stCondLst>
                                      <p:childTnLst>
                                        <p:set>
                                          <p:cBhvr>
                                            <p:cTn id="41" dur="1" fill="hold">
                                              <p:stCondLst>
                                                <p:cond delay="0"/>
                                              </p:stCondLst>
                                            </p:cTn>
                                            <p:tgtEl>
                                              <p:spTgt spid="39"/>
                                            </p:tgtEl>
                                            <p:attrNameLst>
                                              <p:attrName>style.visibility</p:attrName>
                                            </p:attrNameLst>
                                          </p:cBhvr>
                                          <p:to>
                                            <p:strVal val="visible"/>
                                          </p:to>
                                        </p:set>
                                        <p:animEffect transition="in" filter="wipe(down)">
                                          <p:cBhvr>
                                            <p:cTn id="42" dur="580">
                                              <p:stCondLst>
                                                <p:cond delay="0"/>
                                              </p:stCondLst>
                                            </p:cTn>
                                            <p:tgtEl>
                                              <p:spTgt spid="39"/>
                                            </p:tgtEl>
                                          </p:cBhvr>
                                        </p:animEffect>
                                        <p:anim calcmode="lin" valueType="num">
                                          <p:cBhvr>
                                            <p:cTn id="43"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48" dur="26">
                                              <p:stCondLst>
                                                <p:cond delay="650"/>
                                              </p:stCondLst>
                                            </p:cTn>
                                            <p:tgtEl>
                                              <p:spTgt spid="39"/>
                                            </p:tgtEl>
                                          </p:cBhvr>
                                          <p:to x="100000" y="60000"/>
                                        </p:animScale>
                                        <p:animScale>
                                          <p:cBhvr>
                                            <p:cTn id="49" dur="166" decel="50000">
                                              <p:stCondLst>
                                                <p:cond delay="676"/>
                                              </p:stCondLst>
                                            </p:cTn>
                                            <p:tgtEl>
                                              <p:spTgt spid="39"/>
                                            </p:tgtEl>
                                          </p:cBhvr>
                                          <p:to x="100000" y="100000"/>
                                        </p:animScale>
                                        <p:animScale>
                                          <p:cBhvr>
                                            <p:cTn id="50" dur="26">
                                              <p:stCondLst>
                                                <p:cond delay="1312"/>
                                              </p:stCondLst>
                                            </p:cTn>
                                            <p:tgtEl>
                                              <p:spTgt spid="39"/>
                                            </p:tgtEl>
                                          </p:cBhvr>
                                          <p:to x="100000" y="80000"/>
                                        </p:animScale>
                                        <p:animScale>
                                          <p:cBhvr>
                                            <p:cTn id="51" dur="166" decel="50000">
                                              <p:stCondLst>
                                                <p:cond delay="1338"/>
                                              </p:stCondLst>
                                            </p:cTn>
                                            <p:tgtEl>
                                              <p:spTgt spid="39"/>
                                            </p:tgtEl>
                                          </p:cBhvr>
                                          <p:to x="100000" y="100000"/>
                                        </p:animScale>
                                        <p:animScale>
                                          <p:cBhvr>
                                            <p:cTn id="52" dur="26">
                                              <p:stCondLst>
                                                <p:cond delay="1642"/>
                                              </p:stCondLst>
                                            </p:cTn>
                                            <p:tgtEl>
                                              <p:spTgt spid="39"/>
                                            </p:tgtEl>
                                          </p:cBhvr>
                                          <p:to x="100000" y="90000"/>
                                        </p:animScale>
                                        <p:animScale>
                                          <p:cBhvr>
                                            <p:cTn id="53" dur="166" decel="50000">
                                              <p:stCondLst>
                                                <p:cond delay="1668"/>
                                              </p:stCondLst>
                                            </p:cTn>
                                            <p:tgtEl>
                                              <p:spTgt spid="39"/>
                                            </p:tgtEl>
                                          </p:cBhvr>
                                          <p:to x="100000" y="100000"/>
                                        </p:animScale>
                                        <p:animScale>
                                          <p:cBhvr>
                                            <p:cTn id="54" dur="26">
                                              <p:stCondLst>
                                                <p:cond delay="1808"/>
                                              </p:stCondLst>
                                            </p:cTn>
                                            <p:tgtEl>
                                              <p:spTgt spid="39"/>
                                            </p:tgtEl>
                                          </p:cBhvr>
                                          <p:to x="100000" y="95000"/>
                                        </p:animScale>
                                        <p:animScale>
                                          <p:cBhvr>
                                            <p:cTn id="55" dur="166" decel="50000">
                                              <p:stCondLst>
                                                <p:cond delay="1834"/>
                                              </p:stCondLst>
                                            </p:cTn>
                                            <p:tgtEl>
                                              <p:spTgt spid="39"/>
                                            </p:tgtEl>
                                          </p:cBhvr>
                                          <p:to x="100000" y="100000"/>
                                        </p:animScale>
                                      </p:childTnLst>
                                    </p:cTn>
                                  </p:par>
                                  <p:par>
                                    <p:cTn id="56" presetID="26" presetClass="entr" presetSubtype="0" fill="hold" grpId="0" nodeType="withEffect">
                                      <p:stCondLst>
                                        <p:cond delay="2500"/>
                                      </p:stCondLst>
                                      <p:childTnLst>
                                        <p:set>
                                          <p:cBhvr>
                                            <p:cTn id="57" dur="1" fill="hold">
                                              <p:stCondLst>
                                                <p:cond delay="0"/>
                                              </p:stCondLst>
                                            </p:cTn>
                                            <p:tgtEl>
                                              <p:spTgt spid="3"/>
                                            </p:tgtEl>
                                            <p:attrNameLst>
                                              <p:attrName>style.visibility</p:attrName>
                                            </p:attrNameLst>
                                          </p:cBhvr>
                                          <p:to>
                                            <p:strVal val="visible"/>
                                          </p:to>
                                        </p:set>
                                        <p:animEffect transition="in" filter="wipe(down)">
                                          <p:cBhvr>
                                            <p:cTn id="58" dur="580">
                                              <p:stCondLst>
                                                <p:cond delay="0"/>
                                              </p:stCondLst>
                                            </p:cTn>
                                            <p:tgtEl>
                                              <p:spTgt spid="3"/>
                                            </p:tgtEl>
                                          </p:cBhvr>
                                        </p:animEffect>
                                        <p:anim calcmode="lin" valueType="num">
                                          <p:cBhvr>
                                            <p:cTn id="59"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64" dur="26">
                                              <p:stCondLst>
                                                <p:cond delay="650"/>
                                              </p:stCondLst>
                                            </p:cTn>
                                            <p:tgtEl>
                                              <p:spTgt spid="3"/>
                                            </p:tgtEl>
                                          </p:cBhvr>
                                          <p:to x="100000" y="60000"/>
                                        </p:animScale>
                                        <p:animScale>
                                          <p:cBhvr>
                                            <p:cTn id="65" dur="166" decel="50000">
                                              <p:stCondLst>
                                                <p:cond delay="676"/>
                                              </p:stCondLst>
                                            </p:cTn>
                                            <p:tgtEl>
                                              <p:spTgt spid="3"/>
                                            </p:tgtEl>
                                          </p:cBhvr>
                                          <p:to x="100000" y="100000"/>
                                        </p:animScale>
                                        <p:animScale>
                                          <p:cBhvr>
                                            <p:cTn id="66" dur="26">
                                              <p:stCondLst>
                                                <p:cond delay="1312"/>
                                              </p:stCondLst>
                                            </p:cTn>
                                            <p:tgtEl>
                                              <p:spTgt spid="3"/>
                                            </p:tgtEl>
                                          </p:cBhvr>
                                          <p:to x="100000" y="80000"/>
                                        </p:animScale>
                                        <p:animScale>
                                          <p:cBhvr>
                                            <p:cTn id="67" dur="166" decel="50000">
                                              <p:stCondLst>
                                                <p:cond delay="1338"/>
                                              </p:stCondLst>
                                            </p:cTn>
                                            <p:tgtEl>
                                              <p:spTgt spid="3"/>
                                            </p:tgtEl>
                                          </p:cBhvr>
                                          <p:to x="100000" y="100000"/>
                                        </p:animScale>
                                        <p:animScale>
                                          <p:cBhvr>
                                            <p:cTn id="68" dur="26">
                                              <p:stCondLst>
                                                <p:cond delay="1642"/>
                                              </p:stCondLst>
                                            </p:cTn>
                                            <p:tgtEl>
                                              <p:spTgt spid="3"/>
                                            </p:tgtEl>
                                          </p:cBhvr>
                                          <p:to x="100000" y="90000"/>
                                        </p:animScale>
                                        <p:animScale>
                                          <p:cBhvr>
                                            <p:cTn id="69" dur="166" decel="50000">
                                              <p:stCondLst>
                                                <p:cond delay="1668"/>
                                              </p:stCondLst>
                                            </p:cTn>
                                            <p:tgtEl>
                                              <p:spTgt spid="3"/>
                                            </p:tgtEl>
                                          </p:cBhvr>
                                          <p:to x="100000" y="100000"/>
                                        </p:animScale>
                                        <p:animScale>
                                          <p:cBhvr>
                                            <p:cTn id="70" dur="26">
                                              <p:stCondLst>
                                                <p:cond delay="1808"/>
                                              </p:stCondLst>
                                            </p:cTn>
                                            <p:tgtEl>
                                              <p:spTgt spid="3"/>
                                            </p:tgtEl>
                                          </p:cBhvr>
                                          <p:to x="100000" y="95000"/>
                                        </p:animScale>
                                        <p:animScale>
                                          <p:cBhvr>
                                            <p:cTn id="71" dur="166" decel="50000">
                                              <p:stCondLst>
                                                <p:cond delay="1834"/>
                                              </p:stCondLst>
                                            </p:cTn>
                                            <p:tgtEl>
                                              <p:spTgt spid="3"/>
                                            </p:tgtEl>
                                          </p:cBhvr>
                                          <p:to x="100000" y="100000"/>
                                        </p:animScale>
                                      </p:childTnLst>
                                    </p:cTn>
                                  </p:par>
                                  <p:par>
                                    <p:cTn id="72" presetID="0" presetClass="path" presetSubtype="0" accel="50000" decel="50000" fill="hold" nodeType="withEffect">
                                      <p:stCondLst>
                                        <p:cond delay="2500"/>
                                      </p:stCondLst>
                                      <p:childTnLst>
                                        <p:animMotion origin="layout" path="M -0.02396 0.0088 L -0.02396 0.00903 C -0.02552 0.00787 -0.02695 0.00718 -0.02825 0.00625 C -0.03151 0.00417 -0.0276 0.00463 -0.03333 0.00255 C -0.03476 0.00232 -0.03633 0.00162 -0.03763 0.00139 C -0.03919 0.0007 -0.04062 -0.00046 -0.04232 -0.00069 C -0.04297 -0.00069 -0.04375 -0.00092 -0.04466 -0.00092 C -0.04557 -0.00139 -0.04635 -0.00185 -0.04739 -0.00208 C -0.05052 -0.00301 -0.05013 -0.00301 -0.05312 -0.00324 C -0.0612 -0.00324 -0.06979 -0.00324 -0.07786 -0.00301 C -0.07903 -0.00301 -0.07982 -0.00255 -0.08073 -0.00208 C -0.08203 -0.00185 -0.0832 -0.00162 -0.08411 -0.00092 C -0.08541 -0.00069 -0.08646 0.00023 -0.08776 0.0007 C -0.08997 0.00162 -0.09153 0.00232 -0.09375 0.0037 C -0.09453 0.00394 -0.09544 0.00463 -0.09622 0.00486 C -0.09883 0.00695 -0.09948 0.00695 -0.10078 0.00926 C -0.1013 0.01019 -0.10156 0.01111 -0.10208 0.01204 C -0.10247 0.0125 -0.10286 0.01273 -0.10312 0.01343 C -0.10338 0.01435 -0.10377 0.01482 -0.10403 0.01574 C -0.10416 0.01644 -0.10469 0.0169 -0.10508 0.01783 C -0.10534 0.01875 -0.10547 0.01945 -0.10586 0.02037 C -0.10599 0.02107 -0.10599 0.0213 -0.10638 0.02199 C -0.10677 0.02269 -0.10729 0.02338 -0.10781 0.02431 C -0.10872 0.02639 -0.10768 0.025 -0.10859 0.02593 L -0.10937 0.02963 " pathEditMode="relative" rAng="0" ptsTypes="AAAAAAAAAAAAAAAAAAAAAAAAA">
                                          <p:cBhvr>
                                            <p:cTn id="73" dur="2000" fill="hold"/>
                                            <p:tgtEl>
                                              <p:spTgt spid="53"/>
                                            </p:tgtEl>
                                            <p:attrNameLst>
                                              <p:attrName>ppt_x</p:attrName>
                                              <p:attrName>ppt_y</p:attrName>
                                            </p:attrNameLst>
                                          </p:cBhvr>
                                          <p:rCtr x="-4271" y="440"/>
                                        </p:animMotion>
                                      </p:childTnLst>
                                    </p:cTn>
                                  </p:par>
                                  <p:par>
                                    <p:cTn id="74" presetID="0" presetClass="path" presetSubtype="0" accel="50000" decel="50000" fill="hold" nodeType="withEffect">
                                      <p:stCondLst>
                                        <p:cond delay="2900"/>
                                      </p:stCondLst>
                                      <p:childTnLst>
                                        <p:animMotion origin="layout" path="M 6.25E-7 -0.0037 L 6.25E-7 -0.00347 C -0.00287 -0.00463 -0.00508 -0.00579 -0.00794 -0.00671 C -0.00977 -0.00717 -0.01159 -0.00741 -0.01367 -0.00787 C -0.02487 -0.01042 -0.00742 -0.00625 -0.02044 -0.00926 C -0.02279 -0.00972 -0.02474 -0.01018 -0.02695 -0.01088 C -0.02839 -0.01111 -0.03034 -0.01157 -0.03203 -0.0118 L -0.03633 -0.01227 C -0.03958 -0.01319 -0.04063 -0.01366 -0.04375 -0.01412 C -0.04609 -0.01435 -0.04818 -0.01458 -0.05026 -0.01481 C -0.0543 -0.01528 -0.05234 -0.01505 -0.05599 -0.01528 C -0.06198 -0.01528 -0.06784 -0.01528 -0.0737 -0.01481 C -0.07539 -0.01481 -0.07656 -0.01412 -0.07813 -0.01366 C -0.07917 -0.01366 -0.0806 -0.01342 -0.08177 -0.01342 C -0.08346 -0.01296 -0.08477 -0.01273 -0.08633 -0.01227 C -0.08828 -0.0118 -0.09271 -0.01088 -0.0944 -0.01088 C -0.09557 -0.01065 -0.09648 -0.01042 -0.09766 -0.01042 C -0.0987 -0.01018 -0.09948 -0.00972 -0.10013 -0.00972 C -0.10117 -0.00926 -0.10234 -0.00903 -0.10326 -0.00903 C -0.10404 -0.00856 -0.10443 -0.00833 -0.10534 -0.0081 C -0.1069 -0.00764 -0.10859 -0.00717 -0.11016 -0.00671 C -0.1112 -0.00648 -0.11198 -0.00625 -0.11289 -0.00579 L -0.11589 -0.00486 C -0.11654 -0.00417 -0.11706 -0.00393 -0.11784 -0.00324 C -0.11875 -0.00255 -0.12018 -0.00255 -0.12109 -0.00185 C -0.12188 -0.00116 -0.12266 -0.00092 -0.1237 -0.00023 C -0.1276 0.00556 -0.12266 -0.00185 -0.12539 0.00324 C -0.12578 0.0037 -0.12656 0.00417 -0.12669 0.00486 C -0.12734 0.00949 -0.12669 0.01435 -0.12669 0.01921 L -0.12669 0.02014 " pathEditMode="relative" rAng="0" ptsTypes="AAAAAAAAAAAAAAAAAAAAAAAAAAAAAA">
                                          <p:cBhvr>
                                            <p:cTn id="75" dur="2000" fill="hold"/>
                                            <p:tgtEl>
                                              <p:spTgt spid="55"/>
                                            </p:tgtEl>
                                            <p:attrNameLst>
                                              <p:attrName>ppt_x</p:attrName>
                                              <p:attrName>ppt_y</p:attrName>
                                            </p:attrNameLst>
                                          </p:cBhvr>
                                          <p:rCtr x="-6354" y="602"/>
                                        </p:animMotion>
                                      </p:childTnLst>
                                    </p:cTn>
                                  </p:par>
                                  <p:par>
                                    <p:cTn id="76" presetID="0" presetClass="path" presetSubtype="0" accel="50000" decel="50000" fill="hold" nodeType="withEffect">
                                      <p:stCondLst>
                                        <p:cond delay="3200"/>
                                      </p:stCondLst>
                                      <p:childTnLst>
                                        <p:animMotion origin="layout" path="M -0.04544 -0.02871 L -0.04544 -0.02847 C -0.04596 -0.03056 -0.04622 -0.03241 -0.04674 -0.03426 C -0.04779 -0.0375 -0.04857 -0.0375 -0.05026 -0.03912 C -0.05534 -0.04468 -0.0513 -0.04144 -0.05937 -0.04746 L -0.06875 -0.05417 C -0.07578 -0.05926 -0.0707 -0.05625 -0.07513 -0.05787 C -0.07552 -0.0581 -0.07591 -0.05857 -0.0763 -0.05857 C -0.07904 -0.05949 -0.08229 -0.05949 -0.08502 -0.05972 C -0.08737 -0.06019 -0.09193 -0.06088 -0.09193 -0.06065 C -0.09857 -0.06088 -0.10508 -0.06088 -0.11172 -0.06042 C -0.11315 -0.06042 -0.11432 -0.05972 -0.11575 -0.05926 C -0.1168 -0.0588 -0.122 -0.05625 -0.12318 -0.05556 C -0.12995 -0.05116 -0.1237 -0.0544 -0.12943 -0.05162 C -0.13047 -0.0507 -0.13151 -0.04977 -0.13255 -0.04861 C -0.13372 -0.04746 -0.13502 -0.04676 -0.13607 -0.04537 C -0.13672 -0.04491 -0.13685 -0.04375 -0.13737 -0.04306 C -0.13802 -0.04213 -0.13867 -0.04121 -0.13932 -0.04051 C -0.14049 -0.03727 -0.14075 -0.03681 -0.14167 -0.03287 C -0.14206 -0.03148 -0.14219 -0.03009 -0.14232 -0.02871 C -0.14232 -0.02384 -0.14245 -0.01898 -0.14206 -0.01412 C -0.14193 -0.01273 -0.14088 -0.01181 -0.14036 -0.01042 C -0.13997 -0.00903 -0.13997 -0.00695 -0.13971 -0.00556 L -0.13841 -0.00162 L -0.13841 -0.00139 " pathEditMode="relative" rAng="0" ptsTypes="AAAAAAAAAAAAAAAAAAAAAAAAA">
                                          <p:cBhvr>
                                            <p:cTn id="77" dur="2000" fill="hold"/>
                                            <p:tgtEl>
                                              <p:spTgt spid="51"/>
                                            </p:tgtEl>
                                            <p:attrNameLst>
                                              <p:attrName>ppt_x</p:attrName>
                                              <p:attrName>ppt_y</p:attrName>
                                            </p:attrNameLst>
                                          </p:cBhvr>
                                          <p:rCtr x="-4857" y="-255"/>
                                        </p:animMotion>
                                      </p:childTnLst>
                                    </p:cTn>
                                  </p:par>
                                  <p:par>
                                    <p:cTn id="78" presetID="0" presetClass="path" presetSubtype="0" accel="50000" decel="50000" fill="hold" nodeType="withEffect">
                                      <p:stCondLst>
                                        <p:cond delay="3600"/>
                                      </p:stCondLst>
                                      <p:childTnLst>
                                        <p:animMotion origin="layout" path="M 4.16667E-7 -2.59259E-6 L 4.16667E-7 0.00023 C -0.00039 -0.00347 4.16667E-7 -0.00694 -0.00078 -0.00995 C -0.00104 -0.01203 -0.00208 -0.01342 -0.00273 -0.01504 C -0.00885 -0.03032 0.00078 -0.00648 -0.00599 -0.02407 C -0.00625 -0.02523 -0.00703 -0.02615 -0.00742 -0.02754 C -0.00807 -0.02916 -0.00833 -0.03102 -0.00898 -0.0324 C -0.00964 -0.03426 -0.01055 -0.03588 -0.0112 -0.0375 C -0.01146 -0.03842 -0.01185 -0.03981 -0.01211 -0.04074 C -0.01315 -0.04352 -0.0138 -0.04676 -0.01523 -0.04907 C -0.01732 -0.05231 -0.01992 -0.05717 -0.02253 -0.05995 C -0.02318 -0.06041 -0.02396 -0.06088 -0.02461 -0.06157 C -0.02526 -0.06227 -0.02591 -0.06319 -0.02682 -0.06412 C -0.02773 -0.06481 -0.02878 -0.06597 -0.02982 -0.06643 C -0.03164 -0.06759 -0.03594 -0.0706 -0.03815 -0.07153 C -0.04635 -0.07523 -0.04193 -0.07291 -0.04701 -0.07477 C -0.04779 -0.075 -0.04844 -0.07523 -0.04909 -0.07569 C -0.05026 -0.07615 -0.05117 -0.07708 -0.05221 -0.07731 C -0.0556 -0.07801 -0.05885 -0.07778 -0.06211 -0.07801 C -0.06302 -0.07824 -0.06393 -0.0787 -0.06471 -0.0787 C -0.07122 -0.0787 -0.0776 -0.07847 -0.08411 -0.07801 C -0.0849 -0.07801 -0.08958 -0.07685 -0.09076 -0.07639 C -0.09427 -0.0743 -0.09518 -0.07384 -0.09857 -0.07153 C -0.09922 -0.07106 -0.1 -0.0706 -0.10065 -0.06967 C -0.1026 -0.06759 -0.10443 -0.06528 -0.10638 -0.06319 C -0.10833 -0.06088 -0.10898 -0.06041 -0.11055 -0.0574 C -0.11367 -0.05162 -0.11081 -0.05532 -0.11471 -0.0456 L -0.1168 -0.04074 C -0.11693 -0.03981 -0.11706 -0.03842 -0.11732 -0.0375 C -0.11797 -0.03495 -0.1194 -0.03102 -0.1194 -0.03055 C -0.11953 -0.0294 -0.11992 -0.02801 -0.11992 -0.02662 C -0.12018 -0.01944 -0.12031 -0.01227 -0.12031 -0.00509 C -0.12031 0.00324 -0.11992 0.01158 -0.11992 0.01991 L -0.1194 0.02176 " pathEditMode="relative" rAng="0" ptsTypes="AAAAAAAAAAAAAAAAAAAAAAAAAAAAAAAAAA">
                                          <p:cBhvr>
                                            <p:cTn id="79" dur="2000" fill="hold"/>
                                            <p:tgtEl>
                                              <p:spTgt spid="49"/>
                                            </p:tgtEl>
                                            <p:attrNameLst>
                                              <p:attrName>ppt_x</p:attrName>
                                              <p:attrName>ppt_y</p:attrName>
                                            </p:attrNameLst>
                                          </p:cBhvr>
                                          <p:rCtr x="-6016" y="-2847"/>
                                        </p:animMotion>
                                      </p:childTnLst>
                                    </p:cTn>
                                  </p:par>
                                  <p:par>
                                    <p:cTn id="80" presetID="0" presetClass="path" presetSubtype="0" accel="50000" decel="50000" fill="hold" nodeType="withEffect">
                                      <p:stCondLst>
                                        <p:cond delay="3900"/>
                                      </p:stCondLst>
                                      <p:childTnLst>
                                        <p:animMotion origin="layout" path="M -0.01797 -0.06088 L -0.01797 -0.06065 C -0.01667 -0.06297 -0.01549 -0.06505 -0.01419 -0.0669 C -0.0112 -0.07153 -0.0151 -0.06459 -0.01133 -0.07061 C -0.01042 -0.072 -0.00963 -0.07362 -0.00885 -0.075 L -0.00716 -0.07801 C -0.00703 -0.07963 -0.0069 -0.08102 -0.00677 -0.08241 C -0.00664 -0.08357 -0.00625 -0.0845 -0.00625 -0.08542 C -0.00625 -0.09167 -0.00651 -0.09792 -0.00677 -0.10394 C -0.00677 -0.1051 -0.00703 -0.10602 -0.00716 -0.10695 C -0.00755 -0.10926 -0.0082 -0.11135 -0.00833 -0.11366 C -0.00911 -0.12014 -0.00833 -0.11459 -0.00963 -0.12107 C -0.00989 -0.122 -0.01133 -0.13102 -0.01211 -0.13357 C -0.0125 -0.13496 -0.01302 -0.13612 -0.01341 -0.13727 C -0.01523 -0.14237 -0.01784 -0.15047 -0.02083 -0.15371 C -0.02161 -0.1544 -0.02226 -0.1551 -0.02292 -0.15579 C -0.02474 -0.15788 -0.02643 -0.16112 -0.02838 -0.1625 C -0.02904 -0.16297 -0.02982 -0.16366 -0.03047 -0.16413 C -0.03502 -0.16644 -0.03242 -0.16459 -0.03594 -0.16621 C -0.03633 -0.16644 -0.03672 -0.1669 -0.03711 -0.1669 C -0.04141 -0.16875 -0.04049 -0.16806 -0.04427 -0.16922 C -0.05156 -0.1713 -0.04674 -0.17038 -0.05377 -0.17153 C -0.05482 -0.172 -0.05573 -0.17269 -0.05677 -0.17292 C -0.06224 -0.17454 -0.07005 -0.17315 -0.07461 -0.17292 C -0.07526 -0.17246 -0.07604 -0.17176 -0.07669 -0.17153 C -0.08203 -0.16968 -0.08073 -0.172 -0.08502 -0.16922 C -0.08672 -0.16806 -0.08841 -0.16667 -0.0901 -0.16551 C -0.0944 -0.16227 -0.09023 -0.16575 -0.09713 -0.1595 C -0.09766 -0.15903 -0.09831 -0.1588 -0.09883 -0.15811 C -0.10117 -0.15394 -0.09974 -0.15579 -0.10299 -0.15209 C -0.10482 -0.14723 -0.10247 -0.15325 -0.10586 -0.1463 C -0.10625 -0.14561 -0.10651 -0.14468 -0.10677 -0.14399 C -0.10846 -0.1382 -0.1082 -0.13982 -0.10872 -0.13519 C -0.10846 -0.12963 -0.10833 -0.12431 -0.10794 -0.11875 C -0.10755 -0.11389 -0.10729 -0.11413 -0.10677 -0.11065 C -0.10573 -0.10463 -0.10716 -0.11088 -0.10508 -0.10463 C -0.10456 -0.10325 -0.10417 -0.10186 -0.10377 -0.10024 C -0.10364 -0.09954 -0.10338 -0.09815 -0.10338 -0.09792 L -0.10208 -0.09723 L -0.10208 -0.097 " pathEditMode="relative" rAng="0" ptsTypes="AAAAAAAAAAAAAAAAAAAAAAAAAAAAAAAAAAAAAAAA">
                                          <p:cBhvr>
                                            <p:cTn id="81" dur="2000" fill="hold"/>
                                            <p:tgtEl>
                                              <p:spTgt spid="43"/>
                                            </p:tgtEl>
                                            <p:attrNameLst>
                                              <p:attrName>ppt_x</p:attrName>
                                              <p:attrName>ppt_y</p:attrName>
                                            </p:attrNameLst>
                                          </p:cBhvr>
                                          <p:rCtr x="-3958" y="-5648"/>
                                        </p:animMotion>
                                      </p:childTnLst>
                                    </p:cTn>
                                  </p:par>
                                  <p:par>
                                    <p:cTn id="82" presetID="0" presetClass="path" presetSubtype="0" accel="50000" decel="50000" fill="hold" nodeType="withEffect">
                                      <p:stCondLst>
                                        <p:cond delay="4100"/>
                                      </p:stCondLst>
                                      <p:childTnLst>
                                        <p:animMotion origin="layout" path="M -2.91667E-6 4.81481E-6 L -2.91667E-6 0.00023 C 0.00586 -0.00926 0.00196 -0.00232 0.00625 -0.01204 C 0.00703 -0.01366 0.00808 -0.01528 0.00873 -0.01713 C 0.00938 -0.01875 0.0099 -0.02061 0.01042 -0.02223 C 0.01146 -0.02547 0.01224 -0.02848 0.01289 -0.03195 C 0.01341 -0.0338 0.01381 -0.03588 0.0142 -0.03797 C 0.01433 -0.03959 0.01446 -0.04121 0.01459 -0.04306 C 0.01472 -0.04422 0.01511 -0.04538 0.01498 -0.04676 C 0.01498 -0.05718 0.01485 -0.0676 0.0142 -0.07778 C 0.01407 -0.08056 0.01302 -0.08264 0.0125 -0.08519 C 0.01198 -0.0882 0.01185 -0.09121 0.01133 -0.09399 C 0.01094 -0.09607 0.01016 -0.09792 0.00964 -0.1 C 0.00912 -0.10163 0.00886 -0.10348 0.00834 -0.1051 C 0.00795 -0.10672 0.00716 -0.10811 0.00664 -0.10973 C 0.00599 -0.11204 0.00586 -0.11482 0.00508 -0.11713 C 0.00365 -0.12107 0.0017 -0.12431 -2.91667E-6 -0.12825 C -0.0056 -0.14098 0.00196 -0.12524 -0.00494 -0.13843 C -0.00573 -0.13982 -0.00625 -0.14167 -0.00703 -0.14283 C -0.00872 -0.14607 -0.00924 -0.14584 -0.01119 -0.14815 C -0.01341 -0.1507 -0.01549 -0.15417 -0.01784 -0.15625 C -0.01901 -0.15718 -0.02005 -0.15834 -0.02122 -0.15926 C -0.02252 -0.16019 -0.02409 -0.16088 -0.02539 -0.16227 C -0.02903 -0.16551 -0.02916 -0.16806 -0.03372 -0.16968 C -0.03515 -0.17014 -0.03646 -0.17038 -0.03789 -0.17107 C -0.04427 -0.17385 -0.03593 -0.1713 -0.04375 -0.17408 C -0.0457 -0.17477 -0.0483 -0.175 -0.05039 -0.17547 C -0.05208 -0.17593 -0.05364 -0.17639 -0.05534 -0.17686 C -0.06198 -0.17663 -0.06875 -0.17709 -0.07539 -0.17616 C -0.07721 -0.17593 -0.08255 -0.17269 -0.0845 -0.17176 C -0.08593 -0.17107 -0.08737 -0.17084 -0.08867 -0.17038 C -0.09271 -0.16922 -0.09179 -0.17014 -0.09622 -0.16806 C -0.09752 -0.1676 -0.09869 -0.16644 -0.1 -0.16598 C -0.10156 -0.16505 -0.10325 -0.16436 -0.10494 -0.16366 C -0.10664 -0.16204 -0.1082 -0.15996 -0.10989 -0.15857 C -0.11133 -0.15741 -0.11289 -0.15741 -0.11406 -0.15625 C -0.1151 -0.15533 -0.11575 -0.15371 -0.11666 -0.15255 C -0.11758 -0.15116 -0.11862 -0.15024 -0.11953 -0.14885 C -0.12122 -0.14653 -0.122 -0.14445 -0.1233 -0.14144 C -0.12356 -0.13982 -0.12383 -0.13797 -0.12409 -0.13635 C -0.12435 -0.13473 -0.12474 -0.13334 -0.125 -0.13195 C -0.12578 -0.12639 -0.12474 -0.12987 -0.12617 -0.12593 C -0.12669 -0.11065 -0.12656 -0.11713 -0.12656 -0.10672 L -0.12656 -0.10649 L -0.12656 -0.10672 " pathEditMode="relative" rAng="0" ptsTypes="AAAAAAAAAAAAAAAAAAAAAAAAAAAAAAAAAAAAAAAAAAAAA">
                                          <p:cBhvr>
                                            <p:cTn id="83" dur="2000" fill="hold"/>
                                            <p:tgtEl>
                                              <p:spTgt spid="45"/>
                                            </p:tgtEl>
                                            <p:attrNameLst>
                                              <p:attrName>ppt_x</p:attrName>
                                              <p:attrName>ppt_y</p:attrName>
                                            </p:attrNameLst>
                                          </p:cBhvr>
                                          <p:rCtr x="-5586" y="-8843"/>
                                        </p:animMotion>
                                      </p:childTnLst>
                                    </p:cTn>
                                  </p:par>
                                  <p:par>
                                    <p:cTn id="84" presetID="0" presetClass="path" presetSubtype="0" accel="50000" decel="50000" fill="hold" nodeType="withEffect">
                                      <p:stCondLst>
                                        <p:cond delay="4500"/>
                                      </p:stCondLst>
                                      <p:childTnLst>
                                        <p:animMotion origin="layout" path="M -4.79167E-6 1.11111E-6 L -4.79167E-6 0.00023 C -0.00052 -0.00671 -0.00065 -0.01343 -0.0013 -0.02014 C -0.00208 -0.02732 -0.00572 -0.0463 -0.00755 -0.05347 C -0.00885 -0.05833 -0.0108 -0.06273 -0.0121 -0.06736 C -0.01315 -0.07107 -0.01354 -0.075 -0.01458 -0.07847 C -0.0177 -0.08866 -0.02604 -0.11204 -0.03046 -0.11991 C -0.03177 -0.12222 -0.03294 -0.12431 -0.03424 -0.12662 C -0.03867 -0.13495 -0.03815 -0.13565 -0.04375 -0.14213 C -0.04518 -0.14398 -0.05377 -0.15208 -0.05625 -0.15417 C -0.05911 -0.15625 -0.0621 -0.1581 -0.06497 -0.15995 C -0.06783 -0.16181 -0.07226 -0.16412 -0.075 -0.16528 C -0.07695 -0.16597 -0.0789 -0.1662 -0.08085 -0.16667 C -0.08255 -0.16713 -0.08411 -0.16783 -0.0858 -0.16806 C -0.08919 -0.16852 -0.09257 -0.16852 -0.09583 -0.16875 C -0.10312 -0.16829 -0.11028 -0.16829 -0.11744 -0.16736 C -0.11848 -0.16736 -0.11953 -0.16667 -0.12044 -0.16597 C -0.13046 -0.1581 -0.12382 -0.1632 -0.13085 -0.15486 C -0.13164 -0.15394 -0.13255 -0.15347 -0.13333 -0.15255 C -0.13385 -0.15208 -0.13411 -0.15116 -0.13463 -0.15046 C -0.13554 -0.14884 -0.1375 -0.14653 -0.13828 -0.14445 C -0.13919 -0.14236 -0.13971 -0.14005 -0.14036 -0.13773 C -0.14114 -0.13542 -0.14231 -0.13357 -0.14296 -0.13102 L -0.14505 -0.12222 C -0.14518 -0.12083 -0.14531 -0.11921 -0.14544 -0.11783 C -0.14557 -0.11667 -0.1457 -0.11528 -0.14583 -0.11412 C -0.14596 -0.11134 -0.14609 -0.10857 -0.14622 -0.10602 C -0.14635 -0.10486 -0.14648 -0.10394 -0.14661 -0.10301 C -0.14674 -0.10185 -0.14687 -0.10046 -0.147 -0.09931 L -0.147 -0.09908 L -0.147 -0.09931 L -0.147 -0.09908 L -0.147 -0.09931 " pathEditMode="relative" rAng="0" ptsTypes="AAAAAAAAAAAAAAAAAAAAAAAAAAAAAAAAA">
                                          <p:cBhvr>
                                            <p:cTn id="85" dur="2000" fill="hold"/>
                                            <p:tgtEl>
                                              <p:spTgt spid="47"/>
                                            </p:tgtEl>
                                            <p:attrNameLst>
                                              <p:attrName>ppt_x</p:attrName>
                                              <p:attrName>ppt_y</p:attrName>
                                            </p:attrNameLst>
                                          </p:cBhvr>
                                          <p:rCtr x="-7357" y="-8426"/>
                                        </p:animMotion>
                                      </p:childTnLst>
                                    </p:cTn>
                                  </p:par>
                                  <p:par>
                                    <p:cTn id="86" presetID="26" presetClass="entr" presetSubtype="0" fill="hold" nodeType="withEffect">
                                      <p:stCondLst>
                                        <p:cond delay="800"/>
                                      </p:stCondLst>
                                      <p:childTnLst>
                                        <p:set>
                                          <p:cBhvr>
                                            <p:cTn id="87" dur="1" fill="hold">
                                              <p:stCondLst>
                                                <p:cond delay="0"/>
                                              </p:stCondLst>
                                            </p:cTn>
                                            <p:tgtEl>
                                              <p:spTgt spid="25"/>
                                            </p:tgtEl>
                                            <p:attrNameLst>
                                              <p:attrName>style.visibility</p:attrName>
                                            </p:attrNameLst>
                                          </p:cBhvr>
                                          <p:to>
                                            <p:strVal val="visible"/>
                                          </p:to>
                                        </p:set>
                                        <p:animEffect transition="in" filter="wipe(down)">
                                          <p:cBhvr>
                                            <p:cTn id="88" dur="580">
                                              <p:stCondLst>
                                                <p:cond delay="0"/>
                                              </p:stCondLst>
                                            </p:cTn>
                                            <p:tgtEl>
                                              <p:spTgt spid="25"/>
                                            </p:tgtEl>
                                          </p:cBhvr>
                                        </p:animEffect>
                                        <p:anim calcmode="lin" valueType="num">
                                          <p:cBhvr>
                                            <p:cTn id="89"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90"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91"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92"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93"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94" dur="26">
                                              <p:stCondLst>
                                                <p:cond delay="650"/>
                                              </p:stCondLst>
                                            </p:cTn>
                                            <p:tgtEl>
                                              <p:spTgt spid="25"/>
                                            </p:tgtEl>
                                          </p:cBhvr>
                                          <p:to x="100000" y="60000"/>
                                        </p:animScale>
                                        <p:animScale>
                                          <p:cBhvr>
                                            <p:cTn id="95" dur="166" decel="50000">
                                              <p:stCondLst>
                                                <p:cond delay="676"/>
                                              </p:stCondLst>
                                            </p:cTn>
                                            <p:tgtEl>
                                              <p:spTgt spid="25"/>
                                            </p:tgtEl>
                                          </p:cBhvr>
                                          <p:to x="100000" y="100000"/>
                                        </p:animScale>
                                        <p:animScale>
                                          <p:cBhvr>
                                            <p:cTn id="96" dur="26">
                                              <p:stCondLst>
                                                <p:cond delay="1312"/>
                                              </p:stCondLst>
                                            </p:cTn>
                                            <p:tgtEl>
                                              <p:spTgt spid="25"/>
                                            </p:tgtEl>
                                          </p:cBhvr>
                                          <p:to x="100000" y="80000"/>
                                        </p:animScale>
                                        <p:animScale>
                                          <p:cBhvr>
                                            <p:cTn id="97" dur="166" decel="50000">
                                              <p:stCondLst>
                                                <p:cond delay="1338"/>
                                              </p:stCondLst>
                                            </p:cTn>
                                            <p:tgtEl>
                                              <p:spTgt spid="25"/>
                                            </p:tgtEl>
                                          </p:cBhvr>
                                          <p:to x="100000" y="100000"/>
                                        </p:animScale>
                                        <p:animScale>
                                          <p:cBhvr>
                                            <p:cTn id="98" dur="26">
                                              <p:stCondLst>
                                                <p:cond delay="1642"/>
                                              </p:stCondLst>
                                            </p:cTn>
                                            <p:tgtEl>
                                              <p:spTgt spid="25"/>
                                            </p:tgtEl>
                                          </p:cBhvr>
                                          <p:to x="100000" y="90000"/>
                                        </p:animScale>
                                        <p:animScale>
                                          <p:cBhvr>
                                            <p:cTn id="99" dur="166" decel="50000">
                                              <p:stCondLst>
                                                <p:cond delay="1668"/>
                                              </p:stCondLst>
                                            </p:cTn>
                                            <p:tgtEl>
                                              <p:spTgt spid="25"/>
                                            </p:tgtEl>
                                          </p:cBhvr>
                                          <p:to x="100000" y="100000"/>
                                        </p:animScale>
                                        <p:animScale>
                                          <p:cBhvr>
                                            <p:cTn id="100" dur="26">
                                              <p:stCondLst>
                                                <p:cond delay="1808"/>
                                              </p:stCondLst>
                                            </p:cTn>
                                            <p:tgtEl>
                                              <p:spTgt spid="25"/>
                                            </p:tgtEl>
                                          </p:cBhvr>
                                          <p:to x="100000" y="95000"/>
                                        </p:animScale>
                                        <p:animScale>
                                          <p:cBhvr>
                                            <p:cTn id="101" dur="166" decel="50000">
                                              <p:stCondLst>
                                                <p:cond delay="1834"/>
                                              </p:stCondLst>
                                            </p:cTn>
                                            <p:tgtEl>
                                              <p:spTgt spid="25"/>
                                            </p:tgtEl>
                                          </p:cBhvr>
                                          <p:to x="100000" y="100000"/>
                                        </p:animScale>
                                      </p:childTnLst>
                                    </p:cTn>
                                  </p:par>
                                  <p:par>
                                    <p:cTn id="102" presetID="26" presetClass="entr" presetSubtype="0" fill="hold" nodeType="withEffect">
                                      <p:stCondLst>
                                        <p:cond delay="1200"/>
                                      </p:stCondLst>
                                      <p:childTnLst>
                                        <p:set>
                                          <p:cBhvr>
                                            <p:cTn id="103" dur="1" fill="hold">
                                              <p:stCondLst>
                                                <p:cond delay="0"/>
                                              </p:stCondLst>
                                            </p:cTn>
                                            <p:tgtEl>
                                              <p:spTgt spid="31"/>
                                            </p:tgtEl>
                                            <p:attrNameLst>
                                              <p:attrName>style.visibility</p:attrName>
                                            </p:attrNameLst>
                                          </p:cBhvr>
                                          <p:to>
                                            <p:strVal val="visible"/>
                                          </p:to>
                                        </p:set>
                                        <p:animEffect transition="in" filter="wipe(down)">
                                          <p:cBhvr>
                                            <p:cTn id="104" dur="580">
                                              <p:stCondLst>
                                                <p:cond delay="0"/>
                                              </p:stCondLst>
                                            </p:cTn>
                                            <p:tgtEl>
                                              <p:spTgt spid="31"/>
                                            </p:tgtEl>
                                          </p:cBhvr>
                                        </p:animEffect>
                                        <p:anim calcmode="lin" valueType="num">
                                          <p:cBhvr>
                                            <p:cTn id="105"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106"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107"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108"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109"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110" dur="26">
                                              <p:stCondLst>
                                                <p:cond delay="650"/>
                                              </p:stCondLst>
                                            </p:cTn>
                                            <p:tgtEl>
                                              <p:spTgt spid="31"/>
                                            </p:tgtEl>
                                          </p:cBhvr>
                                          <p:to x="100000" y="60000"/>
                                        </p:animScale>
                                        <p:animScale>
                                          <p:cBhvr>
                                            <p:cTn id="111" dur="166" decel="50000">
                                              <p:stCondLst>
                                                <p:cond delay="676"/>
                                              </p:stCondLst>
                                            </p:cTn>
                                            <p:tgtEl>
                                              <p:spTgt spid="31"/>
                                            </p:tgtEl>
                                          </p:cBhvr>
                                          <p:to x="100000" y="100000"/>
                                        </p:animScale>
                                        <p:animScale>
                                          <p:cBhvr>
                                            <p:cTn id="112" dur="26">
                                              <p:stCondLst>
                                                <p:cond delay="1312"/>
                                              </p:stCondLst>
                                            </p:cTn>
                                            <p:tgtEl>
                                              <p:spTgt spid="31"/>
                                            </p:tgtEl>
                                          </p:cBhvr>
                                          <p:to x="100000" y="80000"/>
                                        </p:animScale>
                                        <p:animScale>
                                          <p:cBhvr>
                                            <p:cTn id="113" dur="166" decel="50000">
                                              <p:stCondLst>
                                                <p:cond delay="1338"/>
                                              </p:stCondLst>
                                            </p:cTn>
                                            <p:tgtEl>
                                              <p:spTgt spid="31"/>
                                            </p:tgtEl>
                                          </p:cBhvr>
                                          <p:to x="100000" y="100000"/>
                                        </p:animScale>
                                        <p:animScale>
                                          <p:cBhvr>
                                            <p:cTn id="114" dur="26">
                                              <p:stCondLst>
                                                <p:cond delay="1642"/>
                                              </p:stCondLst>
                                            </p:cTn>
                                            <p:tgtEl>
                                              <p:spTgt spid="31"/>
                                            </p:tgtEl>
                                          </p:cBhvr>
                                          <p:to x="100000" y="90000"/>
                                        </p:animScale>
                                        <p:animScale>
                                          <p:cBhvr>
                                            <p:cTn id="115" dur="166" decel="50000">
                                              <p:stCondLst>
                                                <p:cond delay="1668"/>
                                              </p:stCondLst>
                                            </p:cTn>
                                            <p:tgtEl>
                                              <p:spTgt spid="31"/>
                                            </p:tgtEl>
                                          </p:cBhvr>
                                          <p:to x="100000" y="100000"/>
                                        </p:animScale>
                                        <p:animScale>
                                          <p:cBhvr>
                                            <p:cTn id="116" dur="26">
                                              <p:stCondLst>
                                                <p:cond delay="1808"/>
                                              </p:stCondLst>
                                            </p:cTn>
                                            <p:tgtEl>
                                              <p:spTgt spid="31"/>
                                            </p:tgtEl>
                                          </p:cBhvr>
                                          <p:to x="100000" y="95000"/>
                                        </p:animScale>
                                        <p:animScale>
                                          <p:cBhvr>
                                            <p:cTn id="117" dur="166" decel="50000">
                                              <p:stCondLst>
                                                <p:cond delay="1834"/>
                                              </p:stCondLst>
                                            </p:cTn>
                                            <p:tgtEl>
                                              <p:spTgt spid="31"/>
                                            </p:tgtEl>
                                          </p:cBhvr>
                                          <p:to x="100000" y="100000"/>
                                        </p:animScale>
                                      </p:childTnLst>
                                    </p:cTn>
                                  </p:par>
                                  <p:par>
                                    <p:cTn id="118" presetID="26" presetClass="entr" presetSubtype="0" fill="hold" nodeType="withEffect">
                                      <p:stCondLst>
                                        <p:cond delay="1500"/>
                                      </p:stCondLst>
                                      <p:childTnLst>
                                        <p:set>
                                          <p:cBhvr>
                                            <p:cTn id="119" dur="1" fill="hold">
                                              <p:stCondLst>
                                                <p:cond delay="0"/>
                                              </p:stCondLst>
                                            </p:cTn>
                                            <p:tgtEl>
                                              <p:spTgt spid="29"/>
                                            </p:tgtEl>
                                            <p:attrNameLst>
                                              <p:attrName>style.visibility</p:attrName>
                                            </p:attrNameLst>
                                          </p:cBhvr>
                                          <p:to>
                                            <p:strVal val="visible"/>
                                          </p:to>
                                        </p:set>
                                        <p:animEffect transition="in" filter="wipe(down)">
                                          <p:cBhvr>
                                            <p:cTn id="120" dur="580">
                                              <p:stCondLst>
                                                <p:cond delay="0"/>
                                              </p:stCondLst>
                                            </p:cTn>
                                            <p:tgtEl>
                                              <p:spTgt spid="29"/>
                                            </p:tgtEl>
                                          </p:cBhvr>
                                        </p:animEffect>
                                        <p:anim calcmode="lin" valueType="num">
                                          <p:cBhvr>
                                            <p:cTn id="121"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122"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123"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124"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125"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126" dur="26">
                                              <p:stCondLst>
                                                <p:cond delay="650"/>
                                              </p:stCondLst>
                                            </p:cTn>
                                            <p:tgtEl>
                                              <p:spTgt spid="29"/>
                                            </p:tgtEl>
                                          </p:cBhvr>
                                          <p:to x="100000" y="60000"/>
                                        </p:animScale>
                                        <p:animScale>
                                          <p:cBhvr>
                                            <p:cTn id="127" dur="166" decel="50000">
                                              <p:stCondLst>
                                                <p:cond delay="676"/>
                                              </p:stCondLst>
                                            </p:cTn>
                                            <p:tgtEl>
                                              <p:spTgt spid="29"/>
                                            </p:tgtEl>
                                          </p:cBhvr>
                                          <p:to x="100000" y="100000"/>
                                        </p:animScale>
                                        <p:animScale>
                                          <p:cBhvr>
                                            <p:cTn id="128" dur="26">
                                              <p:stCondLst>
                                                <p:cond delay="1312"/>
                                              </p:stCondLst>
                                            </p:cTn>
                                            <p:tgtEl>
                                              <p:spTgt spid="29"/>
                                            </p:tgtEl>
                                          </p:cBhvr>
                                          <p:to x="100000" y="80000"/>
                                        </p:animScale>
                                        <p:animScale>
                                          <p:cBhvr>
                                            <p:cTn id="129" dur="166" decel="50000">
                                              <p:stCondLst>
                                                <p:cond delay="1338"/>
                                              </p:stCondLst>
                                            </p:cTn>
                                            <p:tgtEl>
                                              <p:spTgt spid="29"/>
                                            </p:tgtEl>
                                          </p:cBhvr>
                                          <p:to x="100000" y="100000"/>
                                        </p:animScale>
                                        <p:animScale>
                                          <p:cBhvr>
                                            <p:cTn id="130" dur="26">
                                              <p:stCondLst>
                                                <p:cond delay="1642"/>
                                              </p:stCondLst>
                                            </p:cTn>
                                            <p:tgtEl>
                                              <p:spTgt spid="29"/>
                                            </p:tgtEl>
                                          </p:cBhvr>
                                          <p:to x="100000" y="90000"/>
                                        </p:animScale>
                                        <p:animScale>
                                          <p:cBhvr>
                                            <p:cTn id="131" dur="166" decel="50000">
                                              <p:stCondLst>
                                                <p:cond delay="1668"/>
                                              </p:stCondLst>
                                            </p:cTn>
                                            <p:tgtEl>
                                              <p:spTgt spid="29"/>
                                            </p:tgtEl>
                                          </p:cBhvr>
                                          <p:to x="100000" y="100000"/>
                                        </p:animScale>
                                        <p:animScale>
                                          <p:cBhvr>
                                            <p:cTn id="132" dur="26">
                                              <p:stCondLst>
                                                <p:cond delay="1808"/>
                                              </p:stCondLst>
                                            </p:cTn>
                                            <p:tgtEl>
                                              <p:spTgt spid="29"/>
                                            </p:tgtEl>
                                          </p:cBhvr>
                                          <p:to x="100000" y="95000"/>
                                        </p:animScale>
                                        <p:animScale>
                                          <p:cBhvr>
                                            <p:cTn id="133" dur="166" decel="50000">
                                              <p:stCondLst>
                                                <p:cond delay="1834"/>
                                              </p:stCondLst>
                                            </p:cTn>
                                            <p:tgtEl>
                                              <p:spTgt spid="29"/>
                                            </p:tgtEl>
                                          </p:cBhvr>
                                          <p:to x="100000" y="100000"/>
                                        </p:animScale>
                                      </p:childTnLst>
                                    </p:cTn>
                                  </p:par>
                                  <p:par>
                                    <p:cTn id="134" presetID="26" presetClass="entr" presetSubtype="0" fill="hold" nodeType="withEffect">
                                      <p:stCondLst>
                                        <p:cond delay="1700"/>
                                      </p:stCondLst>
                                      <p:childTnLst>
                                        <p:set>
                                          <p:cBhvr>
                                            <p:cTn id="135" dur="1" fill="hold">
                                              <p:stCondLst>
                                                <p:cond delay="0"/>
                                              </p:stCondLst>
                                            </p:cTn>
                                            <p:tgtEl>
                                              <p:spTgt spid="37"/>
                                            </p:tgtEl>
                                            <p:attrNameLst>
                                              <p:attrName>style.visibility</p:attrName>
                                            </p:attrNameLst>
                                          </p:cBhvr>
                                          <p:to>
                                            <p:strVal val="visible"/>
                                          </p:to>
                                        </p:set>
                                        <p:animEffect transition="in" filter="wipe(down)">
                                          <p:cBhvr>
                                            <p:cTn id="136" dur="580">
                                              <p:stCondLst>
                                                <p:cond delay="0"/>
                                              </p:stCondLst>
                                            </p:cTn>
                                            <p:tgtEl>
                                              <p:spTgt spid="37"/>
                                            </p:tgtEl>
                                          </p:cBhvr>
                                        </p:animEffect>
                                        <p:anim calcmode="lin" valueType="num">
                                          <p:cBhvr>
                                            <p:cTn id="137" dur="1822" tmFilter="0,0; 0.14,0.36; 0.43,0.73; 0.71,0.91; 1.0,1.0">
                                              <p:stCondLst>
                                                <p:cond delay="0"/>
                                              </p:stCondLst>
                                            </p:cTn>
                                            <p:tgtEl>
                                              <p:spTgt spid="37"/>
                                            </p:tgtEl>
                                            <p:attrNameLst>
                                              <p:attrName>ppt_x</p:attrName>
                                            </p:attrNameLst>
                                          </p:cBhvr>
                                          <p:tavLst>
                                            <p:tav tm="0">
                                              <p:val>
                                                <p:strVal val="#ppt_x-0.25"/>
                                              </p:val>
                                            </p:tav>
                                            <p:tav tm="100000">
                                              <p:val>
                                                <p:strVal val="#ppt_x"/>
                                              </p:val>
                                            </p:tav>
                                          </p:tavLst>
                                        </p:anim>
                                        <p:anim calcmode="lin" valueType="num">
                                          <p:cBhvr>
                                            <p:cTn id="138" dur="664" tmFilter="0.0,0.0; 0.25,0.07; 0.50,0.2; 0.75,0.467; 1.0,1.0">
                                              <p:stCondLst>
                                                <p:cond delay="0"/>
                                              </p:stCondLst>
                                            </p:cTn>
                                            <p:tgtEl>
                                              <p:spTgt spid="37"/>
                                            </p:tgtEl>
                                            <p:attrNameLst>
                                              <p:attrName>ppt_y</p:attrName>
                                            </p:attrNameLst>
                                          </p:cBhvr>
                                          <p:tavLst>
                                            <p:tav tm="0" fmla="#ppt_y-sin(pi*$)/3">
                                              <p:val>
                                                <p:fltVal val="0.5"/>
                                              </p:val>
                                            </p:tav>
                                            <p:tav tm="100000">
                                              <p:val>
                                                <p:fltVal val="1"/>
                                              </p:val>
                                            </p:tav>
                                          </p:tavLst>
                                        </p:anim>
                                        <p:anim calcmode="lin" valueType="num">
                                          <p:cBhvr>
                                            <p:cTn id="139" dur="664" tmFilter="0, 0; 0.125,0.2665; 0.25,0.4; 0.375,0.465; 0.5,0.5;  0.625,0.535; 0.75,0.6; 0.875,0.7335; 1,1">
                                              <p:stCondLst>
                                                <p:cond delay="664"/>
                                              </p:stCondLst>
                                            </p:cTn>
                                            <p:tgtEl>
                                              <p:spTgt spid="37"/>
                                            </p:tgtEl>
                                            <p:attrNameLst>
                                              <p:attrName>ppt_y</p:attrName>
                                            </p:attrNameLst>
                                          </p:cBhvr>
                                          <p:tavLst>
                                            <p:tav tm="0" fmla="#ppt_y-sin(pi*$)/9">
                                              <p:val>
                                                <p:fltVal val="0"/>
                                              </p:val>
                                            </p:tav>
                                            <p:tav tm="100000">
                                              <p:val>
                                                <p:fltVal val="1"/>
                                              </p:val>
                                            </p:tav>
                                          </p:tavLst>
                                        </p:anim>
                                        <p:anim calcmode="lin" valueType="num">
                                          <p:cBhvr>
                                            <p:cTn id="140" dur="332" tmFilter="0, 0; 0.125,0.2665; 0.25,0.4; 0.375,0.465; 0.5,0.5;  0.625,0.535; 0.75,0.6; 0.875,0.7335; 1,1">
                                              <p:stCondLst>
                                                <p:cond delay="1324"/>
                                              </p:stCondLst>
                                            </p:cTn>
                                            <p:tgtEl>
                                              <p:spTgt spid="37"/>
                                            </p:tgtEl>
                                            <p:attrNameLst>
                                              <p:attrName>ppt_y</p:attrName>
                                            </p:attrNameLst>
                                          </p:cBhvr>
                                          <p:tavLst>
                                            <p:tav tm="0" fmla="#ppt_y-sin(pi*$)/27">
                                              <p:val>
                                                <p:fltVal val="0"/>
                                              </p:val>
                                            </p:tav>
                                            <p:tav tm="100000">
                                              <p:val>
                                                <p:fltVal val="1"/>
                                              </p:val>
                                            </p:tav>
                                          </p:tavLst>
                                        </p:anim>
                                        <p:anim calcmode="lin" valueType="num">
                                          <p:cBhvr>
                                            <p:cTn id="141" dur="164" tmFilter="0, 0; 0.125,0.2665; 0.25,0.4; 0.375,0.465; 0.5,0.5;  0.625,0.535; 0.75,0.6; 0.875,0.7335; 1,1">
                                              <p:stCondLst>
                                                <p:cond delay="1656"/>
                                              </p:stCondLst>
                                            </p:cTn>
                                            <p:tgtEl>
                                              <p:spTgt spid="37"/>
                                            </p:tgtEl>
                                            <p:attrNameLst>
                                              <p:attrName>ppt_y</p:attrName>
                                            </p:attrNameLst>
                                          </p:cBhvr>
                                          <p:tavLst>
                                            <p:tav tm="0" fmla="#ppt_y-sin(pi*$)/81">
                                              <p:val>
                                                <p:fltVal val="0"/>
                                              </p:val>
                                            </p:tav>
                                            <p:tav tm="100000">
                                              <p:val>
                                                <p:fltVal val="1"/>
                                              </p:val>
                                            </p:tav>
                                          </p:tavLst>
                                        </p:anim>
                                        <p:animScale>
                                          <p:cBhvr>
                                            <p:cTn id="142" dur="26">
                                              <p:stCondLst>
                                                <p:cond delay="650"/>
                                              </p:stCondLst>
                                            </p:cTn>
                                            <p:tgtEl>
                                              <p:spTgt spid="37"/>
                                            </p:tgtEl>
                                          </p:cBhvr>
                                          <p:to x="100000" y="60000"/>
                                        </p:animScale>
                                        <p:animScale>
                                          <p:cBhvr>
                                            <p:cTn id="143" dur="166" decel="50000">
                                              <p:stCondLst>
                                                <p:cond delay="676"/>
                                              </p:stCondLst>
                                            </p:cTn>
                                            <p:tgtEl>
                                              <p:spTgt spid="37"/>
                                            </p:tgtEl>
                                          </p:cBhvr>
                                          <p:to x="100000" y="100000"/>
                                        </p:animScale>
                                        <p:animScale>
                                          <p:cBhvr>
                                            <p:cTn id="144" dur="26">
                                              <p:stCondLst>
                                                <p:cond delay="1312"/>
                                              </p:stCondLst>
                                            </p:cTn>
                                            <p:tgtEl>
                                              <p:spTgt spid="37"/>
                                            </p:tgtEl>
                                          </p:cBhvr>
                                          <p:to x="100000" y="80000"/>
                                        </p:animScale>
                                        <p:animScale>
                                          <p:cBhvr>
                                            <p:cTn id="145" dur="166" decel="50000">
                                              <p:stCondLst>
                                                <p:cond delay="1338"/>
                                              </p:stCondLst>
                                            </p:cTn>
                                            <p:tgtEl>
                                              <p:spTgt spid="37"/>
                                            </p:tgtEl>
                                          </p:cBhvr>
                                          <p:to x="100000" y="100000"/>
                                        </p:animScale>
                                        <p:animScale>
                                          <p:cBhvr>
                                            <p:cTn id="146" dur="26">
                                              <p:stCondLst>
                                                <p:cond delay="1642"/>
                                              </p:stCondLst>
                                            </p:cTn>
                                            <p:tgtEl>
                                              <p:spTgt spid="37"/>
                                            </p:tgtEl>
                                          </p:cBhvr>
                                          <p:to x="100000" y="90000"/>
                                        </p:animScale>
                                        <p:animScale>
                                          <p:cBhvr>
                                            <p:cTn id="147" dur="166" decel="50000">
                                              <p:stCondLst>
                                                <p:cond delay="1668"/>
                                              </p:stCondLst>
                                            </p:cTn>
                                            <p:tgtEl>
                                              <p:spTgt spid="37"/>
                                            </p:tgtEl>
                                          </p:cBhvr>
                                          <p:to x="100000" y="100000"/>
                                        </p:animScale>
                                        <p:animScale>
                                          <p:cBhvr>
                                            <p:cTn id="148" dur="26">
                                              <p:stCondLst>
                                                <p:cond delay="1808"/>
                                              </p:stCondLst>
                                            </p:cTn>
                                            <p:tgtEl>
                                              <p:spTgt spid="37"/>
                                            </p:tgtEl>
                                          </p:cBhvr>
                                          <p:to x="100000" y="95000"/>
                                        </p:animScale>
                                        <p:animScale>
                                          <p:cBhvr>
                                            <p:cTn id="149" dur="166" decel="50000">
                                              <p:stCondLst>
                                                <p:cond delay="1834"/>
                                              </p:stCondLst>
                                            </p:cTn>
                                            <p:tgtEl>
                                              <p:spTgt spid="37"/>
                                            </p:tgtEl>
                                          </p:cBhvr>
                                          <p:to x="100000" y="100000"/>
                                        </p:animScale>
                                      </p:childTnLst>
                                    </p:cTn>
                                  </p:par>
                                  <p:par>
                                    <p:cTn id="150" presetID="26" presetClass="entr" presetSubtype="0" fill="hold" nodeType="withEffect">
                                      <p:stCondLst>
                                        <p:cond delay="1900"/>
                                      </p:stCondLst>
                                      <p:childTnLst>
                                        <p:set>
                                          <p:cBhvr>
                                            <p:cTn id="151" dur="1" fill="hold">
                                              <p:stCondLst>
                                                <p:cond delay="0"/>
                                              </p:stCondLst>
                                            </p:cTn>
                                            <p:tgtEl>
                                              <p:spTgt spid="27"/>
                                            </p:tgtEl>
                                            <p:attrNameLst>
                                              <p:attrName>style.visibility</p:attrName>
                                            </p:attrNameLst>
                                          </p:cBhvr>
                                          <p:to>
                                            <p:strVal val="visible"/>
                                          </p:to>
                                        </p:set>
                                        <p:animEffect transition="in" filter="wipe(down)">
                                          <p:cBhvr>
                                            <p:cTn id="152" dur="580">
                                              <p:stCondLst>
                                                <p:cond delay="0"/>
                                              </p:stCondLst>
                                            </p:cTn>
                                            <p:tgtEl>
                                              <p:spTgt spid="27"/>
                                            </p:tgtEl>
                                          </p:cBhvr>
                                        </p:animEffect>
                                        <p:anim calcmode="lin" valueType="num">
                                          <p:cBhvr>
                                            <p:cTn id="153"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154"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155"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156"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157"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158" dur="26">
                                              <p:stCondLst>
                                                <p:cond delay="650"/>
                                              </p:stCondLst>
                                            </p:cTn>
                                            <p:tgtEl>
                                              <p:spTgt spid="27"/>
                                            </p:tgtEl>
                                          </p:cBhvr>
                                          <p:to x="100000" y="60000"/>
                                        </p:animScale>
                                        <p:animScale>
                                          <p:cBhvr>
                                            <p:cTn id="159" dur="166" decel="50000">
                                              <p:stCondLst>
                                                <p:cond delay="676"/>
                                              </p:stCondLst>
                                            </p:cTn>
                                            <p:tgtEl>
                                              <p:spTgt spid="27"/>
                                            </p:tgtEl>
                                          </p:cBhvr>
                                          <p:to x="100000" y="100000"/>
                                        </p:animScale>
                                        <p:animScale>
                                          <p:cBhvr>
                                            <p:cTn id="160" dur="26">
                                              <p:stCondLst>
                                                <p:cond delay="1312"/>
                                              </p:stCondLst>
                                            </p:cTn>
                                            <p:tgtEl>
                                              <p:spTgt spid="27"/>
                                            </p:tgtEl>
                                          </p:cBhvr>
                                          <p:to x="100000" y="80000"/>
                                        </p:animScale>
                                        <p:animScale>
                                          <p:cBhvr>
                                            <p:cTn id="161" dur="166" decel="50000">
                                              <p:stCondLst>
                                                <p:cond delay="1338"/>
                                              </p:stCondLst>
                                            </p:cTn>
                                            <p:tgtEl>
                                              <p:spTgt spid="27"/>
                                            </p:tgtEl>
                                          </p:cBhvr>
                                          <p:to x="100000" y="100000"/>
                                        </p:animScale>
                                        <p:animScale>
                                          <p:cBhvr>
                                            <p:cTn id="162" dur="26">
                                              <p:stCondLst>
                                                <p:cond delay="1642"/>
                                              </p:stCondLst>
                                            </p:cTn>
                                            <p:tgtEl>
                                              <p:spTgt spid="27"/>
                                            </p:tgtEl>
                                          </p:cBhvr>
                                          <p:to x="100000" y="90000"/>
                                        </p:animScale>
                                        <p:animScale>
                                          <p:cBhvr>
                                            <p:cTn id="163" dur="166" decel="50000">
                                              <p:stCondLst>
                                                <p:cond delay="1668"/>
                                              </p:stCondLst>
                                            </p:cTn>
                                            <p:tgtEl>
                                              <p:spTgt spid="27"/>
                                            </p:tgtEl>
                                          </p:cBhvr>
                                          <p:to x="100000" y="100000"/>
                                        </p:animScale>
                                        <p:animScale>
                                          <p:cBhvr>
                                            <p:cTn id="164" dur="26">
                                              <p:stCondLst>
                                                <p:cond delay="1808"/>
                                              </p:stCondLst>
                                            </p:cTn>
                                            <p:tgtEl>
                                              <p:spTgt spid="27"/>
                                            </p:tgtEl>
                                          </p:cBhvr>
                                          <p:to x="100000" y="95000"/>
                                        </p:animScale>
                                        <p:animScale>
                                          <p:cBhvr>
                                            <p:cTn id="165" dur="166" decel="50000">
                                              <p:stCondLst>
                                                <p:cond delay="1834"/>
                                              </p:stCondLst>
                                            </p:cTn>
                                            <p:tgtEl>
                                              <p:spTgt spid="27"/>
                                            </p:tgtEl>
                                          </p:cBhvr>
                                          <p:to x="100000" y="100000"/>
                                        </p:animScale>
                                      </p:childTnLst>
                                    </p:cTn>
                                  </p:par>
                                  <p:par>
                                    <p:cTn id="166" presetID="26" presetClass="entr" presetSubtype="0" fill="hold" nodeType="withEffect">
                                      <p:stCondLst>
                                        <p:cond delay="2100"/>
                                      </p:stCondLst>
                                      <p:childTnLst>
                                        <p:set>
                                          <p:cBhvr>
                                            <p:cTn id="167" dur="1" fill="hold">
                                              <p:stCondLst>
                                                <p:cond delay="0"/>
                                              </p:stCondLst>
                                            </p:cTn>
                                            <p:tgtEl>
                                              <p:spTgt spid="35"/>
                                            </p:tgtEl>
                                            <p:attrNameLst>
                                              <p:attrName>style.visibility</p:attrName>
                                            </p:attrNameLst>
                                          </p:cBhvr>
                                          <p:to>
                                            <p:strVal val="visible"/>
                                          </p:to>
                                        </p:set>
                                        <p:animEffect transition="in" filter="wipe(down)">
                                          <p:cBhvr>
                                            <p:cTn id="168" dur="580">
                                              <p:stCondLst>
                                                <p:cond delay="0"/>
                                              </p:stCondLst>
                                            </p:cTn>
                                            <p:tgtEl>
                                              <p:spTgt spid="35"/>
                                            </p:tgtEl>
                                          </p:cBhvr>
                                        </p:animEffect>
                                        <p:anim calcmode="lin" valueType="num">
                                          <p:cBhvr>
                                            <p:cTn id="169"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170"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171"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172"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173"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174" dur="26">
                                              <p:stCondLst>
                                                <p:cond delay="650"/>
                                              </p:stCondLst>
                                            </p:cTn>
                                            <p:tgtEl>
                                              <p:spTgt spid="35"/>
                                            </p:tgtEl>
                                          </p:cBhvr>
                                          <p:to x="100000" y="60000"/>
                                        </p:animScale>
                                        <p:animScale>
                                          <p:cBhvr>
                                            <p:cTn id="175" dur="166" decel="50000">
                                              <p:stCondLst>
                                                <p:cond delay="676"/>
                                              </p:stCondLst>
                                            </p:cTn>
                                            <p:tgtEl>
                                              <p:spTgt spid="35"/>
                                            </p:tgtEl>
                                          </p:cBhvr>
                                          <p:to x="100000" y="100000"/>
                                        </p:animScale>
                                        <p:animScale>
                                          <p:cBhvr>
                                            <p:cTn id="176" dur="26">
                                              <p:stCondLst>
                                                <p:cond delay="1312"/>
                                              </p:stCondLst>
                                            </p:cTn>
                                            <p:tgtEl>
                                              <p:spTgt spid="35"/>
                                            </p:tgtEl>
                                          </p:cBhvr>
                                          <p:to x="100000" y="80000"/>
                                        </p:animScale>
                                        <p:animScale>
                                          <p:cBhvr>
                                            <p:cTn id="177" dur="166" decel="50000">
                                              <p:stCondLst>
                                                <p:cond delay="1338"/>
                                              </p:stCondLst>
                                            </p:cTn>
                                            <p:tgtEl>
                                              <p:spTgt spid="35"/>
                                            </p:tgtEl>
                                          </p:cBhvr>
                                          <p:to x="100000" y="100000"/>
                                        </p:animScale>
                                        <p:animScale>
                                          <p:cBhvr>
                                            <p:cTn id="178" dur="26">
                                              <p:stCondLst>
                                                <p:cond delay="1642"/>
                                              </p:stCondLst>
                                            </p:cTn>
                                            <p:tgtEl>
                                              <p:spTgt spid="35"/>
                                            </p:tgtEl>
                                          </p:cBhvr>
                                          <p:to x="100000" y="90000"/>
                                        </p:animScale>
                                        <p:animScale>
                                          <p:cBhvr>
                                            <p:cTn id="179" dur="166" decel="50000">
                                              <p:stCondLst>
                                                <p:cond delay="1668"/>
                                              </p:stCondLst>
                                            </p:cTn>
                                            <p:tgtEl>
                                              <p:spTgt spid="35"/>
                                            </p:tgtEl>
                                          </p:cBhvr>
                                          <p:to x="100000" y="100000"/>
                                        </p:animScale>
                                        <p:animScale>
                                          <p:cBhvr>
                                            <p:cTn id="180" dur="26">
                                              <p:stCondLst>
                                                <p:cond delay="1808"/>
                                              </p:stCondLst>
                                            </p:cTn>
                                            <p:tgtEl>
                                              <p:spTgt spid="35"/>
                                            </p:tgtEl>
                                          </p:cBhvr>
                                          <p:to x="100000" y="95000"/>
                                        </p:animScale>
                                        <p:animScale>
                                          <p:cBhvr>
                                            <p:cTn id="181" dur="166" decel="50000">
                                              <p:stCondLst>
                                                <p:cond delay="1834"/>
                                              </p:stCondLst>
                                            </p:cTn>
                                            <p:tgtEl>
                                              <p:spTgt spid="35"/>
                                            </p:tgtEl>
                                          </p:cBhvr>
                                          <p:to x="100000" y="100000"/>
                                        </p:animScale>
                                      </p:childTnLst>
                                    </p:cTn>
                                  </p:par>
                                  <p:par>
                                    <p:cTn id="182" presetID="26" presetClass="entr" presetSubtype="0" fill="hold" nodeType="withEffect">
                                      <p:stCondLst>
                                        <p:cond delay="2300"/>
                                      </p:stCondLst>
                                      <p:childTnLst>
                                        <p:set>
                                          <p:cBhvr>
                                            <p:cTn id="183" dur="1" fill="hold">
                                              <p:stCondLst>
                                                <p:cond delay="0"/>
                                              </p:stCondLst>
                                            </p:cTn>
                                            <p:tgtEl>
                                              <p:spTgt spid="33"/>
                                            </p:tgtEl>
                                            <p:attrNameLst>
                                              <p:attrName>style.visibility</p:attrName>
                                            </p:attrNameLst>
                                          </p:cBhvr>
                                          <p:to>
                                            <p:strVal val="visible"/>
                                          </p:to>
                                        </p:set>
                                        <p:animEffect transition="in" filter="wipe(down)">
                                          <p:cBhvr>
                                            <p:cTn id="184" dur="580">
                                              <p:stCondLst>
                                                <p:cond delay="0"/>
                                              </p:stCondLst>
                                            </p:cTn>
                                            <p:tgtEl>
                                              <p:spTgt spid="33"/>
                                            </p:tgtEl>
                                          </p:cBhvr>
                                        </p:animEffect>
                                        <p:anim calcmode="lin" valueType="num">
                                          <p:cBhvr>
                                            <p:cTn id="185"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186"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187"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188"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189"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190" dur="26">
                                              <p:stCondLst>
                                                <p:cond delay="650"/>
                                              </p:stCondLst>
                                            </p:cTn>
                                            <p:tgtEl>
                                              <p:spTgt spid="33"/>
                                            </p:tgtEl>
                                          </p:cBhvr>
                                          <p:to x="100000" y="60000"/>
                                        </p:animScale>
                                        <p:animScale>
                                          <p:cBhvr>
                                            <p:cTn id="191" dur="166" decel="50000">
                                              <p:stCondLst>
                                                <p:cond delay="676"/>
                                              </p:stCondLst>
                                            </p:cTn>
                                            <p:tgtEl>
                                              <p:spTgt spid="33"/>
                                            </p:tgtEl>
                                          </p:cBhvr>
                                          <p:to x="100000" y="100000"/>
                                        </p:animScale>
                                        <p:animScale>
                                          <p:cBhvr>
                                            <p:cTn id="192" dur="26">
                                              <p:stCondLst>
                                                <p:cond delay="1312"/>
                                              </p:stCondLst>
                                            </p:cTn>
                                            <p:tgtEl>
                                              <p:spTgt spid="33"/>
                                            </p:tgtEl>
                                          </p:cBhvr>
                                          <p:to x="100000" y="80000"/>
                                        </p:animScale>
                                        <p:animScale>
                                          <p:cBhvr>
                                            <p:cTn id="193" dur="166" decel="50000">
                                              <p:stCondLst>
                                                <p:cond delay="1338"/>
                                              </p:stCondLst>
                                            </p:cTn>
                                            <p:tgtEl>
                                              <p:spTgt spid="33"/>
                                            </p:tgtEl>
                                          </p:cBhvr>
                                          <p:to x="100000" y="100000"/>
                                        </p:animScale>
                                        <p:animScale>
                                          <p:cBhvr>
                                            <p:cTn id="194" dur="26">
                                              <p:stCondLst>
                                                <p:cond delay="1642"/>
                                              </p:stCondLst>
                                            </p:cTn>
                                            <p:tgtEl>
                                              <p:spTgt spid="33"/>
                                            </p:tgtEl>
                                          </p:cBhvr>
                                          <p:to x="100000" y="90000"/>
                                        </p:animScale>
                                        <p:animScale>
                                          <p:cBhvr>
                                            <p:cTn id="195" dur="166" decel="50000">
                                              <p:stCondLst>
                                                <p:cond delay="1668"/>
                                              </p:stCondLst>
                                            </p:cTn>
                                            <p:tgtEl>
                                              <p:spTgt spid="33"/>
                                            </p:tgtEl>
                                          </p:cBhvr>
                                          <p:to x="100000" y="100000"/>
                                        </p:animScale>
                                        <p:animScale>
                                          <p:cBhvr>
                                            <p:cTn id="196" dur="26">
                                              <p:stCondLst>
                                                <p:cond delay="1808"/>
                                              </p:stCondLst>
                                            </p:cTn>
                                            <p:tgtEl>
                                              <p:spTgt spid="33"/>
                                            </p:tgtEl>
                                          </p:cBhvr>
                                          <p:to x="100000" y="95000"/>
                                        </p:animScale>
                                        <p:animScale>
                                          <p:cBhvr>
                                            <p:cTn id="197" dur="166" decel="50000">
                                              <p:stCondLst>
                                                <p:cond delay="1834"/>
                                              </p:stCondLst>
                                            </p:cTn>
                                            <p:tgtEl>
                                              <p:spTgt spid="3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5400"/>
                                      </p:stCondLst>
                                      <p:childTnLst>
                                        <p:set>
                                          <p:cBhvr>
                                            <p:cTn id="6" dur="1" fill="hold">
                                              <p:stCondLst>
                                                <p:cond delay="0"/>
                                              </p:stCondLst>
                                            </p:cTn>
                                            <p:tgtEl>
                                              <p:spTgt spid="41"/>
                                            </p:tgtEl>
                                            <p:attrNameLst>
                                              <p:attrName>style.visibility</p:attrName>
                                            </p:attrNameLst>
                                          </p:cBhvr>
                                          <p:to>
                                            <p:strVal val="visible"/>
                                          </p:to>
                                        </p:set>
                                        <p:animEffect transition="in" filter="wipe(down)">
                                          <p:cBhvr>
                                            <p:cTn id="7" dur="580">
                                              <p:stCondLst>
                                                <p:cond delay="0"/>
                                              </p:stCondLst>
                                            </p:cTn>
                                            <p:tgtEl>
                                              <p:spTgt spid="41"/>
                                            </p:tgtEl>
                                          </p:cBhvr>
                                        </p:animEffect>
                                        <p:anim calcmode="lin" valueType="num">
                                          <p:cBhvr>
                                            <p:cTn id="8" dur="1822" tmFilter="0,0; 0.14,0.36; 0.43,0.73; 0.71,0.91; 1.0,1.0">
                                              <p:stCondLst>
                                                <p:cond delay="0"/>
                                              </p:stCondLst>
                                            </p:cTn>
                                            <p:tgtEl>
                                              <p:spTgt spid="4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1"/>
                                            </p:tgtEl>
                                            <p:attrNameLst>
                                              <p:attrName>ppt_y</p:attrName>
                                            </p:attrNameLst>
                                          </p:cBhvr>
                                          <p:tavLst>
                                            <p:tav tm="0" fmla="#ppt_y-sin(pi*$)/81">
                                              <p:val>
                                                <p:fltVal val="0"/>
                                              </p:val>
                                            </p:tav>
                                            <p:tav tm="100000">
                                              <p:val>
                                                <p:fltVal val="1"/>
                                              </p:val>
                                            </p:tav>
                                          </p:tavLst>
                                        </p:anim>
                                        <p:animScale>
                                          <p:cBhvr>
                                            <p:cTn id="13" dur="26">
                                              <p:stCondLst>
                                                <p:cond delay="650"/>
                                              </p:stCondLst>
                                            </p:cTn>
                                            <p:tgtEl>
                                              <p:spTgt spid="41"/>
                                            </p:tgtEl>
                                          </p:cBhvr>
                                          <p:to x="100000" y="60000"/>
                                        </p:animScale>
                                        <p:animScale>
                                          <p:cBhvr>
                                            <p:cTn id="14" dur="166" decel="50000">
                                              <p:stCondLst>
                                                <p:cond delay="676"/>
                                              </p:stCondLst>
                                            </p:cTn>
                                            <p:tgtEl>
                                              <p:spTgt spid="41"/>
                                            </p:tgtEl>
                                          </p:cBhvr>
                                          <p:to x="100000" y="100000"/>
                                        </p:animScale>
                                        <p:animScale>
                                          <p:cBhvr>
                                            <p:cTn id="15" dur="26">
                                              <p:stCondLst>
                                                <p:cond delay="1312"/>
                                              </p:stCondLst>
                                            </p:cTn>
                                            <p:tgtEl>
                                              <p:spTgt spid="41"/>
                                            </p:tgtEl>
                                          </p:cBhvr>
                                          <p:to x="100000" y="80000"/>
                                        </p:animScale>
                                        <p:animScale>
                                          <p:cBhvr>
                                            <p:cTn id="16" dur="166" decel="50000">
                                              <p:stCondLst>
                                                <p:cond delay="1338"/>
                                              </p:stCondLst>
                                            </p:cTn>
                                            <p:tgtEl>
                                              <p:spTgt spid="41"/>
                                            </p:tgtEl>
                                          </p:cBhvr>
                                          <p:to x="100000" y="100000"/>
                                        </p:animScale>
                                        <p:animScale>
                                          <p:cBhvr>
                                            <p:cTn id="17" dur="26">
                                              <p:stCondLst>
                                                <p:cond delay="1642"/>
                                              </p:stCondLst>
                                            </p:cTn>
                                            <p:tgtEl>
                                              <p:spTgt spid="41"/>
                                            </p:tgtEl>
                                          </p:cBhvr>
                                          <p:to x="100000" y="90000"/>
                                        </p:animScale>
                                        <p:animScale>
                                          <p:cBhvr>
                                            <p:cTn id="18" dur="166" decel="50000">
                                              <p:stCondLst>
                                                <p:cond delay="1668"/>
                                              </p:stCondLst>
                                            </p:cTn>
                                            <p:tgtEl>
                                              <p:spTgt spid="41"/>
                                            </p:tgtEl>
                                          </p:cBhvr>
                                          <p:to x="100000" y="100000"/>
                                        </p:animScale>
                                        <p:animScale>
                                          <p:cBhvr>
                                            <p:cTn id="19" dur="26">
                                              <p:stCondLst>
                                                <p:cond delay="1808"/>
                                              </p:stCondLst>
                                            </p:cTn>
                                            <p:tgtEl>
                                              <p:spTgt spid="41"/>
                                            </p:tgtEl>
                                          </p:cBhvr>
                                          <p:to x="100000" y="95000"/>
                                        </p:animScale>
                                        <p:animScale>
                                          <p:cBhvr>
                                            <p:cTn id="20" dur="166" decel="50000">
                                              <p:stCondLst>
                                                <p:cond delay="1834"/>
                                              </p:stCondLst>
                                            </p:cTn>
                                            <p:tgtEl>
                                              <p:spTgt spid="41"/>
                                            </p:tgtEl>
                                          </p:cBhvr>
                                          <p:to x="100000" y="100000"/>
                                        </p:animScale>
                                      </p:childTnLst>
                                    </p:cTn>
                                  </p:par>
                                  <p:par>
                                    <p:cTn id="21" presetID="41" presetClass="entr" presetSubtype="0" fill="hold" grpId="0" nodeType="withEffect">
                                      <p:stCondLst>
                                        <p:cond delay="5400"/>
                                      </p:stCondLst>
                                      <p:iterate type="lt">
                                        <p:tmPct val="10000"/>
                                      </p:iterate>
                                      <p:childTnLst>
                                        <p:set>
                                          <p:cBhvr>
                                            <p:cTn id="22" dur="1" fill="hold">
                                              <p:stCondLst>
                                                <p:cond delay="0"/>
                                              </p:stCondLst>
                                            </p:cTn>
                                            <p:tgtEl>
                                              <p:spTgt spid="10"/>
                                            </p:tgtEl>
                                            <p:attrNameLst>
                                              <p:attrName>style.visibility</p:attrName>
                                            </p:attrNameLst>
                                          </p:cBhvr>
                                          <p:to>
                                            <p:strVal val="visible"/>
                                          </p:to>
                                        </p:set>
                                        <p:anim calcmode="lin" valueType="num">
                                          <p:cBhvr>
                                            <p:cTn id="23"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10"/>
                                            </p:tgtEl>
                                            <p:attrNameLst>
                                              <p:attrName>ppt_y</p:attrName>
                                            </p:attrNameLst>
                                          </p:cBhvr>
                                          <p:tavLst>
                                            <p:tav tm="0">
                                              <p:val>
                                                <p:strVal val="#ppt_y"/>
                                              </p:val>
                                            </p:tav>
                                            <p:tav tm="100000">
                                              <p:val>
                                                <p:strVal val="#ppt_y"/>
                                              </p:val>
                                            </p:tav>
                                          </p:tavLst>
                                        </p:anim>
                                        <p:anim calcmode="lin" valueType="num">
                                          <p:cBhvr>
                                            <p:cTn id="25"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10"/>
                                            </p:tgtEl>
                                          </p:cBhvr>
                                        </p:animEffect>
                                      </p:childTnLst>
                                    </p:cTn>
                                  </p:par>
                                  <p:par>
                                    <p:cTn id="28" presetID="2" presetClass="entr" presetSubtype="3" fill="hold" nodeType="withEffect">
                                      <p:stCondLst>
                                        <p:cond delay="6000"/>
                                      </p:stCondLst>
                                      <p:childTnLst>
                                        <p:set>
                                          <p:cBhvr>
                                            <p:cTn id="29" dur="1" fill="hold">
                                              <p:stCondLst>
                                                <p:cond delay="0"/>
                                              </p:stCondLst>
                                            </p:cTn>
                                            <p:tgtEl>
                                              <p:spTgt spid="17"/>
                                            </p:tgtEl>
                                            <p:attrNameLst>
                                              <p:attrName>style.visibility</p:attrName>
                                            </p:attrNameLst>
                                          </p:cBhvr>
                                          <p:to>
                                            <p:strVal val="visible"/>
                                          </p:to>
                                        </p:set>
                                        <p:anim calcmode="lin" valueType="num">
                                          <p:cBhvr additive="base">
                                            <p:cTn id="30" dur="2000" fill="hold"/>
                                            <p:tgtEl>
                                              <p:spTgt spid="17"/>
                                            </p:tgtEl>
                                            <p:attrNameLst>
                                              <p:attrName>ppt_x</p:attrName>
                                            </p:attrNameLst>
                                          </p:cBhvr>
                                          <p:tavLst>
                                            <p:tav tm="0">
                                              <p:val>
                                                <p:strVal val="1+#ppt_w/2"/>
                                              </p:val>
                                            </p:tav>
                                            <p:tav tm="100000">
                                              <p:val>
                                                <p:strVal val="#ppt_x"/>
                                              </p:val>
                                            </p:tav>
                                          </p:tavLst>
                                        </p:anim>
                                        <p:anim calcmode="lin" valueType="num">
                                          <p:cBhvr additive="base">
                                            <p:cTn id="31" dur="2000" fill="hold"/>
                                            <p:tgtEl>
                                              <p:spTgt spid="17"/>
                                            </p:tgtEl>
                                            <p:attrNameLst>
                                              <p:attrName>ppt_y</p:attrName>
                                            </p:attrNameLst>
                                          </p:cBhvr>
                                          <p:tavLst>
                                            <p:tav tm="0">
                                              <p:val>
                                                <p:strVal val="0-#ppt_h/2"/>
                                              </p:val>
                                            </p:tav>
                                            <p:tav tm="100000">
                                              <p:val>
                                                <p:strVal val="#ppt_y"/>
                                              </p:val>
                                            </p:tav>
                                          </p:tavLst>
                                        </p:anim>
                                      </p:childTnLst>
                                    </p:cTn>
                                  </p:par>
                                  <p:par>
                                    <p:cTn id="32" presetID="2" presetClass="entr" presetSubtype="9" fill="hold" nodeType="withEffect">
                                      <p:stCondLst>
                                        <p:cond delay="6000"/>
                                      </p:stCondLst>
                                      <p:childTnLst>
                                        <p:set>
                                          <p:cBhvr>
                                            <p:cTn id="33" dur="1" fill="hold">
                                              <p:stCondLst>
                                                <p:cond delay="0"/>
                                              </p:stCondLst>
                                            </p:cTn>
                                            <p:tgtEl>
                                              <p:spTgt spid="19"/>
                                            </p:tgtEl>
                                            <p:attrNameLst>
                                              <p:attrName>style.visibility</p:attrName>
                                            </p:attrNameLst>
                                          </p:cBhvr>
                                          <p:to>
                                            <p:strVal val="visible"/>
                                          </p:to>
                                        </p:set>
                                        <p:anim calcmode="lin" valueType="num">
                                          <p:cBhvr additive="base">
                                            <p:cTn id="34" dur="2000" fill="hold"/>
                                            <p:tgtEl>
                                              <p:spTgt spid="19"/>
                                            </p:tgtEl>
                                            <p:attrNameLst>
                                              <p:attrName>ppt_x</p:attrName>
                                            </p:attrNameLst>
                                          </p:cBhvr>
                                          <p:tavLst>
                                            <p:tav tm="0">
                                              <p:val>
                                                <p:strVal val="0-#ppt_w/2"/>
                                              </p:val>
                                            </p:tav>
                                            <p:tav tm="100000">
                                              <p:val>
                                                <p:strVal val="#ppt_x"/>
                                              </p:val>
                                            </p:tav>
                                          </p:tavLst>
                                        </p:anim>
                                        <p:anim calcmode="lin" valueType="num">
                                          <p:cBhvr additive="base">
                                            <p:cTn id="35" dur="2000" fill="hold"/>
                                            <p:tgtEl>
                                              <p:spTgt spid="19"/>
                                            </p:tgtEl>
                                            <p:attrNameLst>
                                              <p:attrName>ppt_y</p:attrName>
                                            </p:attrNameLst>
                                          </p:cBhvr>
                                          <p:tavLst>
                                            <p:tav tm="0">
                                              <p:val>
                                                <p:strVal val="0-#ppt_h/2"/>
                                              </p:val>
                                            </p:tav>
                                            <p:tav tm="100000">
                                              <p:val>
                                                <p:strVal val="#ppt_y"/>
                                              </p:val>
                                            </p:tav>
                                          </p:tavLst>
                                        </p:anim>
                                      </p:childTnLst>
                                    </p:cTn>
                                  </p:par>
                                  <p:par>
                                    <p:cTn id="36" presetID="2" presetClass="entr" presetSubtype="2" fill="hold" grpId="0" nodeType="withEffect">
                                      <p:stCondLst>
                                        <p:cond delay="500"/>
                                      </p:stCondLst>
                                      <p:childTnLst>
                                        <p:set>
                                          <p:cBhvr>
                                            <p:cTn id="37" dur="1" fill="hold">
                                              <p:stCondLst>
                                                <p:cond delay="0"/>
                                              </p:stCondLst>
                                            </p:cTn>
                                            <p:tgtEl>
                                              <p:spTgt spid="2"/>
                                            </p:tgtEl>
                                            <p:attrNameLst>
                                              <p:attrName>style.visibility</p:attrName>
                                            </p:attrNameLst>
                                          </p:cBhvr>
                                          <p:to>
                                            <p:strVal val="visible"/>
                                          </p:to>
                                        </p:set>
                                        <p:anim calcmode="lin" valueType="num">
                                          <p:cBhvr additive="base">
                                            <p:cTn id="38" dur="2000" fill="hold"/>
                                            <p:tgtEl>
                                              <p:spTgt spid="2"/>
                                            </p:tgtEl>
                                            <p:attrNameLst>
                                              <p:attrName>ppt_x</p:attrName>
                                            </p:attrNameLst>
                                          </p:cBhvr>
                                          <p:tavLst>
                                            <p:tav tm="0">
                                              <p:val>
                                                <p:strVal val="1+#ppt_w/2"/>
                                              </p:val>
                                            </p:tav>
                                            <p:tav tm="100000">
                                              <p:val>
                                                <p:strVal val="#ppt_x"/>
                                              </p:val>
                                            </p:tav>
                                          </p:tavLst>
                                        </p:anim>
                                        <p:anim calcmode="lin" valueType="num">
                                          <p:cBhvr additive="base">
                                            <p:cTn id="39" dur="2000" fill="hold"/>
                                            <p:tgtEl>
                                              <p:spTgt spid="2"/>
                                            </p:tgtEl>
                                            <p:attrNameLst>
                                              <p:attrName>ppt_y</p:attrName>
                                            </p:attrNameLst>
                                          </p:cBhvr>
                                          <p:tavLst>
                                            <p:tav tm="0">
                                              <p:val>
                                                <p:strVal val="#ppt_y"/>
                                              </p:val>
                                            </p:tav>
                                            <p:tav tm="100000">
                                              <p:val>
                                                <p:strVal val="#ppt_y"/>
                                              </p:val>
                                            </p:tav>
                                          </p:tavLst>
                                        </p:anim>
                                      </p:childTnLst>
                                    </p:cTn>
                                  </p:par>
                                  <p:par>
                                    <p:cTn id="40" presetID="26" presetClass="entr" presetSubtype="0" fill="hold" nodeType="withEffect">
                                      <p:stCondLst>
                                        <p:cond delay="2000"/>
                                      </p:stCondLst>
                                      <p:childTnLst>
                                        <p:set>
                                          <p:cBhvr>
                                            <p:cTn id="41" dur="1" fill="hold">
                                              <p:stCondLst>
                                                <p:cond delay="0"/>
                                              </p:stCondLst>
                                            </p:cTn>
                                            <p:tgtEl>
                                              <p:spTgt spid="39"/>
                                            </p:tgtEl>
                                            <p:attrNameLst>
                                              <p:attrName>style.visibility</p:attrName>
                                            </p:attrNameLst>
                                          </p:cBhvr>
                                          <p:to>
                                            <p:strVal val="visible"/>
                                          </p:to>
                                        </p:set>
                                        <p:animEffect transition="in" filter="wipe(down)">
                                          <p:cBhvr>
                                            <p:cTn id="42" dur="580">
                                              <p:stCondLst>
                                                <p:cond delay="0"/>
                                              </p:stCondLst>
                                            </p:cTn>
                                            <p:tgtEl>
                                              <p:spTgt spid="39"/>
                                            </p:tgtEl>
                                          </p:cBhvr>
                                        </p:animEffect>
                                        <p:anim calcmode="lin" valueType="num">
                                          <p:cBhvr>
                                            <p:cTn id="43"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48" dur="26">
                                              <p:stCondLst>
                                                <p:cond delay="650"/>
                                              </p:stCondLst>
                                            </p:cTn>
                                            <p:tgtEl>
                                              <p:spTgt spid="39"/>
                                            </p:tgtEl>
                                          </p:cBhvr>
                                          <p:to x="100000" y="60000"/>
                                        </p:animScale>
                                        <p:animScale>
                                          <p:cBhvr>
                                            <p:cTn id="49" dur="166" decel="50000">
                                              <p:stCondLst>
                                                <p:cond delay="676"/>
                                              </p:stCondLst>
                                            </p:cTn>
                                            <p:tgtEl>
                                              <p:spTgt spid="39"/>
                                            </p:tgtEl>
                                          </p:cBhvr>
                                          <p:to x="100000" y="100000"/>
                                        </p:animScale>
                                        <p:animScale>
                                          <p:cBhvr>
                                            <p:cTn id="50" dur="26">
                                              <p:stCondLst>
                                                <p:cond delay="1312"/>
                                              </p:stCondLst>
                                            </p:cTn>
                                            <p:tgtEl>
                                              <p:spTgt spid="39"/>
                                            </p:tgtEl>
                                          </p:cBhvr>
                                          <p:to x="100000" y="80000"/>
                                        </p:animScale>
                                        <p:animScale>
                                          <p:cBhvr>
                                            <p:cTn id="51" dur="166" decel="50000">
                                              <p:stCondLst>
                                                <p:cond delay="1338"/>
                                              </p:stCondLst>
                                            </p:cTn>
                                            <p:tgtEl>
                                              <p:spTgt spid="39"/>
                                            </p:tgtEl>
                                          </p:cBhvr>
                                          <p:to x="100000" y="100000"/>
                                        </p:animScale>
                                        <p:animScale>
                                          <p:cBhvr>
                                            <p:cTn id="52" dur="26">
                                              <p:stCondLst>
                                                <p:cond delay="1642"/>
                                              </p:stCondLst>
                                            </p:cTn>
                                            <p:tgtEl>
                                              <p:spTgt spid="39"/>
                                            </p:tgtEl>
                                          </p:cBhvr>
                                          <p:to x="100000" y="90000"/>
                                        </p:animScale>
                                        <p:animScale>
                                          <p:cBhvr>
                                            <p:cTn id="53" dur="166" decel="50000">
                                              <p:stCondLst>
                                                <p:cond delay="1668"/>
                                              </p:stCondLst>
                                            </p:cTn>
                                            <p:tgtEl>
                                              <p:spTgt spid="39"/>
                                            </p:tgtEl>
                                          </p:cBhvr>
                                          <p:to x="100000" y="100000"/>
                                        </p:animScale>
                                        <p:animScale>
                                          <p:cBhvr>
                                            <p:cTn id="54" dur="26">
                                              <p:stCondLst>
                                                <p:cond delay="1808"/>
                                              </p:stCondLst>
                                            </p:cTn>
                                            <p:tgtEl>
                                              <p:spTgt spid="39"/>
                                            </p:tgtEl>
                                          </p:cBhvr>
                                          <p:to x="100000" y="95000"/>
                                        </p:animScale>
                                        <p:animScale>
                                          <p:cBhvr>
                                            <p:cTn id="55" dur="166" decel="50000">
                                              <p:stCondLst>
                                                <p:cond delay="1834"/>
                                              </p:stCondLst>
                                            </p:cTn>
                                            <p:tgtEl>
                                              <p:spTgt spid="39"/>
                                            </p:tgtEl>
                                          </p:cBhvr>
                                          <p:to x="100000" y="100000"/>
                                        </p:animScale>
                                      </p:childTnLst>
                                    </p:cTn>
                                  </p:par>
                                  <p:par>
                                    <p:cTn id="56" presetID="26" presetClass="entr" presetSubtype="0" fill="hold" grpId="0" nodeType="withEffect">
                                      <p:stCondLst>
                                        <p:cond delay="2500"/>
                                      </p:stCondLst>
                                      <p:childTnLst>
                                        <p:set>
                                          <p:cBhvr>
                                            <p:cTn id="57" dur="1" fill="hold">
                                              <p:stCondLst>
                                                <p:cond delay="0"/>
                                              </p:stCondLst>
                                            </p:cTn>
                                            <p:tgtEl>
                                              <p:spTgt spid="3"/>
                                            </p:tgtEl>
                                            <p:attrNameLst>
                                              <p:attrName>style.visibility</p:attrName>
                                            </p:attrNameLst>
                                          </p:cBhvr>
                                          <p:to>
                                            <p:strVal val="visible"/>
                                          </p:to>
                                        </p:set>
                                        <p:animEffect transition="in" filter="wipe(down)">
                                          <p:cBhvr>
                                            <p:cTn id="58" dur="580">
                                              <p:stCondLst>
                                                <p:cond delay="0"/>
                                              </p:stCondLst>
                                            </p:cTn>
                                            <p:tgtEl>
                                              <p:spTgt spid="3"/>
                                            </p:tgtEl>
                                          </p:cBhvr>
                                        </p:animEffect>
                                        <p:anim calcmode="lin" valueType="num">
                                          <p:cBhvr>
                                            <p:cTn id="59"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64" dur="26">
                                              <p:stCondLst>
                                                <p:cond delay="650"/>
                                              </p:stCondLst>
                                            </p:cTn>
                                            <p:tgtEl>
                                              <p:spTgt spid="3"/>
                                            </p:tgtEl>
                                          </p:cBhvr>
                                          <p:to x="100000" y="60000"/>
                                        </p:animScale>
                                        <p:animScale>
                                          <p:cBhvr>
                                            <p:cTn id="65" dur="166" decel="50000">
                                              <p:stCondLst>
                                                <p:cond delay="676"/>
                                              </p:stCondLst>
                                            </p:cTn>
                                            <p:tgtEl>
                                              <p:spTgt spid="3"/>
                                            </p:tgtEl>
                                          </p:cBhvr>
                                          <p:to x="100000" y="100000"/>
                                        </p:animScale>
                                        <p:animScale>
                                          <p:cBhvr>
                                            <p:cTn id="66" dur="26">
                                              <p:stCondLst>
                                                <p:cond delay="1312"/>
                                              </p:stCondLst>
                                            </p:cTn>
                                            <p:tgtEl>
                                              <p:spTgt spid="3"/>
                                            </p:tgtEl>
                                          </p:cBhvr>
                                          <p:to x="100000" y="80000"/>
                                        </p:animScale>
                                        <p:animScale>
                                          <p:cBhvr>
                                            <p:cTn id="67" dur="166" decel="50000">
                                              <p:stCondLst>
                                                <p:cond delay="1338"/>
                                              </p:stCondLst>
                                            </p:cTn>
                                            <p:tgtEl>
                                              <p:spTgt spid="3"/>
                                            </p:tgtEl>
                                          </p:cBhvr>
                                          <p:to x="100000" y="100000"/>
                                        </p:animScale>
                                        <p:animScale>
                                          <p:cBhvr>
                                            <p:cTn id="68" dur="26">
                                              <p:stCondLst>
                                                <p:cond delay="1642"/>
                                              </p:stCondLst>
                                            </p:cTn>
                                            <p:tgtEl>
                                              <p:spTgt spid="3"/>
                                            </p:tgtEl>
                                          </p:cBhvr>
                                          <p:to x="100000" y="90000"/>
                                        </p:animScale>
                                        <p:animScale>
                                          <p:cBhvr>
                                            <p:cTn id="69" dur="166" decel="50000">
                                              <p:stCondLst>
                                                <p:cond delay="1668"/>
                                              </p:stCondLst>
                                            </p:cTn>
                                            <p:tgtEl>
                                              <p:spTgt spid="3"/>
                                            </p:tgtEl>
                                          </p:cBhvr>
                                          <p:to x="100000" y="100000"/>
                                        </p:animScale>
                                        <p:animScale>
                                          <p:cBhvr>
                                            <p:cTn id="70" dur="26">
                                              <p:stCondLst>
                                                <p:cond delay="1808"/>
                                              </p:stCondLst>
                                            </p:cTn>
                                            <p:tgtEl>
                                              <p:spTgt spid="3"/>
                                            </p:tgtEl>
                                          </p:cBhvr>
                                          <p:to x="100000" y="95000"/>
                                        </p:animScale>
                                        <p:animScale>
                                          <p:cBhvr>
                                            <p:cTn id="71" dur="166" decel="50000">
                                              <p:stCondLst>
                                                <p:cond delay="1834"/>
                                              </p:stCondLst>
                                            </p:cTn>
                                            <p:tgtEl>
                                              <p:spTgt spid="3"/>
                                            </p:tgtEl>
                                          </p:cBhvr>
                                          <p:to x="100000" y="100000"/>
                                        </p:animScale>
                                      </p:childTnLst>
                                    </p:cTn>
                                  </p:par>
                                  <p:par>
                                    <p:cTn id="72" presetID="0" presetClass="path" presetSubtype="0" accel="50000" decel="50000" fill="hold" nodeType="withEffect">
                                      <p:stCondLst>
                                        <p:cond delay="2500"/>
                                      </p:stCondLst>
                                      <p:childTnLst>
                                        <p:animMotion origin="layout" path="M -0.02396 0.0088 L -0.02396 0.00903 C -0.02552 0.00787 -0.02695 0.00718 -0.02825 0.00625 C -0.03151 0.00417 -0.0276 0.00463 -0.03333 0.00255 C -0.03476 0.00232 -0.03633 0.00162 -0.03763 0.00139 C -0.03919 0.0007 -0.04062 -0.00046 -0.04232 -0.00069 C -0.04297 -0.00069 -0.04375 -0.00092 -0.04466 -0.00092 C -0.04557 -0.00139 -0.04635 -0.00185 -0.04739 -0.00208 C -0.05052 -0.00301 -0.05013 -0.00301 -0.05312 -0.00324 C -0.0612 -0.00324 -0.06979 -0.00324 -0.07786 -0.00301 C -0.07903 -0.00301 -0.07982 -0.00255 -0.08073 -0.00208 C -0.08203 -0.00185 -0.0832 -0.00162 -0.08411 -0.00092 C -0.08541 -0.00069 -0.08646 0.00023 -0.08776 0.0007 C -0.08997 0.00162 -0.09153 0.00232 -0.09375 0.0037 C -0.09453 0.00394 -0.09544 0.00463 -0.09622 0.00486 C -0.09883 0.00695 -0.09948 0.00695 -0.10078 0.00926 C -0.1013 0.01019 -0.10156 0.01111 -0.10208 0.01204 C -0.10247 0.0125 -0.10286 0.01273 -0.10312 0.01343 C -0.10338 0.01435 -0.10377 0.01482 -0.10403 0.01574 C -0.10416 0.01644 -0.10469 0.0169 -0.10508 0.01783 C -0.10534 0.01875 -0.10547 0.01945 -0.10586 0.02037 C -0.10599 0.02107 -0.10599 0.0213 -0.10638 0.02199 C -0.10677 0.02269 -0.10729 0.02338 -0.10781 0.02431 C -0.10872 0.02639 -0.10768 0.025 -0.10859 0.02593 L -0.10937 0.02963 " pathEditMode="relative" rAng="0" ptsTypes="AAAAAAAAAAAAAAAAAAAAAAAAA">
                                          <p:cBhvr>
                                            <p:cTn id="73" dur="2000" fill="hold"/>
                                            <p:tgtEl>
                                              <p:spTgt spid="53"/>
                                            </p:tgtEl>
                                            <p:attrNameLst>
                                              <p:attrName>ppt_x</p:attrName>
                                              <p:attrName>ppt_y</p:attrName>
                                            </p:attrNameLst>
                                          </p:cBhvr>
                                          <p:rCtr x="-4271" y="440"/>
                                        </p:animMotion>
                                      </p:childTnLst>
                                    </p:cTn>
                                  </p:par>
                                  <p:par>
                                    <p:cTn id="74" presetID="0" presetClass="path" presetSubtype="0" accel="50000" decel="50000" fill="hold" nodeType="withEffect">
                                      <p:stCondLst>
                                        <p:cond delay="2900"/>
                                      </p:stCondLst>
                                      <p:childTnLst>
                                        <p:animMotion origin="layout" path="M 6.25E-7 -0.0037 L 6.25E-7 -0.00347 C -0.00287 -0.00463 -0.00508 -0.00579 -0.00794 -0.00671 C -0.00977 -0.00717 -0.01159 -0.00741 -0.01367 -0.00787 C -0.02487 -0.01042 -0.00742 -0.00625 -0.02044 -0.00926 C -0.02279 -0.00972 -0.02474 -0.01018 -0.02695 -0.01088 C -0.02839 -0.01111 -0.03034 -0.01157 -0.03203 -0.0118 L -0.03633 -0.01227 C -0.03958 -0.01319 -0.04063 -0.01366 -0.04375 -0.01412 C -0.04609 -0.01435 -0.04818 -0.01458 -0.05026 -0.01481 C -0.0543 -0.01528 -0.05234 -0.01505 -0.05599 -0.01528 C -0.06198 -0.01528 -0.06784 -0.01528 -0.0737 -0.01481 C -0.07539 -0.01481 -0.07656 -0.01412 -0.07813 -0.01366 C -0.07917 -0.01366 -0.0806 -0.01342 -0.08177 -0.01342 C -0.08346 -0.01296 -0.08477 -0.01273 -0.08633 -0.01227 C -0.08828 -0.0118 -0.09271 -0.01088 -0.0944 -0.01088 C -0.09557 -0.01065 -0.09648 -0.01042 -0.09766 -0.01042 C -0.0987 -0.01018 -0.09948 -0.00972 -0.10013 -0.00972 C -0.10117 -0.00926 -0.10234 -0.00903 -0.10326 -0.00903 C -0.10404 -0.00856 -0.10443 -0.00833 -0.10534 -0.0081 C -0.1069 -0.00764 -0.10859 -0.00717 -0.11016 -0.00671 C -0.1112 -0.00648 -0.11198 -0.00625 -0.11289 -0.00579 L -0.11589 -0.00486 C -0.11654 -0.00417 -0.11706 -0.00393 -0.11784 -0.00324 C -0.11875 -0.00255 -0.12018 -0.00255 -0.12109 -0.00185 C -0.12188 -0.00116 -0.12266 -0.00092 -0.1237 -0.00023 C -0.1276 0.00556 -0.12266 -0.00185 -0.12539 0.00324 C -0.12578 0.0037 -0.12656 0.00417 -0.12669 0.00486 C -0.12734 0.00949 -0.12669 0.01435 -0.12669 0.01921 L -0.12669 0.02014 " pathEditMode="relative" rAng="0" ptsTypes="AAAAAAAAAAAAAAAAAAAAAAAAAAAAAA">
                                          <p:cBhvr>
                                            <p:cTn id="75" dur="2000" fill="hold"/>
                                            <p:tgtEl>
                                              <p:spTgt spid="55"/>
                                            </p:tgtEl>
                                            <p:attrNameLst>
                                              <p:attrName>ppt_x</p:attrName>
                                              <p:attrName>ppt_y</p:attrName>
                                            </p:attrNameLst>
                                          </p:cBhvr>
                                          <p:rCtr x="-6354" y="602"/>
                                        </p:animMotion>
                                      </p:childTnLst>
                                    </p:cTn>
                                  </p:par>
                                  <p:par>
                                    <p:cTn id="76" presetID="0" presetClass="path" presetSubtype="0" accel="50000" decel="50000" fill="hold" nodeType="withEffect">
                                      <p:stCondLst>
                                        <p:cond delay="3200"/>
                                      </p:stCondLst>
                                      <p:childTnLst>
                                        <p:animMotion origin="layout" path="M -0.04544 -0.02871 L -0.04544 -0.02847 C -0.04596 -0.03056 -0.04622 -0.03241 -0.04674 -0.03426 C -0.04779 -0.0375 -0.04857 -0.0375 -0.05026 -0.03912 C -0.05534 -0.04468 -0.0513 -0.04144 -0.05937 -0.04746 L -0.06875 -0.05417 C -0.07578 -0.05926 -0.0707 -0.05625 -0.07513 -0.05787 C -0.07552 -0.0581 -0.07591 -0.05857 -0.0763 -0.05857 C -0.07904 -0.05949 -0.08229 -0.05949 -0.08502 -0.05972 C -0.08737 -0.06019 -0.09193 -0.06088 -0.09193 -0.06065 C -0.09857 -0.06088 -0.10508 -0.06088 -0.11172 -0.06042 C -0.11315 -0.06042 -0.11432 -0.05972 -0.11575 -0.05926 C -0.1168 -0.0588 -0.122 -0.05625 -0.12318 -0.05556 C -0.12995 -0.05116 -0.1237 -0.0544 -0.12943 -0.05162 C -0.13047 -0.0507 -0.13151 -0.04977 -0.13255 -0.04861 C -0.13372 -0.04746 -0.13502 -0.04676 -0.13607 -0.04537 C -0.13672 -0.04491 -0.13685 -0.04375 -0.13737 -0.04306 C -0.13802 -0.04213 -0.13867 -0.04121 -0.13932 -0.04051 C -0.14049 -0.03727 -0.14075 -0.03681 -0.14167 -0.03287 C -0.14206 -0.03148 -0.14219 -0.03009 -0.14232 -0.02871 C -0.14232 -0.02384 -0.14245 -0.01898 -0.14206 -0.01412 C -0.14193 -0.01273 -0.14088 -0.01181 -0.14036 -0.01042 C -0.13997 -0.00903 -0.13997 -0.00695 -0.13971 -0.00556 L -0.13841 -0.00162 L -0.13841 -0.00139 " pathEditMode="relative" rAng="0" ptsTypes="AAAAAAAAAAAAAAAAAAAAAAAAA">
                                          <p:cBhvr>
                                            <p:cTn id="77" dur="2000" fill="hold"/>
                                            <p:tgtEl>
                                              <p:spTgt spid="51"/>
                                            </p:tgtEl>
                                            <p:attrNameLst>
                                              <p:attrName>ppt_x</p:attrName>
                                              <p:attrName>ppt_y</p:attrName>
                                            </p:attrNameLst>
                                          </p:cBhvr>
                                          <p:rCtr x="-4857" y="-255"/>
                                        </p:animMotion>
                                      </p:childTnLst>
                                    </p:cTn>
                                  </p:par>
                                  <p:par>
                                    <p:cTn id="78" presetID="0" presetClass="path" presetSubtype="0" accel="50000" decel="50000" fill="hold" nodeType="withEffect">
                                      <p:stCondLst>
                                        <p:cond delay="3600"/>
                                      </p:stCondLst>
                                      <p:childTnLst>
                                        <p:animMotion origin="layout" path="M 4.16667E-7 -2.59259E-6 L 4.16667E-7 0.00023 C -0.00039 -0.00347 4.16667E-7 -0.00694 -0.00078 -0.00995 C -0.00104 -0.01203 -0.00208 -0.01342 -0.00273 -0.01504 C -0.00885 -0.03032 0.00078 -0.00648 -0.00599 -0.02407 C -0.00625 -0.02523 -0.00703 -0.02615 -0.00742 -0.02754 C -0.00807 -0.02916 -0.00833 -0.03102 -0.00898 -0.0324 C -0.00964 -0.03426 -0.01055 -0.03588 -0.0112 -0.0375 C -0.01146 -0.03842 -0.01185 -0.03981 -0.01211 -0.04074 C -0.01315 -0.04352 -0.0138 -0.04676 -0.01523 -0.04907 C -0.01732 -0.05231 -0.01992 -0.05717 -0.02253 -0.05995 C -0.02318 -0.06041 -0.02396 -0.06088 -0.02461 -0.06157 C -0.02526 -0.06227 -0.02591 -0.06319 -0.02682 -0.06412 C -0.02773 -0.06481 -0.02878 -0.06597 -0.02982 -0.06643 C -0.03164 -0.06759 -0.03594 -0.0706 -0.03815 -0.07153 C -0.04635 -0.07523 -0.04193 -0.07291 -0.04701 -0.07477 C -0.04779 -0.075 -0.04844 -0.07523 -0.04909 -0.07569 C -0.05026 -0.07615 -0.05117 -0.07708 -0.05221 -0.07731 C -0.0556 -0.07801 -0.05885 -0.07778 -0.06211 -0.07801 C -0.06302 -0.07824 -0.06393 -0.0787 -0.06471 -0.0787 C -0.07122 -0.0787 -0.0776 -0.07847 -0.08411 -0.07801 C -0.0849 -0.07801 -0.08958 -0.07685 -0.09076 -0.07639 C -0.09427 -0.0743 -0.09518 -0.07384 -0.09857 -0.07153 C -0.09922 -0.07106 -0.1 -0.0706 -0.10065 -0.06967 C -0.1026 -0.06759 -0.10443 -0.06528 -0.10638 -0.06319 C -0.10833 -0.06088 -0.10898 -0.06041 -0.11055 -0.0574 C -0.11367 -0.05162 -0.11081 -0.05532 -0.11471 -0.0456 L -0.1168 -0.04074 C -0.11693 -0.03981 -0.11706 -0.03842 -0.11732 -0.0375 C -0.11797 -0.03495 -0.1194 -0.03102 -0.1194 -0.03055 C -0.11953 -0.0294 -0.11992 -0.02801 -0.11992 -0.02662 C -0.12018 -0.01944 -0.12031 -0.01227 -0.12031 -0.00509 C -0.12031 0.00324 -0.11992 0.01158 -0.11992 0.01991 L -0.1194 0.02176 " pathEditMode="relative" rAng="0" ptsTypes="AAAAAAAAAAAAAAAAAAAAAAAAAAAAAAAAAA">
                                          <p:cBhvr>
                                            <p:cTn id="79" dur="2000" fill="hold"/>
                                            <p:tgtEl>
                                              <p:spTgt spid="49"/>
                                            </p:tgtEl>
                                            <p:attrNameLst>
                                              <p:attrName>ppt_x</p:attrName>
                                              <p:attrName>ppt_y</p:attrName>
                                            </p:attrNameLst>
                                          </p:cBhvr>
                                          <p:rCtr x="-6016" y="-2847"/>
                                        </p:animMotion>
                                      </p:childTnLst>
                                    </p:cTn>
                                  </p:par>
                                  <p:par>
                                    <p:cTn id="80" presetID="0" presetClass="path" presetSubtype="0" accel="50000" decel="50000" fill="hold" nodeType="withEffect">
                                      <p:stCondLst>
                                        <p:cond delay="3900"/>
                                      </p:stCondLst>
                                      <p:childTnLst>
                                        <p:animMotion origin="layout" path="M -0.01797 -0.06088 L -0.01797 -0.06065 C -0.01667 -0.06297 -0.01549 -0.06505 -0.01419 -0.0669 C -0.0112 -0.07153 -0.0151 -0.06459 -0.01133 -0.07061 C -0.01042 -0.072 -0.00963 -0.07362 -0.00885 -0.075 L -0.00716 -0.07801 C -0.00703 -0.07963 -0.0069 -0.08102 -0.00677 -0.08241 C -0.00664 -0.08357 -0.00625 -0.0845 -0.00625 -0.08542 C -0.00625 -0.09167 -0.00651 -0.09792 -0.00677 -0.10394 C -0.00677 -0.1051 -0.00703 -0.10602 -0.00716 -0.10695 C -0.00755 -0.10926 -0.0082 -0.11135 -0.00833 -0.11366 C -0.00911 -0.12014 -0.00833 -0.11459 -0.00963 -0.12107 C -0.00989 -0.122 -0.01133 -0.13102 -0.01211 -0.13357 C -0.0125 -0.13496 -0.01302 -0.13612 -0.01341 -0.13727 C -0.01523 -0.14237 -0.01784 -0.15047 -0.02083 -0.15371 C -0.02161 -0.1544 -0.02226 -0.1551 -0.02292 -0.15579 C -0.02474 -0.15788 -0.02643 -0.16112 -0.02838 -0.1625 C -0.02904 -0.16297 -0.02982 -0.16366 -0.03047 -0.16413 C -0.03502 -0.16644 -0.03242 -0.16459 -0.03594 -0.16621 C -0.03633 -0.16644 -0.03672 -0.1669 -0.03711 -0.1669 C -0.04141 -0.16875 -0.04049 -0.16806 -0.04427 -0.16922 C -0.05156 -0.1713 -0.04674 -0.17038 -0.05377 -0.17153 C -0.05482 -0.172 -0.05573 -0.17269 -0.05677 -0.17292 C -0.06224 -0.17454 -0.07005 -0.17315 -0.07461 -0.17292 C -0.07526 -0.17246 -0.07604 -0.17176 -0.07669 -0.17153 C -0.08203 -0.16968 -0.08073 -0.172 -0.08502 -0.16922 C -0.08672 -0.16806 -0.08841 -0.16667 -0.0901 -0.16551 C -0.0944 -0.16227 -0.09023 -0.16575 -0.09713 -0.1595 C -0.09766 -0.15903 -0.09831 -0.1588 -0.09883 -0.15811 C -0.10117 -0.15394 -0.09974 -0.15579 -0.10299 -0.15209 C -0.10482 -0.14723 -0.10247 -0.15325 -0.10586 -0.1463 C -0.10625 -0.14561 -0.10651 -0.14468 -0.10677 -0.14399 C -0.10846 -0.1382 -0.1082 -0.13982 -0.10872 -0.13519 C -0.10846 -0.12963 -0.10833 -0.12431 -0.10794 -0.11875 C -0.10755 -0.11389 -0.10729 -0.11413 -0.10677 -0.11065 C -0.10573 -0.10463 -0.10716 -0.11088 -0.10508 -0.10463 C -0.10456 -0.10325 -0.10417 -0.10186 -0.10377 -0.10024 C -0.10364 -0.09954 -0.10338 -0.09815 -0.10338 -0.09792 L -0.10208 -0.09723 L -0.10208 -0.097 " pathEditMode="relative" rAng="0" ptsTypes="AAAAAAAAAAAAAAAAAAAAAAAAAAAAAAAAAAAAAAAA">
                                          <p:cBhvr>
                                            <p:cTn id="81" dur="2000" fill="hold"/>
                                            <p:tgtEl>
                                              <p:spTgt spid="43"/>
                                            </p:tgtEl>
                                            <p:attrNameLst>
                                              <p:attrName>ppt_x</p:attrName>
                                              <p:attrName>ppt_y</p:attrName>
                                            </p:attrNameLst>
                                          </p:cBhvr>
                                          <p:rCtr x="-3958" y="-5648"/>
                                        </p:animMotion>
                                      </p:childTnLst>
                                    </p:cTn>
                                  </p:par>
                                  <p:par>
                                    <p:cTn id="82" presetID="0" presetClass="path" presetSubtype="0" accel="50000" decel="50000" fill="hold" nodeType="withEffect">
                                      <p:stCondLst>
                                        <p:cond delay="4100"/>
                                      </p:stCondLst>
                                      <p:childTnLst>
                                        <p:animMotion origin="layout" path="M -2.91667E-6 4.81481E-6 L -2.91667E-6 0.00023 C 0.00586 -0.00926 0.00196 -0.00232 0.00625 -0.01204 C 0.00703 -0.01366 0.00808 -0.01528 0.00873 -0.01713 C 0.00938 -0.01875 0.0099 -0.02061 0.01042 -0.02223 C 0.01146 -0.02547 0.01224 -0.02848 0.01289 -0.03195 C 0.01341 -0.0338 0.01381 -0.03588 0.0142 -0.03797 C 0.01433 -0.03959 0.01446 -0.04121 0.01459 -0.04306 C 0.01472 -0.04422 0.01511 -0.04538 0.01498 -0.04676 C 0.01498 -0.05718 0.01485 -0.0676 0.0142 -0.07778 C 0.01407 -0.08056 0.01302 -0.08264 0.0125 -0.08519 C 0.01198 -0.0882 0.01185 -0.09121 0.01133 -0.09399 C 0.01094 -0.09607 0.01016 -0.09792 0.00964 -0.1 C 0.00912 -0.10163 0.00886 -0.10348 0.00834 -0.1051 C 0.00795 -0.10672 0.00716 -0.10811 0.00664 -0.10973 C 0.00599 -0.11204 0.00586 -0.11482 0.00508 -0.11713 C 0.00365 -0.12107 0.0017 -0.12431 -2.91667E-6 -0.12825 C -0.0056 -0.14098 0.00196 -0.12524 -0.00494 -0.13843 C -0.00573 -0.13982 -0.00625 -0.14167 -0.00703 -0.14283 C -0.00872 -0.14607 -0.00924 -0.14584 -0.01119 -0.14815 C -0.01341 -0.1507 -0.01549 -0.15417 -0.01784 -0.15625 C -0.01901 -0.15718 -0.02005 -0.15834 -0.02122 -0.15926 C -0.02252 -0.16019 -0.02409 -0.16088 -0.02539 -0.16227 C -0.02903 -0.16551 -0.02916 -0.16806 -0.03372 -0.16968 C -0.03515 -0.17014 -0.03646 -0.17038 -0.03789 -0.17107 C -0.04427 -0.17385 -0.03593 -0.1713 -0.04375 -0.17408 C -0.0457 -0.17477 -0.0483 -0.175 -0.05039 -0.17547 C -0.05208 -0.17593 -0.05364 -0.17639 -0.05534 -0.17686 C -0.06198 -0.17663 -0.06875 -0.17709 -0.07539 -0.17616 C -0.07721 -0.17593 -0.08255 -0.17269 -0.0845 -0.17176 C -0.08593 -0.17107 -0.08737 -0.17084 -0.08867 -0.17038 C -0.09271 -0.16922 -0.09179 -0.17014 -0.09622 -0.16806 C -0.09752 -0.1676 -0.09869 -0.16644 -0.1 -0.16598 C -0.10156 -0.16505 -0.10325 -0.16436 -0.10494 -0.16366 C -0.10664 -0.16204 -0.1082 -0.15996 -0.10989 -0.15857 C -0.11133 -0.15741 -0.11289 -0.15741 -0.11406 -0.15625 C -0.1151 -0.15533 -0.11575 -0.15371 -0.11666 -0.15255 C -0.11758 -0.15116 -0.11862 -0.15024 -0.11953 -0.14885 C -0.12122 -0.14653 -0.122 -0.14445 -0.1233 -0.14144 C -0.12356 -0.13982 -0.12383 -0.13797 -0.12409 -0.13635 C -0.12435 -0.13473 -0.12474 -0.13334 -0.125 -0.13195 C -0.12578 -0.12639 -0.12474 -0.12987 -0.12617 -0.12593 C -0.12669 -0.11065 -0.12656 -0.11713 -0.12656 -0.10672 L -0.12656 -0.10649 L -0.12656 -0.10672 " pathEditMode="relative" rAng="0" ptsTypes="AAAAAAAAAAAAAAAAAAAAAAAAAAAAAAAAAAAAAAAAAAAAA">
                                          <p:cBhvr>
                                            <p:cTn id="83" dur="2000" fill="hold"/>
                                            <p:tgtEl>
                                              <p:spTgt spid="45"/>
                                            </p:tgtEl>
                                            <p:attrNameLst>
                                              <p:attrName>ppt_x</p:attrName>
                                              <p:attrName>ppt_y</p:attrName>
                                            </p:attrNameLst>
                                          </p:cBhvr>
                                          <p:rCtr x="-5586" y="-8843"/>
                                        </p:animMotion>
                                      </p:childTnLst>
                                    </p:cTn>
                                  </p:par>
                                  <p:par>
                                    <p:cTn id="84" presetID="0" presetClass="path" presetSubtype="0" accel="50000" decel="50000" fill="hold" nodeType="withEffect">
                                      <p:stCondLst>
                                        <p:cond delay="4500"/>
                                      </p:stCondLst>
                                      <p:childTnLst>
                                        <p:animMotion origin="layout" path="M -4.79167E-6 1.11111E-6 L -4.79167E-6 0.00023 C -0.00052 -0.00671 -0.00065 -0.01343 -0.0013 -0.02014 C -0.00208 -0.02732 -0.00572 -0.0463 -0.00755 -0.05347 C -0.00885 -0.05833 -0.0108 -0.06273 -0.0121 -0.06736 C -0.01315 -0.07107 -0.01354 -0.075 -0.01458 -0.07847 C -0.0177 -0.08866 -0.02604 -0.11204 -0.03046 -0.11991 C -0.03177 -0.12222 -0.03294 -0.12431 -0.03424 -0.12662 C -0.03867 -0.13495 -0.03815 -0.13565 -0.04375 -0.14213 C -0.04518 -0.14398 -0.05377 -0.15208 -0.05625 -0.15417 C -0.05911 -0.15625 -0.0621 -0.1581 -0.06497 -0.15995 C -0.06783 -0.16181 -0.07226 -0.16412 -0.075 -0.16528 C -0.07695 -0.16597 -0.0789 -0.1662 -0.08085 -0.16667 C -0.08255 -0.16713 -0.08411 -0.16783 -0.0858 -0.16806 C -0.08919 -0.16852 -0.09257 -0.16852 -0.09583 -0.16875 C -0.10312 -0.16829 -0.11028 -0.16829 -0.11744 -0.16736 C -0.11848 -0.16736 -0.11953 -0.16667 -0.12044 -0.16597 C -0.13046 -0.1581 -0.12382 -0.1632 -0.13085 -0.15486 C -0.13164 -0.15394 -0.13255 -0.15347 -0.13333 -0.15255 C -0.13385 -0.15208 -0.13411 -0.15116 -0.13463 -0.15046 C -0.13554 -0.14884 -0.1375 -0.14653 -0.13828 -0.14445 C -0.13919 -0.14236 -0.13971 -0.14005 -0.14036 -0.13773 C -0.14114 -0.13542 -0.14231 -0.13357 -0.14296 -0.13102 L -0.14505 -0.12222 C -0.14518 -0.12083 -0.14531 -0.11921 -0.14544 -0.11783 C -0.14557 -0.11667 -0.1457 -0.11528 -0.14583 -0.11412 C -0.14596 -0.11134 -0.14609 -0.10857 -0.14622 -0.10602 C -0.14635 -0.10486 -0.14648 -0.10394 -0.14661 -0.10301 C -0.14674 -0.10185 -0.14687 -0.10046 -0.147 -0.09931 L -0.147 -0.09908 L -0.147 -0.09931 L -0.147 -0.09908 L -0.147 -0.09931 " pathEditMode="relative" rAng="0" ptsTypes="AAAAAAAAAAAAAAAAAAAAAAAAAAAAAAAAA">
                                          <p:cBhvr>
                                            <p:cTn id="85" dur="2000" fill="hold"/>
                                            <p:tgtEl>
                                              <p:spTgt spid="47"/>
                                            </p:tgtEl>
                                            <p:attrNameLst>
                                              <p:attrName>ppt_x</p:attrName>
                                              <p:attrName>ppt_y</p:attrName>
                                            </p:attrNameLst>
                                          </p:cBhvr>
                                          <p:rCtr x="-7357" y="-8426"/>
                                        </p:animMotion>
                                      </p:childTnLst>
                                    </p:cTn>
                                  </p:par>
                                  <p:par>
                                    <p:cTn id="86" presetID="26" presetClass="entr" presetSubtype="0" fill="hold" nodeType="withEffect">
                                      <p:stCondLst>
                                        <p:cond delay="800"/>
                                      </p:stCondLst>
                                      <p:childTnLst>
                                        <p:set>
                                          <p:cBhvr>
                                            <p:cTn id="87" dur="1" fill="hold">
                                              <p:stCondLst>
                                                <p:cond delay="0"/>
                                              </p:stCondLst>
                                            </p:cTn>
                                            <p:tgtEl>
                                              <p:spTgt spid="25"/>
                                            </p:tgtEl>
                                            <p:attrNameLst>
                                              <p:attrName>style.visibility</p:attrName>
                                            </p:attrNameLst>
                                          </p:cBhvr>
                                          <p:to>
                                            <p:strVal val="visible"/>
                                          </p:to>
                                        </p:set>
                                        <p:animEffect transition="in" filter="wipe(down)">
                                          <p:cBhvr>
                                            <p:cTn id="88" dur="580">
                                              <p:stCondLst>
                                                <p:cond delay="0"/>
                                              </p:stCondLst>
                                            </p:cTn>
                                            <p:tgtEl>
                                              <p:spTgt spid="25"/>
                                            </p:tgtEl>
                                          </p:cBhvr>
                                        </p:animEffect>
                                        <p:anim calcmode="lin" valueType="num">
                                          <p:cBhvr>
                                            <p:cTn id="89"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90"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91"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92"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93"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94" dur="26">
                                              <p:stCondLst>
                                                <p:cond delay="650"/>
                                              </p:stCondLst>
                                            </p:cTn>
                                            <p:tgtEl>
                                              <p:spTgt spid="25"/>
                                            </p:tgtEl>
                                          </p:cBhvr>
                                          <p:to x="100000" y="60000"/>
                                        </p:animScale>
                                        <p:animScale>
                                          <p:cBhvr>
                                            <p:cTn id="95" dur="166" decel="50000">
                                              <p:stCondLst>
                                                <p:cond delay="676"/>
                                              </p:stCondLst>
                                            </p:cTn>
                                            <p:tgtEl>
                                              <p:spTgt spid="25"/>
                                            </p:tgtEl>
                                          </p:cBhvr>
                                          <p:to x="100000" y="100000"/>
                                        </p:animScale>
                                        <p:animScale>
                                          <p:cBhvr>
                                            <p:cTn id="96" dur="26">
                                              <p:stCondLst>
                                                <p:cond delay="1312"/>
                                              </p:stCondLst>
                                            </p:cTn>
                                            <p:tgtEl>
                                              <p:spTgt spid="25"/>
                                            </p:tgtEl>
                                          </p:cBhvr>
                                          <p:to x="100000" y="80000"/>
                                        </p:animScale>
                                        <p:animScale>
                                          <p:cBhvr>
                                            <p:cTn id="97" dur="166" decel="50000">
                                              <p:stCondLst>
                                                <p:cond delay="1338"/>
                                              </p:stCondLst>
                                            </p:cTn>
                                            <p:tgtEl>
                                              <p:spTgt spid="25"/>
                                            </p:tgtEl>
                                          </p:cBhvr>
                                          <p:to x="100000" y="100000"/>
                                        </p:animScale>
                                        <p:animScale>
                                          <p:cBhvr>
                                            <p:cTn id="98" dur="26">
                                              <p:stCondLst>
                                                <p:cond delay="1642"/>
                                              </p:stCondLst>
                                            </p:cTn>
                                            <p:tgtEl>
                                              <p:spTgt spid="25"/>
                                            </p:tgtEl>
                                          </p:cBhvr>
                                          <p:to x="100000" y="90000"/>
                                        </p:animScale>
                                        <p:animScale>
                                          <p:cBhvr>
                                            <p:cTn id="99" dur="166" decel="50000">
                                              <p:stCondLst>
                                                <p:cond delay="1668"/>
                                              </p:stCondLst>
                                            </p:cTn>
                                            <p:tgtEl>
                                              <p:spTgt spid="25"/>
                                            </p:tgtEl>
                                          </p:cBhvr>
                                          <p:to x="100000" y="100000"/>
                                        </p:animScale>
                                        <p:animScale>
                                          <p:cBhvr>
                                            <p:cTn id="100" dur="26">
                                              <p:stCondLst>
                                                <p:cond delay="1808"/>
                                              </p:stCondLst>
                                            </p:cTn>
                                            <p:tgtEl>
                                              <p:spTgt spid="25"/>
                                            </p:tgtEl>
                                          </p:cBhvr>
                                          <p:to x="100000" y="95000"/>
                                        </p:animScale>
                                        <p:animScale>
                                          <p:cBhvr>
                                            <p:cTn id="101" dur="166" decel="50000">
                                              <p:stCondLst>
                                                <p:cond delay="1834"/>
                                              </p:stCondLst>
                                            </p:cTn>
                                            <p:tgtEl>
                                              <p:spTgt spid="25"/>
                                            </p:tgtEl>
                                          </p:cBhvr>
                                          <p:to x="100000" y="100000"/>
                                        </p:animScale>
                                      </p:childTnLst>
                                    </p:cTn>
                                  </p:par>
                                  <p:par>
                                    <p:cTn id="102" presetID="26" presetClass="entr" presetSubtype="0" fill="hold" nodeType="withEffect">
                                      <p:stCondLst>
                                        <p:cond delay="1200"/>
                                      </p:stCondLst>
                                      <p:childTnLst>
                                        <p:set>
                                          <p:cBhvr>
                                            <p:cTn id="103" dur="1" fill="hold">
                                              <p:stCondLst>
                                                <p:cond delay="0"/>
                                              </p:stCondLst>
                                            </p:cTn>
                                            <p:tgtEl>
                                              <p:spTgt spid="31"/>
                                            </p:tgtEl>
                                            <p:attrNameLst>
                                              <p:attrName>style.visibility</p:attrName>
                                            </p:attrNameLst>
                                          </p:cBhvr>
                                          <p:to>
                                            <p:strVal val="visible"/>
                                          </p:to>
                                        </p:set>
                                        <p:animEffect transition="in" filter="wipe(down)">
                                          <p:cBhvr>
                                            <p:cTn id="104" dur="580">
                                              <p:stCondLst>
                                                <p:cond delay="0"/>
                                              </p:stCondLst>
                                            </p:cTn>
                                            <p:tgtEl>
                                              <p:spTgt spid="31"/>
                                            </p:tgtEl>
                                          </p:cBhvr>
                                        </p:animEffect>
                                        <p:anim calcmode="lin" valueType="num">
                                          <p:cBhvr>
                                            <p:cTn id="105"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106"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107"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108"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109"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110" dur="26">
                                              <p:stCondLst>
                                                <p:cond delay="650"/>
                                              </p:stCondLst>
                                            </p:cTn>
                                            <p:tgtEl>
                                              <p:spTgt spid="31"/>
                                            </p:tgtEl>
                                          </p:cBhvr>
                                          <p:to x="100000" y="60000"/>
                                        </p:animScale>
                                        <p:animScale>
                                          <p:cBhvr>
                                            <p:cTn id="111" dur="166" decel="50000">
                                              <p:stCondLst>
                                                <p:cond delay="676"/>
                                              </p:stCondLst>
                                            </p:cTn>
                                            <p:tgtEl>
                                              <p:spTgt spid="31"/>
                                            </p:tgtEl>
                                          </p:cBhvr>
                                          <p:to x="100000" y="100000"/>
                                        </p:animScale>
                                        <p:animScale>
                                          <p:cBhvr>
                                            <p:cTn id="112" dur="26">
                                              <p:stCondLst>
                                                <p:cond delay="1312"/>
                                              </p:stCondLst>
                                            </p:cTn>
                                            <p:tgtEl>
                                              <p:spTgt spid="31"/>
                                            </p:tgtEl>
                                          </p:cBhvr>
                                          <p:to x="100000" y="80000"/>
                                        </p:animScale>
                                        <p:animScale>
                                          <p:cBhvr>
                                            <p:cTn id="113" dur="166" decel="50000">
                                              <p:stCondLst>
                                                <p:cond delay="1338"/>
                                              </p:stCondLst>
                                            </p:cTn>
                                            <p:tgtEl>
                                              <p:spTgt spid="31"/>
                                            </p:tgtEl>
                                          </p:cBhvr>
                                          <p:to x="100000" y="100000"/>
                                        </p:animScale>
                                        <p:animScale>
                                          <p:cBhvr>
                                            <p:cTn id="114" dur="26">
                                              <p:stCondLst>
                                                <p:cond delay="1642"/>
                                              </p:stCondLst>
                                            </p:cTn>
                                            <p:tgtEl>
                                              <p:spTgt spid="31"/>
                                            </p:tgtEl>
                                          </p:cBhvr>
                                          <p:to x="100000" y="90000"/>
                                        </p:animScale>
                                        <p:animScale>
                                          <p:cBhvr>
                                            <p:cTn id="115" dur="166" decel="50000">
                                              <p:stCondLst>
                                                <p:cond delay="1668"/>
                                              </p:stCondLst>
                                            </p:cTn>
                                            <p:tgtEl>
                                              <p:spTgt spid="31"/>
                                            </p:tgtEl>
                                          </p:cBhvr>
                                          <p:to x="100000" y="100000"/>
                                        </p:animScale>
                                        <p:animScale>
                                          <p:cBhvr>
                                            <p:cTn id="116" dur="26">
                                              <p:stCondLst>
                                                <p:cond delay="1808"/>
                                              </p:stCondLst>
                                            </p:cTn>
                                            <p:tgtEl>
                                              <p:spTgt spid="31"/>
                                            </p:tgtEl>
                                          </p:cBhvr>
                                          <p:to x="100000" y="95000"/>
                                        </p:animScale>
                                        <p:animScale>
                                          <p:cBhvr>
                                            <p:cTn id="117" dur="166" decel="50000">
                                              <p:stCondLst>
                                                <p:cond delay="1834"/>
                                              </p:stCondLst>
                                            </p:cTn>
                                            <p:tgtEl>
                                              <p:spTgt spid="31"/>
                                            </p:tgtEl>
                                          </p:cBhvr>
                                          <p:to x="100000" y="100000"/>
                                        </p:animScale>
                                      </p:childTnLst>
                                    </p:cTn>
                                  </p:par>
                                  <p:par>
                                    <p:cTn id="118" presetID="26" presetClass="entr" presetSubtype="0" fill="hold" nodeType="withEffect">
                                      <p:stCondLst>
                                        <p:cond delay="1500"/>
                                      </p:stCondLst>
                                      <p:childTnLst>
                                        <p:set>
                                          <p:cBhvr>
                                            <p:cTn id="119" dur="1" fill="hold">
                                              <p:stCondLst>
                                                <p:cond delay="0"/>
                                              </p:stCondLst>
                                            </p:cTn>
                                            <p:tgtEl>
                                              <p:spTgt spid="29"/>
                                            </p:tgtEl>
                                            <p:attrNameLst>
                                              <p:attrName>style.visibility</p:attrName>
                                            </p:attrNameLst>
                                          </p:cBhvr>
                                          <p:to>
                                            <p:strVal val="visible"/>
                                          </p:to>
                                        </p:set>
                                        <p:animEffect transition="in" filter="wipe(down)">
                                          <p:cBhvr>
                                            <p:cTn id="120" dur="580">
                                              <p:stCondLst>
                                                <p:cond delay="0"/>
                                              </p:stCondLst>
                                            </p:cTn>
                                            <p:tgtEl>
                                              <p:spTgt spid="29"/>
                                            </p:tgtEl>
                                          </p:cBhvr>
                                        </p:animEffect>
                                        <p:anim calcmode="lin" valueType="num">
                                          <p:cBhvr>
                                            <p:cTn id="121"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122"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123"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124"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125"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126" dur="26">
                                              <p:stCondLst>
                                                <p:cond delay="650"/>
                                              </p:stCondLst>
                                            </p:cTn>
                                            <p:tgtEl>
                                              <p:spTgt spid="29"/>
                                            </p:tgtEl>
                                          </p:cBhvr>
                                          <p:to x="100000" y="60000"/>
                                        </p:animScale>
                                        <p:animScale>
                                          <p:cBhvr>
                                            <p:cTn id="127" dur="166" decel="50000">
                                              <p:stCondLst>
                                                <p:cond delay="676"/>
                                              </p:stCondLst>
                                            </p:cTn>
                                            <p:tgtEl>
                                              <p:spTgt spid="29"/>
                                            </p:tgtEl>
                                          </p:cBhvr>
                                          <p:to x="100000" y="100000"/>
                                        </p:animScale>
                                        <p:animScale>
                                          <p:cBhvr>
                                            <p:cTn id="128" dur="26">
                                              <p:stCondLst>
                                                <p:cond delay="1312"/>
                                              </p:stCondLst>
                                            </p:cTn>
                                            <p:tgtEl>
                                              <p:spTgt spid="29"/>
                                            </p:tgtEl>
                                          </p:cBhvr>
                                          <p:to x="100000" y="80000"/>
                                        </p:animScale>
                                        <p:animScale>
                                          <p:cBhvr>
                                            <p:cTn id="129" dur="166" decel="50000">
                                              <p:stCondLst>
                                                <p:cond delay="1338"/>
                                              </p:stCondLst>
                                            </p:cTn>
                                            <p:tgtEl>
                                              <p:spTgt spid="29"/>
                                            </p:tgtEl>
                                          </p:cBhvr>
                                          <p:to x="100000" y="100000"/>
                                        </p:animScale>
                                        <p:animScale>
                                          <p:cBhvr>
                                            <p:cTn id="130" dur="26">
                                              <p:stCondLst>
                                                <p:cond delay="1642"/>
                                              </p:stCondLst>
                                            </p:cTn>
                                            <p:tgtEl>
                                              <p:spTgt spid="29"/>
                                            </p:tgtEl>
                                          </p:cBhvr>
                                          <p:to x="100000" y="90000"/>
                                        </p:animScale>
                                        <p:animScale>
                                          <p:cBhvr>
                                            <p:cTn id="131" dur="166" decel="50000">
                                              <p:stCondLst>
                                                <p:cond delay="1668"/>
                                              </p:stCondLst>
                                            </p:cTn>
                                            <p:tgtEl>
                                              <p:spTgt spid="29"/>
                                            </p:tgtEl>
                                          </p:cBhvr>
                                          <p:to x="100000" y="100000"/>
                                        </p:animScale>
                                        <p:animScale>
                                          <p:cBhvr>
                                            <p:cTn id="132" dur="26">
                                              <p:stCondLst>
                                                <p:cond delay="1808"/>
                                              </p:stCondLst>
                                            </p:cTn>
                                            <p:tgtEl>
                                              <p:spTgt spid="29"/>
                                            </p:tgtEl>
                                          </p:cBhvr>
                                          <p:to x="100000" y="95000"/>
                                        </p:animScale>
                                        <p:animScale>
                                          <p:cBhvr>
                                            <p:cTn id="133" dur="166" decel="50000">
                                              <p:stCondLst>
                                                <p:cond delay="1834"/>
                                              </p:stCondLst>
                                            </p:cTn>
                                            <p:tgtEl>
                                              <p:spTgt spid="29"/>
                                            </p:tgtEl>
                                          </p:cBhvr>
                                          <p:to x="100000" y="100000"/>
                                        </p:animScale>
                                      </p:childTnLst>
                                    </p:cTn>
                                  </p:par>
                                  <p:par>
                                    <p:cTn id="134" presetID="26" presetClass="entr" presetSubtype="0" fill="hold" nodeType="withEffect">
                                      <p:stCondLst>
                                        <p:cond delay="1700"/>
                                      </p:stCondLst>
                                      <p:childTnLst>
                                        <p:set>
                                          <p:cBhvr>
                                            <p:cTn id="135" dur="1" fill="hold">
                                              <p:stCondLst>
                                                <p:cond delay="0"/>
                                              </p:stCondLst>
                                            </p:cTn>
                                            <p:tgtEl>
                                              <p:spTgt spid="37"/>
                                            </p:tgtEl>
                                            <p:attrNameLst>
                                              <p:attrName>style.visibility</p:attrName>
                                            </p:attrNameLst>
                                          </p:cBhvr>
                                          <p:to>
                                            <p:strVal val="visible"/>
                                          </p:to>
                                        </p:set>
                                        <p:animEffect transition="in" filter="wipe(down)">
                                          <p:cBhvr>
                                            <p:cTn id="136" dur="580">
                                              <p:stCondLst>
                                                <p:cond delay="0"/>
                                              </p:stCondLst>
                                            </p:cTn>
                                            <p:tgtEl>
                                              <p:spTgt spid="37"/>
                                            </p:tgtEl>
                                          </p:cBhvr>
                                        </p:animEffect>
                                        <p:anim calcmode="lin" valueType="num">
                                          <p:cBhvr>
                                            <p:cTn id="137" dur="1822" tmFilter="0,0; 0.14,0.36; 0.43,0.73; 0.71,0.91; 1.0,1.0">
                                              <p:stCondLst>
                                                <p:cond delay="0"/>
                                              </p:stCondLst>
                                            </p:cTn>
                                            <p:tgtEl>
                                              <p:spTgt spid="37"/>
                                            </p:tgtEl>
                                            <p:attrNameLst>
                                              <p:attrName>ppt_x</p:attrName>
                                            </p:attrNameLst>
                                          </p:cBhvr>
                                          <p:tavLst>
                                            <p:tav tm="0">
                                              <p:val>
                                                <p:strVal val="#ppt_x-0.25"/>
                                              </p:val>
                                            </p:tav>
                                            <p:tav tm="100000">
                                              <p:val>
                                                <p:strVal val="#ppt_x"/>
                                              </p:val>
                                            </p:tav>
                                          </p:tavLst>
                                        </p:anim>
                                        <p:anim calcmode="lin" valueType="num">
                                          <p:cBhvr>
                                            <p:cTn id="138" dur="664" tmFilter="0.0,0.0; 0.25,0.07; 0.50,0.2; 0.75,0.467; 1.0,1.0">
                                              <p:stCondLst>
                                                <p:cond delay="0"/>
                                              </p:stCondLst>
                                            </p:cTn>
                                            <p:tgtEl>
                                              <p:spTgt spid="37"/>
                                            </p:tgtEl>
                                            <p:attrNameLst>
                                              <p:attrName>ppt_y</p:attrName>
                                            </p:attrNameLst>
                                          </p:cBhvr>
                                          <p:tavLst>
                                            <p:tav tm="0" fmla="#ppt_y-sin(pi*$)/3">
                                              <p:val>
                                                <p:fltVal val="0.5"/>
                                              </p:val>
                                            </p:tav>
                                            <p:tav tm="100000">
                                              <p:val>
                                                <p:fltVal val="1"/>
                                              </p:val>
                                            </p:tav>
                                          </p:tavLst>
                                        </p:anim>
                                        <p:anim calcmode="lin" valueType="num">
                                          <p:cBhvr>
                                            <p:cTn id="139" dur="664" tmFilter="0, 0; 0.125,0.2665; 0.25,0.4; 0.375,0.465; 0.5,0.5;  0.625,0.535; 0.75,0.6; 0.875,0.7335; 1,1">
                                              <p:stCondLst>
                                                <p:cond delay="664"/>
                                              </p:stCondLst>
                                            </p:cTn>
                                            <p:tgtEl>
                                              <p:spTgt spid="37"/>
                                            </p:tgtEl>
                                            <p:attrNameLst>
                                              <p:attrName>ppt_y</p:attrName>
                                            </p:attrNameLst>
                                          </p:cBhvr>
                                          <p:tavLst>
                                            <p:tav tm="0" fmla="#ppt_y-sin(pi*$)/9">
                                              <p:val>
                                                <p:fltVal val="0"/>
                                              </p:val>
                                            </p:tav>
                                            <p:tav tm="100000">
                                              <p:val>
                                                <p:fltVal val="1"/>
                                              </p:val>
                                            </p:tav>
                                          </p:tavLst>
                                        </p:anim>
                                        <p:anim calcmode="lin" valueType="num">
                                          <p:cBhvr>
                                            <p:cTn id="140" dur="332" tmFilter="0, 0; 0.125,0.2665; 0.25,0.4; 0.375,0.465; 0.5,0.5;  0.625,0.535; 0.75,0.6; 0.875,0.7335; 1,1">
                                              <p:stCondLst>
                                                <p:cond delay="1324"/>
                                              </p:stCondLst>
                                            </p:cTn>
                                            <p:tgtEl>
                                              <p:spTgt spid="37"/>
                                            </p:tgtEl>
                                            <p:attrNameLst>
                                              <p:attrName>ppt_y</p:attrName>
                                            </p:attrNameLst>
                                          </p:cBhvr>
                                          <p:tavLst>
                                            <p:tav tm="0" fmla="#ppt_y-sin(pi*$)/27">
                                              <p:val>
                                                <p:fltVal val="0"/>
                                              </p:val>
                                            </p:tav>
                                            <p:tav tm="100000">
                                              <p:val>
                                                <p:fltVal val="1"/>
                                              </p:val>
                                            </p:tav>
                                          </p:tavLst>
                                        </p:anim>
                                        <p:anim calcmode="lin" valueType="num">
                                          <p:cBhvr>
                                            <p:cTn id="141" dur="164" tmFilter="0, 0; 0.125,0.2665; 0.25,0.4; 0.375,0.465; 0.5,0.5;  0.625,0.535; 0.75,0.6; 0.875,0.7335; 1,1">
                                              <p:stCondLst>
                                                <p:cond delay="1656"/>
                                              </p:stCondLst>
                                            </p:cTn>
                                            <p:tgtEl>
                                              <p:spTgt spid="37"/>
                                            </p:tgtEl>
                                            <p:attrNameLst>
                                              <p:attrName>ppt_y</p:attrName>
                                            </p:attrNameLst>
                                          </p:cBhvr>
                                          <p:tavLst>
                                            <p:tav tm="0" fmla="#ppt_y-sin(pi*$)/81">
                                              <p:val>
                                                <p:fltVal val="0"/>
                                              </p:val>
                                            </p:tav>
                                            <p:tav tm="100000">
                                              <p:val>
                                                <p:fltVal val="1"/>
                                              </p:val>
                                            </p:tav>
                                          </p:tavLst>
                                        </p:anim>
                                        <p:animScale>
                                          <p:cBhvr>
                                            <p:cTn id="142" dur="26">
                                              <p:stCondLst>
                                                <p:cond delay="650"/>
                                              </p:stCondLst>
                                            </p:cTn>
                                            <p:tgtEl>
                                              <p:spTgt spid="37"/>
                                            </p:tgtEl>
                                          </p:cBhvr>
                                          <p:to x="100000" y="60000"/>
                                        </p:animScale>
                                        <p:animScale>
                                          <p:cBhvr>
                                            <p:cTn id="143" dur="166" decel="50000">
                                              <p:stCondLst>
                                                <p:cond delay="676"/>
                                              </p:stCondLst>
                                            </p:cTn>
                                            <p:tgtEl>
                                              <p:spTgt spid="37"/>
                                            </p:tgtEl>
                                          </p:cBhvr>
                                          <p:to x="100000" y="100000"/>
                                        </p:animScale>
                                        <p:animScale>
                                          <p:cBhvr>
                                            <p:cTn id="144" dur="26">
                                              <p:stCondLst>
                                                <p:cond delay="1312"/>
                                              </p:stCondLst>
                                            </p:cTn>
                                            <p:tgtEl>
                                              <p:spTgt spid="37"/>
                                            </p:tgtEl>
                                          </p:cBhvr>
                                          <p:to x="100000" y="80000"/>
                                        </p:animScale>
                                        <p:animScale>
                                          <p:cBhvr>
                                            <p:cTn id="145" dur="166" decel="50000">
                                              <p:stCondLst>
                                                <p:cond delay="1338"/>
                                              </p:stCondLst>
                                            </p:cTn>
                                            <p:tgtEl>
                                              <p:spTgt spid="37"/>
                                            </p:tgtEl>
                                          </p:cBhvr>
                                          <p:to x="100000" y="100000"/>
                                        </p:animScale>
                                        <p:animScale>
                                          <p:cBhvr>
                                            <p:cTn id="146" dur="26">
                                              <p:stCondLst>
                                                <p:cond delay="1642"/>
                                              </p:stCondLst>
                                            </p:cTn>
                                            <p:tgtEl>
                                              <p:spTgt spid="37"/>
                                            </p:tgtEl>
                                          </p:cBhvr>
                                          <p:to x="100000" y="90000"/>
                                        </p:animScale>
                                        <p:animScale>
                                          <p:cBhvr>
                                            <p:cTn id="147" dur="166" decel="50000">
                                              <p:stCondLst>
                                                <p:cond delay="1668"/>
                                              </p:stCondLst>
                                            </p:cTn>
                                            <p:tgtEl>
                                              <p:spTgt spid="37"/>
                                            </p:tgtEl>
                                          </p:cBhvr>
                                          <p:to x="100000" y="100000"/>
                                        </p:animScale>
                                        <p:animScale>
                                          <p:cBhvr>
                                            <p:cTn id="148" dur="26">
                                              <p:stCondLst>
                                                <p:cond delay="1808"/>
                                              </p:stCondLst>
                                            </p:cTn>
                                            <p:tgtEl>
                                              <p:spTgt spid="37"/>
                                            </p:tgtEl>
                                          </p:cBhvr>
                                          <p:to x="100000" y="95000"/>
                                        </p:animScale>
                                        <p:animScale>
                                          <p:cBhvr>
                                            <p:cTn id="149" dur="166" decel="50000">
                                              <p:stCondLst>
                                                <p:cond delay="1834"/>
                                              </p:stCondLst>
                                            </p:cTn>
                                            <p:tgtEl>
                                              <p:spTgt spid="37"/>
                                            </p:tgtEl>
                                          </p:cBhvr>
                                          <p:to x="100000" y="100000"/>
                                        </p:animScale>
                                      </p:childTnLst>
                                    </p:cTn>
                                  </p:par>
                                  <p:par>
                                    <p:cTn id="150" presetID="26" presetClass="entr" presetSubtype="0" fill="hold" nodeType="withEffect">
                                      <p:stCondLst>
                                        <p:cond delay="1900"/>
                                      </p:stCondLst>
                                      <p:childTnLst>
                                        <p:set>
                                          <p:cBhvr>
                                            <p:cTn id="151" dur="1" fill="hold">
                                              <p:stCondLst>
                                                <p:cond delay="0"/>
                                              </p:stCondLst>
                                            </p:cTn>
                                            <p:tgtEl>
                                              <p:spTgt spid="27"/>
                                            </p:tgtEl>
                                            <p:attrNameLst>
                                              <p:attrName>style.visibility</p:attrName>
                                            </p:attrNameLst>
                                          </p:cBhvr>
                                          <p:to>
                                            <p:strVal val="visible"/>
                                          </p:to>
                                        </p:set>
                                        <p:animEffect transition="in" filter="wipe(down)">
                                          <p:cBhvr>
                                            <p:cTn id="152" dur="580">
                                              <p:stCondLst>
                                                <p:cond delay="0"/>
                                              </p:stCondLst>
                                            </p:cTn>
                                            <p:tgtEl>
                                              <p:spTgt spid="27"/>
                                            </p:tgtEl>
                                          </p:cBhvr>
                                        </p:animEffect>
                                        <p:anim calcmode="lin" valueType="num">
                                          <p:cBhvr>
                                            <p:cTn id="153"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154"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155"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156"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157"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158" dur="26">
                                              <p:stCondLst>
                                                <p:cond delay="650"/>
                                              </p:stCondLst>
                                            </p:cTn>
                                            <p:tgtEl>
                                              <p:spTgt spid="27"/>
                                            </p:tgtEl>
                                          </p:cBhvr>
                                          <p:to x="100000" y="60000"/>
                                        </p:animScale>
                                        <p:animScale>
                                          <p:cBhvr>
                                            <p:cTn id="159" dur="166" decel="50000">
                                              <p:stCondLst>
                                                <p:cond delay="676"/>
                                              </p:stCondLst>
                                            </p:cTn>
                                            <p:tgtEl>
                                              <p:spTgt spid="27"/>
                                            </p:tgtEl>
                                          </p:cBhvr>
                                          <p:to x="100000" y="100000"/>
                                        </p:animScale>
                                        <p:animScale>
                                          <p:cBhvr>
                                            <p:cTn id="160" dur="26">
                                              <p:stCondLst>
                                                <p:cond delay="1312"/>
                                              </p:stCondLst>
                                            </p:cTn>
                                            <p:tgtEl>
                                              <p:spTgt spid="27"/>
                                            </p:tgtEl>
                                          </p:cBhvr>
                                          <p:to x="100000" y="80000"/>
                                        </p:animScale>
                                        <p:animScale>
                                          <p:cBhvr>
                                            <p:cTn id="161" dur="166" decel="50000">
                                              <p:stCondLst>
                                                <p:cond delay="1338"/>
                                              </p:stCondLst>
                                            </p:cTn>
                                            <p:tgtEl>
                                              <p:spTgt spid="27"/>
                                            </p:tgtEl>
                                          </p:cBhvr>
                                          <p:to x="100000" y="100000"/>
                                        </p:animScale>
                                        <p:animScale>
                                          <p:cBhvr>
                                            <p:cTn id="162" dur="26">
                                              <p:stCondLst>
                                                <p:cond delay="1642"/>
                                              </p:stCondLst>
                                            </p:cTn>
                                            <p:tgtEl>
                                              <p:spTgt spid="27"/>
                                            </p:tgtEl>
                                          </p:cBhvr>
                                          <p:to x="100000" y="90000"/>
                                        </p:animScale>
                                        <p:animScale>
                                          <p:cBhvr>
                                            <p:cTn id="163" dur="166" decel="50000">
                                              <p:stCondLst>
                                                <p:cond delay="1668"/>
                                              </p:stCondLst>
                                            </p:cTn>
                                            <p:tgtEl>
                                              <p:spTgt spid="27"/>
                                            </p:tgtEl>
                                          </p:cBhvr>
                                          <p:to x="100000" y="100000"/>
                                        </p:animScale>
                                        <p:animScale>
                                          <p:cBhvr>
                                            <p:cTn id="164" dur="26">
                                              <p:stCondLst>
                                                <p:cond delay="1808"/>
                                              </p:stCondLst>
                                            </p:cTn>
                                            <p:tgtEl>
                                              <p:spTgt spid="27"/>
                                            </p:tgtEl>
                                          </p:cBhvr>
                                          <p:to x="100000" y="95000"/>
                                        </p:animScale>
                                        <p:animScale>
                                          <p:cBhvr>
                                            <p:cTn id="165" dur="166" decel="50000">
                                              <p:stCondLst>
                                                <p:cond delay="1834"/>
                                              </p:stCondLst>
                                            </p:cTn>
                                            <p:tgtEl>
                                              <p:spTgt spid="27"/>
                                            </p:tgtEl>
                                          </p:cBhvr>
                                          <p:to x="100000" y="100000"/>
                                        </p:animScale>
                                      </p:childTnLst>
                                    </p:cTn>
                                  </p:par>
                                  <p:par>
                                    <p:cTn id="166" presetID="26" presetClass="entr" presetSubtype="0" fill="hold" nodeType="withEffect">
                                      <p:stCondLst>
                                        <p:cond delay="2100"/>
                                      </p:stCondLst>
                                      <p:childTnLst>
                                        <p:set>
                                          <p:cBhvr>
                                            <p:cTn id="167" dur="1" fill="hold">
                                              <p:stCondLst>
                                                <p:cond delay="0"/>
                                              </p:stCondLst>
                                            </p:cTn>
                                            <p:tgtEl>
                                              <p:spTgt spid="35"/>
                                            </p:tgtEl>
                                            <p:attrNameLst>
                                              <p:attrName>style.visibility</p:attrName>
                                            </p:attrNameLst>
                                          </p:cBhvr>
                                          <p:to>
                                            <p:strVal val="visible"/>
                                          </p:to>
                                        </p:set>
                                        <p:animEffect transition="in" filter="wipe(down)">
                                          <p:cBhvr>
                                            <p:cTn id="168" dur="580">
                                              <p:stCondLst>
                                                <p:cond delay="0"/>
                                              </p:stCondLst>
                                            </p:cTn>
                                            <p:tgtEl>
                                              <p:spTgt spid="35"/>
                                            </p:tgtEl>
                                          </p:cBhvr>
                                        </p:animEffect>
                                        <p:anim calcmode="lin" valueType="num">
                                          <p:cBhvr>
                                            <p:cTn id="169"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170"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171"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172"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173"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174" dur="26">
                                              <p:stCondLst>
                                                <p:cond delay="650"/>
                                              </p:stCondLst>
                                            </p:cTn>
                                            <p:tgtEl>
                                              <p:spTgt spid="35"/>
                                            </p:tgtEl>
                                          </p:cBhvr>
                                          <p:to x="100000" y="60000"/>
                                        </p:animScale>
                                        <p:animScale>
                                          <p:cBhvr>
                                            <p:cTn id="175" dur="166" decel="50000">
                                              <p:stCondLst>
                                                <p:cond delay="676"/>
                                              </p:stCondLst>
                                            </p:cTn>
                                            <p:tgtEl>
                                              <p:spTgt spid="35"/>
                                            </p:tgtEl>
                                          </p:cBhvr>
                                          <p:to x="100000" y="100000"/>
                                        </p:animScale>
                                        <p:animScale>
                                          <p:cBhvr>
                                            <p:cTn id="176" dur="26">
                                              <p:stCondLst>
                                                <p:cond delay="1312"/>
                                              </p:stCondLst>
                                            </p:cTn>
                                            <p:tgtEl>
                                              <p:spTgt spid="35"/>
                                            </p:tgtEl>
                                          </p:cBhvr>
                                          <p:to x="100000" y="80000"/>
                                        </p:animScale>
                                        <p:animScale>
                                          <p:cBhvr>
                                            <p:cTn id="177" dur="166" decel="50000">
                                              <p:stCondLst>
                                                <p:cond delay="1338"/>
                                              </p:stCondLst>
                                            </p:cTn>
                                            <p:tgtEl>
                                              <p:spTgt spid="35"/>
                                            </p:tgtEl>
                                          </p:cBhvr>
                                          <p:to x="100000" y="100000"/>
                                        </p:animScale>
                                        <p:animScale>
                                          <p:cBhvr>
                                            <p:cTn id="178" dur="26">
                                              <p:stCondLst>
                                                <p:cond delay="1642"/>
                                              </p:stCondLst>
                                            </p:cTn>
                                            <p:tgtEl>
                                              <p:spTgt spid="35"/>
                                            </p:tgtEl>
                                          </p:cBhvr>
                                          <p:to x="100000" y="90000"/>
                                        </p:animScale>
                                        <p:animScale>
                                          <p:cBhvr>
                                            <p:cTn id="179" dur="166" decel="50000">
                                              <p:stCondLst>
                                                <p:cond delay="1668"/>
                                              </p:stCondLst>
                                            </p:cTn>
                                            <p:tgtEl>
                                              <p:spTgt spid="35"/>
                                            </p:tgtEl>
                                          </p:cBhvr>
                                          <p:to x="100000" y="100000"/>
                                        </p:animScale>
                                        <p:animScale>
                                          <p:cBhvr>
                                            <p:cTn id="180" dur="26">
                                              <p:stCondLst>
                                                <p:cond delay="1808"/>
                                              </p:stCondLst>
                                            </p:cTn>
                                            <p:tgtEl>
                                              <p:spTgt spid="35"/>
                                            </p:tgtEl>
                                          </p:cBhvr>
                                          <p:to x="100000" y="95000"/>
                                        </p:animScale>
                                        <p:animScale>
                                          <p:cBhvr>
                                            <p:cTn id="181" dur="166" decel="50000">
                                              <p:stCondLst>
                                                <p:cond delay="1834"/>
                                              </p:stCondLst>
                                            </p:cTn>
                                            <p:tgtEl>
                                              <p:spTgt spid="35"/>
                                            </p:tgtEl>
                                          </p:cBhvr>
                                          <p:to x="100000" y="100000"/>
                                        </p:animScale>
                                      </p:childTnLst>
                                    </p:cTn>
                                  </p:par>
                                  <p:par>
                                    <p:cTn id="182" presetID="26" presetClass="entr" presetSubtype="0" fill="hold" nodeType="withEffect">
                                      <p:stCondLst>
                                        <p:cond delay="2300"/>
                                      </p:stCondLst>
                                      <p:childTnLst>
                                        <p:set>
                                          <p:cBhvr>
                                            <p:cTn id="183" dur="1" fill="hold">
                                              <p:stCondLst>
                                                <p:cond delay="0"/>
                                              </p:stCondLst>
                                            </p:cTn>
                                            <p:tgtEl>
                                              <p:spTgt spid="33"/>
                                            </p:tgtEl>
                                            <p:attrNameLst>
                                              <p:attrName>style.visibility</p:attrName>
                                            </p:attrNameLst>
                                          </p:cBhvr>
                                          <p:to>
                                            <p:strVal val="visible"/>
                                          </p:to>
                                        </p:set>
                                        <p:animEffect transition="in" filter="wipe(down)">
                                          <p:cBhvr>
                                            <p:cTn id="184" dur="580">
                                              <p:stCondLst>
                                                <p:cond delay="0"/>
                                              </p:stCondLst>
                                            </p:cTn>
                                            <p:tgtEl>
                                              <p:spTgt spid="33"/>
                                            </p:tgtEl>
                                          </p:cBhvr>
                                        </p:animEffect>
                                        <p:anim calcmode="lin" valueType="num">
                                          <p:cBhvr>
                                            <p:cTn id="185"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186"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187"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188"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189"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190" dur="26">
                                              <p:stCondLst>
                                                <p:cond delay="650"/>
                                              </p:stCondLst>
                                            </p:cTn>
                                            <p:tgtEl>
                                              <p:spTgt spid="33"/>
                                            </p:tgtEl>
                                          </p:cBhvr>
                                          <p:to x="100000" y="60000"/>
                                        </p:animScale>
                                        <p:animScale>
                                          <p:cBhvr>
                                            <p:cTn id="191" dur="166" decel="50000">
                                              <p:stCondLst>
                                                <p:cond delay="676"/>
                                              </p:stCondLst>
                                            </p:cTn>
                                            <p:tgtEl>
                                              <p:spTgt spid="33"/>
                                            </p:tgtEl>
                                          </p:cBhvr>
                                          <p:to x="100000" y="100000"/>
                                        </p:animScale>
                                        <p:animScale>
                                          <p:cBhvr>
                                            <p:cTn id="192" dur="26">
                                              <p:stCondLst>
                                                <p:cond delay="1312"/>
                                              </p:stCondLst>
                                            </p:cTn>
                                            <p:tgtEl>
                                              <p:spTgt spid="33"/>
                                            </p:tgtEl>
                                          </p:cBhvr>
                                          <p:to x="100000" y="80000"/>
                                        </p:animScale>
                                        <p:animScale>
                                          <p:cBhvr>
                                            <p:cTn id="193" dur="166" decel="50000">
                                              <p:stCondLst>
                                                <p:cond delay="1338"/>
                                              </p:stCondLst>
                                            </p:cTn>
                                            <p:tgtEl>
                                              <p:spTgt spid="33"/>
                                            </p:tgtEl>
                                          </p:cBhvr>
                                          <p:to x="100000" y="100000"/>
                                        </p:animScale>
                                        <p:animScale>
                                          <p:cBhvr>
                                            <p:cTn id="194" dur="26">
                                              <p:stCondLst>
                                                <p:cond delay="1642"/>
                                              </p:stCondLst>
                                            </p:cTn>
                                            <p:tgtEl>
                                              <p:spTgt spid="33"/>
                                            </p:tgtEl>
                                          </p:cBhvr>
                                          <p:to x="100000" y="90000"/>
                                        </p:animScale>
                                        <p:animScale>
                                          <p:cBhvr>
                                            <p:cTn id="195" dur="166" decel="50000">
                                              <p:stCondLst>
                                                <p:cond delay="1668"/>
                                              </p:stCondLst>
                                            </p:cTn>
                                            <p:tgtEl>
                                              <p:spTgt spid="33"/>
                                            </p:tgtEl>
                                          </p:cBhvr>
                                          <p:to x="100000" y="100000"/>
                                        </p:animScale>
                                        <p:animScale>
                                          <p:cBhvr>
                                            <p:cTn id="196" dur="26">
                                              <p:stCondLst>
                                                <p:cond delay="1808"/>
                                              </p:stCondLst>
                                            </p:cTn>
                                            <p:tgtEl>
                                              <p:spTgt spid="33"/>
                                            </p:tgtEl>
                                          </p:cBhvr>
                                          <p:to x="100000" y="95000"/>
                                        </p:animScale>
                                        <p:animScale>
                                          <p:cBhvr>
                                            <p:cTn id="197" dur="166" decel="50000">
                                              <p:stCondLst>
                                                <p:cond delay="1834"/>
                                              </p:stCondLst>
                                            </p:cTn>
                                            <p:tgtEl>
                                              <p:spTgt spid="3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0"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FC0B2-56ED-3771-D600-91556EC8A152}"/>
            </a:ext>
          </a:extLst>
        </p:cNvPr>
        <p:cNvGrpSpPr/>
        <p:nvPr/>
      </p:nvGrpSpPr>
      <p:grpSpPr>
        <a:xfrm>
          <a:off x="0" y="0"/>
          <a:ext cx="0" cy="0"/>
          <a:chOff x="0" y="0"/>
          <a:chExt cx="0" cy="0"/>
        </a:xfrm>
      </p:grpSpPr>
      <p:sp>
        <p:nvSpPr>
          <p:cNvPr id="48" name="Rectangle: Rounded Corners 47">
            <a:extLst>
              <a:ext uri="{FF2B5EF4-FFF2-40B4-BE49-F238E27FC236}">
                <a16:creationId xmlns:a16="http://schemas.microsoft.com/office/drawing/2014/main" id="{49ACBCEB-8C60-422C-3820-EF87BF086669}"/>
              </a:ext>
            </a:extLst>
          </p:cNvPr>
          <p:cNvSpPr/>
          <p:nvPr/>
        </p:nvSpPr>
        <p:spPr>
          <a:xfrm>
            <a:off x="5927023" y="3389289"/>
            <a:ext cx="5359620" cy="905312"/>
          </a:xfrm>
          <a:prstGeom prst="roundRect">
            <a:avLst/>
          </a:prstGeom>
          <a:solidFill>
            <a:schemeClr val="bg1"/>
          </a:solidFill>
          <a:ln w="57150">
            <a:solidFill>
              <a:srgbClr val="6E026F"/>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a:p>
        </p:txBody>
      </p:sp>
      <p:pic>
        <p:nvPicPr>
          <p:cNvPr id="21" name="Picture 20" descr="A light shining through a room&#10;&#10;AI-generated content may be incorrect.">
            <a:extLst>
              <a:ext uri="{FF2B5EF4-FFF2-40B4-BE49-F238E27FC236}">
                <a16:creationId xmlns:a16="http://schemas.microsoft.com/office/drawing/2014/main" id="{611FD793-0458-FA25-0316-9680412B10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47" y="-6571543"/>
            <a:ext cx="5147344" cy="5200216"/>
          </a:xfrm>
          <a:prstGeom prst="rect">
            <a:avLst/>
          </a:prstGeom>
        </p:spPr>
      </p:pic>
      <p:sp>
        <p:nvSpPr>
          <p:cNvPr id="2" name="TextBox 1">
            <a:extLst>
              <a:ext uri="{FF2B5EF4-FFF2-40B4-BE49-F238E27FC236}">
                <a16:creationId xmlns:a16="http://schemas.microsoft.com/office/drawing/2014/main" id="{07615101-AD24-0651-9D24-3716BC6EACFC}"/>
              </a:ext>
            </a:extLst>
          </p:cNvPr>
          <p:cNvSpPr txBox="1"/>
          <p:nvPr/>
        </p:nvSpPr>
        <p:spPr>
          <a:xfrm>
            <a:off x="5797465" y="2531490"/>
            <a:ext cx="5624907" cy="769441"/>
          </a:xfrm>
          <a:prstGeom prst="rect">
            <a:avLst/>
          </a:prstGeom>
          <a:noFill/>
        </p:spPr>
        <p:txBody>
          <a:bodyPr wrap="square" rtlCol="1">
            <a:spAutoFit/>
          </a:bodyPr>
          <a:lstStyle/>
          <a:p>
            <a:pPr algn="ctr" rtl="1"/>
            <a:r>
              <a:rPr lang="fa-IR" sz="4400" b="1" dirty="0">
                <a:solidFill>
                  <a:srgbClr val="6E026F"/>
                </a:solidFill>
                <a:latin typeface="Ravi Bold" panose="02000504000000020004" pitchFamily="2" charset="-78"/>
                <a:ea typeface="Ravi Bold" panose="02000504000000020004" pitchFamily="2" charset="-78"/>
                <a:cs typeface="Ravi Bold" panose="02000504000000020004" pitchFamily="2" charset="-78"/>
              </a:rPr>
              <a:t>تمام دنـیا مقابـلش بودند!</a:t>
            </a:r>
          </a:p>
        </p:txBody>
      </p:sp>
      <p:sp>
        <p:nvSpPr>
          <p:cNvPr id="10" name="TextBox 9">
            <a:extLst>
              <a:ext uri="{FF2B5EF4-FFF2-40B4-BE49-F238E27FC236}">
                <a16:creationId xmlns:a16="http://schemas.microsoft.com/office/drawing/2014/main" id="{A8A9D98C-8B90-366F-0DA3-1C01ACDB6B2F}"/>
              </a:ext>
            </a:extLst>
          </p:cNvPr>
          <p:cNvSpPr txBox="1"/>
          <p:nvPr/>
        </p:nvSpPr>
        <p:spPr>
          <a:xfrm>
            <a:off x="7302983" y="4529875"/>
            <a:ext cx="3139598" cy="738664"/>
          </a:xfrm>
          <a:prstGeom prst="rect">
            <a:avLst/>
          </a:prstGeom>
          <a:noFill/>
        </p:spPr>
        <p:txBody>
          <a:bodyPr wrap="square" rtlCol="1">
            <a:spAutoFit/>
          </a:bodyPr>
          <a:lstStyle/>
          <a:p>
            <a:pPr algn="just" rtl="1">
              <a:lnSpc>
                <a:spcPct val="150000"/>
              </a:lnSpc>
            </a:pPr>
            <a:r>
              <a:rPr lang="fa-IR" sz="2800" dirty="0">
                <a:solidFill>
                  <a:srgbClr val="5F5F5F"/>
                </a:solidFill>
                <a:latin typeface="Ravi" panose="02000504000000020004" pitchFamily="2" charset="-78"/>
                <a:ea typeface="Ravi" panose="02000504000000020004" pitchFamily="2" charset="-78"/>
                <a:cs typeface="Ravi" panose="02000504000000020004" pitchFamily="2" charset="-78"/>
              </a:rPr>
              <a:t>تا حالا پیش اومده...؟</a:t>
            </a:r>
          </a:p>
        </p:txBody>
      </p:sp>
      <p:pic>
        <p:nvPicPr>
          <p:cNvPr id="9" name="Picture 8" descr="A cartoon of a person in a purple robe&#10;&#10;AI-generated content may be incorrect.">
            <a:extLst>
              <a:ext uri="{FF2B5EF4-FFF2-40B4-BE49-F238E27FC236}">
                <a16:creationId xmlns:a16="http://schemas.microsoft.com/office/drawing/2014/main" id="{580EE86F-564C-ED64-1988-4DCBE182EB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80723" y="-4111955"/>
            <a:ext cx="1087354" cy="2379339"/>
          </a:xfrm>
          <a:prstGeom prst="rect">
            <a:avLst/>
          </a:prstGeom>
        </p:spPr>
      </p:pic>
      <p:pic>
        <p:nvPicPr>
          <p:cNvPr id="12" name="Picture 11" descr="A cartoon of a dragon&#10;&#10;AI-generated content may be incorrect.">
            <a:extLst>
              <a:ext uri="{FF2B5EF4-FFF2-40B4-BE49-F238E27FC236}">
                <a16:creationId xmlns:a16="http://schemas.microsoft.com/office/drawing/2014/main" id="{1C8ED2EE-A656-FEDD-5F66-9A008E2BF0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1600" y="-4857491"/>
            <a:ext cx="2217958" cy="2686150"/>
          </a:xfrm>
          <a:prstGeom prst="rect">
            <a:avLst/>
          </a:prstGeom>
        </p:spPr>
      </p:pic>
      <p:pic>
        <p:nvPicPr>
          <p:cNvPr id="15" name="Picture 14" descr="A cartoon of a person pointing&#10;&#10;AI-generated content may be incorrect.">
            <a:extLst>
              <a:ext uri="{FF2B5EF4-FFF2-40B4-BE49-F238E27FC236}">
                <a16:creationId xmlns:a16="http://schemas.microsoft.com/office/drawing/2014/main" id="{1FBB5F42-E742-9AD0-3717-19BE8D8873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406" y="-4522867"/>
            <a:ext cx="1870364" cy="2839882"/>
          </a:xfrm>
          <a:prstGeom prst="rect">
            <a:avLst/>
          </a:prstGeom>
        </p:spPr>
      </p:pic>
      <p:pic>
        <p:nvPicPr>
          <p:cNvPr id="17" name="Picture 16" descr="A cartoon of a person and person&#10;&#10;AI-generated content may be incorrect.">
            <a:extLst>
              <a:ext uri="{FF2B5EF4-FFF2-40B4-BE49-F238E27FC236}">
                <a16:creationId xmlns:a16="http://schemas.microsoft.com/office/drawing/2014/main" id="{24E2C742-F9A9-703D-13DC-8885C766DD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54622" y="-2371989"/>
            <a:ext cx="2585457" cy="1591359"/>
          </a:xfrm>
          <a:prstGeom prst="rect">
            <a:avLst/>
          </a:prstGeom>
        </p:spPr>
      </p:pic>
      <p:pic>
        <p:nvPicPr>
          <p:cNvPr id="19" name="Picture 18" descr="A cartoon of two men in purple clothes&#10;&#10;AI-generated content may be incorrect.">
            <a:extLst>
              <a:ext uri="{FF2B5EF4-FFF2-40B4-BE49-F238E27FC236}">
                <a16:creationId xmlns:a16="http://schemas.microsoft.com/office/drawing/2014/main" id="{749E7DB5-C7EF-6587-C082-0685A68CB29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1672" y="-2308577"/>
            <a:ext cx="2632950" cy="1594045"/>
          </a:xfrm>
          <a:prstGeom prst="rect">
            <a:avLst/>
          </a:prstGeom>
        </p:spPr>
      </p:pic>
      <p:pic>
        <p:nvPicPr>
          <p:cNvPr id="23" name="Picture 22" descr="A group of colorful worms&#10;&#10;AI-generated content may be incorrect.">
            <a:extLst>
              <a:ext uri="{FF2B5EF4-FFF2-40B4-BE49-F238E27FC236}">
                <a16:creationId xmlns:a16="http://schemas.microsoft.com/office/drawing/2014/main" id="{6C278BA3-2C7C-1A8D-4387-2D71155FBA8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35594" y="-4572523"/>
            <a:ext cx="1000043" cy="2082767"/>
          </a:xfrm>
          <a:prstGeom prst="rect">
            <a:avLst/>
          </a:prstGeom>
        </p:spPr>
      </p:pic>
      <p:pic>
        <p:nvPicPr>
          <p:cNvPr id="25" name="Picture 24" descr="A purple arrow pointing to the left&#10;&#10;AI-generated content may be incorrect.">
            <a:extLst>
              <a:ext uri="{FF2B5EF4-FFF2-40B4-BE49-F238E27FC236}">
                <a16:creationId xmlns:a16="http://schemas.microsoft.com/office/drawing/2014/main" id="{838CA9E6-BAA4-1B0F-E920-C3F57923474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082933" y="-1092205"/>
            <a:ext cx="1154035" cy="374175"/>
          </a:xfrm>
          <a:prstGeom prst="rect">
            <a:avLst/>
          </a:prstGeom>
        </p:spPr>
      </p:pic>
      <p:pic>
        <p:nvPicPr>
          <p:cNvPr id="27" name="Picture 26" descr="A purple and black snake&#10;&#10;AI-generated content may be incorrect.">
            <a:extLst>
              <a:ext uri="{FF2B5EF4-FFF2-40B4-BE49-F238E27FC236}">
                <a16:creationId xmlns:a16="http://schemas.microsoft.com/office/drawing/2014/main" id="{7ED9CC25-6FA5-0023-4176-D56775DDB32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479019" y="-1054565"/>
            <a:ext cx="885870" cy="286713"/>
          </a:xfrm>
          <a:prstGeom prst="rect">
            <a:avLst/>
          </a:prstGeom>
        </p:spPr>
      </p:pic>
      <p:pic>
        <p:nvPicPr>
          <p:cNvPr id="29" name="Picture 28" descr="A brown and black object&#10;&#10;AI-generated content may be incorrect.">
            <a:extLst>
              <a:ext uri="{FF2B5EF4-FFF2-40B4-BE49-F238E27FC236}">
                <a16:creationId xmlns:a16="http://schemas.microsoft.com/office/drawing/2014/main" id="{9471A4BD-F2B8-4C1C-8B39-AD77BC0F6F8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63086" y="-1199387"/>
            <a:ext cx="1376849" cy="576355"/>
          </a:xfrm>
          <a:prstGeom prst="rect">
            <a:avLst/>
          </a:prstGeom>
        </p:spPr>
      </p:pic>
      <p:pic>
        <p:nvPicPr>
          <p:cNvPr id="31" name="Picture 30" descr="A brown rope with black border&#10;&#10;AI-generated content may be incorrect.">
            <a:extLst>
              <a:ext uri="{FF2B5EF4-FFF2-40B4-BE49-F238E27FC236}">
                <a16:creationId xmlns:a16="http://schemas.microsoft.com/office/drawing/2014/main" id="{27E03C22-FF65-A5DC-4BCC-6D01B2CE167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093671" y="-1408906"/>
            <a:ext cx="1037668" cy="628276"/>
          </a:xfrm>
          <a:prstGeom prst="rect">
            <a:avLst/>
          </a:prstGeom>
        </p:spPr>
      </p:pic>
      <p:pic>
        <p:nvPicPr>
          <p:cNvPr id="33" name="Picture 32">
            <a:extLst>
              <a:ext uri="{FF2B5EF4-FFF2-40B4-BE49-F238E27FC236}">
                <a16:creationId xmlns:a16="http://schemas.microsoft.com/office/drawing/2014/main" id="{A767FB8B-FAAE-25CB-C3A5-56BFAE6F20F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194935" y="-1256208"/>
            <a:ext cx="190825" cy="159761"/>
          </a:xfrm>
          <a:prstGeom prst="rect">
            <a:avLst/>
          </a:prstGeom>
        </p:spPr>
      </p:pic>
      <p:pic>
        <p:nvPicPr>
          <p:cNvPr id="35" name="Picture 34">
            <a:extLst>
              <a:ext uri="{FF2B5EF4-FFF2-40B4-BE49-F238E27FC236}">
                <a16:creationId xmlns:a16="http://schemas.microsoft.com/office/drawing/2014/main" id="{FAB52F1C-A97C-36A8-3A94-C435E5B00F4E}"/>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949503" y="-1149825"/>
            <a:ext cx="185426" cy="151712"/>
          </a:xfrm>
          <a:prstGeom prst="rect">
            <a:avLst/>
          </a:prstGeom>
        </p:spPr>
      </p:pic>
      <p:pic>
        <p:nvPicPr>
          <p:cNvPr id="37" name="Picture 36">
            <a:extLst>
              <a:ext uri="{FF2B5EF4-FFF2-40B4-BE49-F238E27FC236}">
                <a16:creationId xmlns:a16="http://schemas.microsoft.com/office/drawing/2014/main" id="{E2D8963D-96D5-8446-293F-02D021774EAD}"/>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529326" y="-1189360"/>
            <a:ext cx="202283" cy="162950"/>
          </a:xfrm>
          <a:prstGeom prst="rect">
            <a:avLst/>
          </a:prstGeom>
        </p:spPr>
      </p:pic>
      <p:pic>
        <p:nvPicPr>
          <p:cNvPr id="5" name="Graphic 4">
            <a:extLst>
              <a:ext uri="{FF2B5EF4-FFF2-40B4-BE49-F238E27FC236}">
                <a16:creationId xmlns:a16="http://schemas.microsoft.com/office/drawing/2014/main" id="{D5EFC9F8-7288-6C8F-B1F0-6A6EBC78C997}"/>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082219" y="3452164"/>
            <a:ext cx="3954692" cy="753311"/>
          </a:xfrm>
          <a:prstGeom prst="rect">
            <a:avLst/>
          </a:prstGeom>
        </p:spPr>
      </p:pic>
      <p:pic>
        <p:nvPicPr>
          <p:cNvPr id="8" name="Picture 7" descr="Cartoon of a child with a fist raised&#10;&#10;AI-generated content may be incorrect.">
            <a:extLst>
              <a:ext uri="{FF2B5EF4-FFF2-40B4-BE49-F238E27FC236}">
                <a16:creationId xmlns:a16="http://schemas.microsoft.com/office/drawing/2014/main" id="{744BFF6A-449B-2B62-2CAA-574993CB29AB}"/>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60694" y="2410876"/>
            <a:ext cx="2115762" cy="4403382"/>
          </a:xfrm>
          <a:prstGeom prst="rect">
            <a:avLst/>
          </a:prstGeom>
        </p:spPr>
      </p:pic>
      <p:pic>
        <p:nvPicPr>
          <p:cNvPr id="13" name="Picture 12" descr="A red heart with gold border&#10;&#10;AI-generated content may be incorrect.">
            <a:extLst>
              <a:ext uri="{FF2B5EF4-FFF2-40B4-BE49-F238E27FC236}">
                <a16:creationId xmlns:a16="http://schemas.microsoft.com/office/drawing/2014/main" id="{002E0B10-18D3-3AD1-5C92-4F5672488F23}"/>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741229" y="3920741"/>
            <a:ext cx="375340" cy="315628"/>
          </a:xfrm>
          <a:prstGeom prst="rect">
            <a:avLst/>
          </a:prstGeom>
        </p:spPr>
      </p:pic>
      <p:pic>
        <p:nvPicPr>
          <p:cNvPr id="16" name="Picture 15" descr="A red circle with lines&#10;&#10;AI-generated content may be incorrect.">
            <a:extLst>
              <a:ext uri="{FF2B5EF4-FFF2-40B4-BE49-F238E27FC236}">
                <a16:creationId xmlns:a16="http://schemas.microsoft.com/office/drawing/2014/main" id="{4A6668ED-53A4-D8C5-B596-113150F63DF6}"/>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131939" y="3865339"/>
            <a:ext cx="294626" cy="426432"/>
          </a:xfrm>
          <a:prstGeom prst="rect">
            <a:avLst/>
          </a:prstGeom>
        </p:spPr>
      </p:pic>
      <p:pic>
        <p:nvPicPr>
          <p:cNvPr id="20" name="Picture 19" descr="A yellow star on a black background&#10;&#10;AI-generated content may be incorrect.">
            <a:extLst>
              <a:ext uri="{FF2B5EF4-FFF2-40B4-BE49-F238E27FC236}">
                <a16:creationId xmlns:a16="http://schemas.microsoft.com/office/drawing/2014/main" id="{6878679A-8A60-905A-5F15-A4374927D253}"/>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226031" y="3364756"/>
            <a:ext cx="473456" cy="555985"/>
          </a:xfrm>
          <a:prstGeom prst="rect">
            <a:avLst/>
          </a:prstGeom>
        </p:spPr>
      </p:pic>
      <p:pic>
        <p:nvPicPr>
          <p:cNvPr id="24" name="Picture 23" descr="A yellow object in the sky&#10;&#10;AI-generated content may be incorrect.">
            <a:extLst>
              <a:ext uri="{FF2B5EF4-FFF2-40B4-BE49-F238E27FC236}">
                <a16:creationId xmlns:a16="http://schemas.microsoft.com/office/drawing/2014/main" id="{14CAF3F2-7DC3-4D50-953F-8182F42237FD}"/>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2116569" y="3533859"/>
            <a:ext cx="261016" cy="340009"/>
          </a:xfrm>
          <a:prstGeom prst="rect">
            <a:avLst/>
          </a:prstGeom>
        </p:spPr>
      </p:pic>
      <p:pic>
        <p:nvPicPr>
          <p:cNvPr id="28" name="Picture 27" descr="A yellow circle on a black background&#10;&#10;AI-generated content may be incorrect.">
            <a:extLst>
              <a:ext uri="{FF2B5EF4-FFF2-40B4-BE49-F238E27FC236}">
                <a16:creationId xmlns:a16="http://schemas.microsoft.com/office/drawing/2014/main" id="{2D72F544-F473-2479-9ACD-4B89EC54A436}"/>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2077930" y="2845031"/>
            <a:ext cx="599310" cy="486026"/>
          </a:xfrm>
          <a:prstGeom prst="rect">
            <a:avLst/>
          </a:prstGeom>
        </p:spPr>
      </p:pic>
      <p:pic>
        <p:nvPicPr>
          <p:cNvPr id="32" name="Picture 31" descr="A yellow circle on a black background&#10;&#10;AI-generated content may be incorrect.">
            <a:extLst>
              <a:ext uri="{FF2B5EF4-FFF2-40B4-BE49-F238E27FC236}">
                <a16:creationId xmlns:a16="http://schemas.microsoft.com/office/drawing/2014/main" id="{A9527F72-D0CA-2D81-0B46-0730C85B77EC}"/>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2057553" y="2993726"/>
            <a:ext cx="391999" cy="357912"/>
          </a:xfrm>
          <a:prstGeom prst="rect">
            <a:avLst/>
          </a:prstGeom>
        </p:spPr>
      </p:pic>
      <p:pic>
        <p:nvPicPr>
          <p:cNvPr id="36" name="Picture 35" descr="A yellow cloud shaped object&#10;&#10;AI-generated content may be incorrect.">
            <a:extLst>
              <a:ext uri="{FF2B5EF4-FFF2-40B4-BE49-F238E27FC236}">
                <a16:creationId xmlns:a16="http://schemas.microsoft.com/office/drawing/2014/main" id="{E15E464E-7B4D-DE74-8290-5395D85F33B4}"/>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996240" y="1141342"/>
            <a:ext cx="3210524" cy="2226777"/>
          </a:xfrm>
          <a:prstGeom prst="rect">
            <a:avLst/>
          </a:prstGeom>
        </p:spPr>
      </p:pic>
      <p:pic>
        <p:nvPicPr>
          <p:cNvPr id="39" name="Picture 38" descr="A person with a light shining on his face&#10;&#10;AI-generated content may be incorrect.">
            <a:extLst>
              <a:ext uri="{FF2B5EF4-FFF2-40B4-BE49-F238E27FC236}">
                <a16:creationId xmlns:a16="http://schemas.microsoft.com/office/drawing/2014/main" id="{E109AE60-BD22-7F5B-0559-3017EDAA86F3}"/>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1976714" y="1151379"/>
            <a:ext cx="3210524" cy="2226777"/>
          </a:xfrm>
          <a:prstGeom prst="rect">
            <a:avLst/>
          </a:prstGeom>
        </p:spPr>
      </p:pic>
      <p:pic>
        <p:nvPicPr>
          <p:cNvPr id="41" name="Picture 40" descr="A cartoon of a person pointing&#10;&#10;AI-generated content may be incorrect.">
            <a:extLst>
              <a:ext uri="{FF2B5EF4-FFF2-40B4-BE49-F238E27FC236}">
                <a16:creationId xmlns:a16="http://schemas.microsoft.com/office/drawing/2014/main" id="{0E875812-15DC-A78B-0F6E-D4148ADAD0EB}"/>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3537340" y="3376091"/>
            <a:ext cx="1837949" cy="3327654"/>
          </a:xfrm>
          <a:prstGeom prst="rect">
            <a:avLst/>
          </a:prstGeom>
        </p:spPr>
      </p:pic>
      <p:pic>
        <p:nvPicPr>
          <p:cNvPr id="43" name="Picture 42" descr="A cartoon of a person crossing his arms&#10;&#10;AI-generated content may be incorrect.">
            <a:extLst>
              <a:ext uri="{FF2B5EF4-FFF2-40B4-BE49-F238E27FC236}">
                <a16:creationId xmlns:a16="http://schemas.microsoft.com/office/drawing/2014/main" id="{6B4B91F8-3D14-E464-B554-2AE8A8381F27}"/>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2460889" y="3421028"/>
            <a:ext cx="1121087" cy="3200400"/>
          </a:xfrm>
          <a:prstGeom prst="rect">
            <a:avLst/>
          </a:prstGeom>
        </p:spPr>
      </p:pic>
      <p:pic>
        <p:nvPicPr>
          <p:cNvPr id="47" name="Graphic 46">
            <a:extLst>
              <a:ext uri="{FF2B5EF4-FFF2-40B4-BE49-F238E27FC236}">
                <a16:creationId xmlns:a16="http://schemas.microsoft.com/office/drawing/2014/main" id="{97D5A155-C166-7746-7EE1-D856BBF573BA}"/>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10288185" y="3499127"/>
            <a:ext cx="877137" cy="668248"/>
          </a:xfrm>
          <a:prstGeom prst="rect">
            <a:avLst/>
          </a:prstGeom>
        </p:spPr>
      </p:pic>
      <p:sp>
        <p:nvSpPr>
          <p:cNvPr id="49" name="Rectangle 48">
            <a:extLst>
              <a:ext uri="{FF2B5EF4-FFF2-40B4-BE49-F238E27FC236}">
                <a16:creationId xmlns:a16="http://schemas.microsoft.com/office/drawing/2014/main" id="{5DE8270E-2D03-F90C-F997-ECFEF046FF90}"/>
              </a:ext>
            </a:extLst>
          </p:cNvPr>
          <p:cNvSpPr/>
          <p:nvPr/>
        </p:nvSpPr>
        <p:spPr>
          <a:xfrm>
            <a:off x="10139688" y="3389289"/>
            <a:ext cx="45719" cy="905312"/>
          </a:xfrm>
          <a:prstGeom prst="rect">
            <a:avLst/>
          </a:prstGeom>
          <a:solidFill>
            <a:srgbClr val="6E026F"/>
          </a:solidFill>
          <a:ln>
            <a:solidFill>
              <a:srgbClr val="6E026F"/>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9" name="Rectangle 58">
            <a:extLst>
              <a:ext uri="{FF2B5EF4-FFF2-40B4-BE49-F238E27FC236}">
                <a16:creationId xmlns:a16="http://schemas.microsoft.com/office/drawing/2014/main" id="{DB532981-3019-B948-5EC0-2F476053E349}"/>
              </a:ext>
            </a:extLst>
          </p:cNvPr>
          <p:cNvSpPr/>
          <p:nvPr/>
        </p:nvSpPr>
        <p:spPr>
          <a:xfrm rot="10800000">
            <a:off x="-45660" y="-4614"/>
            <a:ext cx="12237660" cy="1169391"/>
          </a:xfrm>
          <a:prstGeom prst="rect">
            <a:avLst/>
          </a:prstGeom>
          <a:solidFill>
            <a:srgbClr val="6E02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3" name="TextBox 2">
            <a:extLst>
              <a:ext uri="{FF2B5EF4-FFF2-40B4-BE49-F238E27FC236}">
                <a16:creationId xmlns:a16="http://schemas.microsoft.com/office/drawing/2014/main" id="{C45E3B71-F6A3-BAB1-B2EB-D0658D272279}"/>
              </a:ext>
            </a:extLst>
          </p:cNvPr>
          <p:cNvSpPr txBox="1"/>
          <p:nvPr/>
        </p:nvSpPr>
        <p:spPr>
          <a:xfrm>
            <a:off x="12540293" y="2579808"/>
            <a:ext cx="3945676" cy="1446550"/>
          </a:xfrm>
          <a:prstGeom prst="rect">
            <a:avLst/>
          </a:prstGeom>
          <a:noFill/>
        </p:spPr>
        <p:txBody>
          <a:bodyPr wrap="square" rtlCol="1">
            <a:spAutoFit/>
          </a:bodyPr>
          <a:lstStyle/>
          <a:p>
            <a:pPr algn="r" rtl="1"/>
            <a:r>
              <a:rPr lang="fa-IR" sz="4400" b="1" dirty="0">
                <a:solidFill>
                  <a:srgbClr val="6E026F"/>
                </a:solidFill>
                <a:latin typeface="Ravi Bold" panose="02000504000000020004" pitchFamily="2" charset="-78"/>
                <a:ea typeface="Ravi Bold" panose="02000504000000020004" pitchFamily="2" charset="-78"/>
                <a:cs typeface="Ravi Bold" panose="02000504000000020004" pitchFamily="2" charset="-78"/>
              </a:rPr>
              <a:t>ما معمولاً از چیزی</a:t>
            </a:r>
          </a:p>
          <a:p>
            <a:pPr algn="r" rtl="1"/>
            <a:r>
              <a:rPr lang="fa-IR" sz="4400" b="1" dirty="0">
                <a:solidFill>
                  <a:srgbClr val="6E026F"/>
                </a:solidFill>
                <a:latin typeface="Ravi Bold" panose="02000504000000020004" pitchFamily="2" charset="-78"/>
                <a:ea typeface="Ravi Bold" panose="02000504000000020004" pitchFamily="2" charset="-78"/>
                <a:cs typeface="Ravi Bold" panose="02000504000000020004" pitchFamily="2" charset="-78"/>
              </a:rPr>
              <a:t> می‌تـــــرسیم که...</a:t>
            </a:r>
          </a:p>
        </p:txBody>
      </p:sp>
    </p:spTree>
    <p:extLst>
      <p:ext uri="{BB962C8B-B14F-4D97-AF65-F5344CB8AC3E}">
        <p14:creationId xmlns:p14="http://schemas.microsoft.com/office/powerpoint/2010/main" val="37281123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4000"/>
                                      </p:stCondLst>
                                      <p:iterate type="lt">
                                        <p:tmPct val="10000"/>
                                      </p:iterate>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0"/>
                                            </p:tgtEl>
                                            <p:attrNameLst>
                                              <p:attrName>ppt_y</p:attrName>
                                            </p:attrNameLst>
                                          </p:cBhvr>
                                          <p:tavLst>
                                            <p:tav tm="0">
                                              <p:val>
                                                <p:strVal val="#ppt_y"/>
                                              </p:val>
                                            </p:tav>
                                            <p:tav tm="100000">
                                              <p:val>
                                                <p:strVal val="#ppt_y"/>
                                              </p:val>
                                            </p:tav>
                                          </p:tavLst>
                                        </p:anim>
                                        <p:anim calcmode="lin" valueType="num">
                                          <p:cBhvr>
                                            <p:cTn id="9"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0"/>
                                            </p:tgtEl>
                                          </p:cBhvr>
                                        </p:animEffect>
                                      </p:childTnLst>
                                    </p:cTn>
                                  </p:par>
                                  <p:par>
                                    <p:cTn id="12" presetID="32" presetClass="emph" presetSubtype="0" repeatCount="3000" fill="hold" nodeType="withEffect">
                                      <p:stCondLst>
                                        <p:cond delay="2700"/>
                                      </p:stCondLst>
                                      <p:childTnLst>
                                        <p:animRot by="120000">
                                          <p:cBhvr>
                                            <p:cTn id="13" dur="100" fill="hold">
                                              <p:stCondLst>
                                                <p:cond delay="0"/>
                                              </p:stCondLst>
                                            </p:cTn>
                                            <p:tgtEl>
                                              <p:spTgt spid="47"/>
                                            </p:tgtEl>
                                            <p:attrNameLst>
                                              <p:attrName>r</p:attrName>
                                            </p:attrNameLst>
                                          </p:cBhvr>
                                        </p:animRot>
                                        <p:animRot by="-240000">
                                          <p:cBhvr>
                                            <p:cTn id="14" dur="200" fill="hold">
                                              <p:stCondLst>
                                                <p:cond delay="200"/>
                                              </p:stCondLst>
                                            </p:cTn>
                                            <p:tgtEl>
                                              <p:spTgt spid="47"/>
                                            </p:tgtEl>
                                            <p:attrNameLst>
                                              <p:attrName>r</p:attrName>
                                            </p:attrNameLst>
                                          </p:cBhvr>
                                        </p:animRot>
                                        <p:animRot by="240000">
                                          <p:cBhvr>
                                            <p:cTn id="15" dur="200" fill="hold">
                                              <p:stCondLst>
                                                <p:cond delay="400"/>
                                              </p:stCondLst>
                                            </p:cTn>
                                            <p:tgtEl>
                                              <p:spTgt spid="47"/>
                                            </p:tgtEl>
                                            <p:attrNameLst>
                                              <p:attrName>r</p:attrName>
                                            </p:attrNameLst>
                                          </p:cBhvr>
                                        </p:animRot>
                                        <p:animRot by="-240000">
                                          <p:cBhvr>
                                            <p:cTn id="16" dur="200" fill="hold">
                                              <p:stCondLst>
                                                <p:cond delay="600"/>
                                              </p:stCondLst>
                                            </p:cTn>
                                            <p:tgtEl>
                                              <p:spTgt spid="47"/>
                                            </p:tgtEl>
                                            <p:attrNameLst>
                                              <p:attrName>r</p:attrName>
                                            </p:attrNameLst>
                                          </p:cBhvr>
                                        </p:animRot>
                                        <p:animRot by="120000">
                                          <p:cBhvr>
                                            <p:cTn id="17" dur="200" fill="hold">
                                              <p:stCondLst>
                                                <p:cond delay="800"/>
                                              </p:stCondLst>
                                            </p:cTn>
                                            <p:tgtEl>
                                              <p:spTgt spid="47"/>
                                            </p:tgtEl>
                                            <p:attrNameLst>
                                              <p:attrName>r</p:attrName>
                                            </p:attrNameLst>
                                          </p:cBhvr>
                                        </p:animRot>
                                      </p:childTnLst>
                                    </p:cTn>
                                  </p:par>
                                  <p:par>
                                    <p:cTn id="18" presetID="2" presetClass="entr" presetSubtype="4" fill="hold" nodeType="withEffect" p14:presetBounceEnd="75000">
                                      <p:stCondLst>
                                        <p:cond delay="0"/>
                                      </p:stCondLst>
                                      <p:childTnLst>
                                        <p:set>
                                          <p:cBhvr>
                                            <p:cTn id="19" dur="1" fill="hold">
                                              <p:stCondLst>
                                                <p:cond delay="0"/>
                                              </p:stCondLst>
                                            </p:cTn>
                                            <p:tgtEl>
                                              <p:spTgt spid="41"/>
                                            </p:tgtEl>
                                            <p:attrNameLst>
                                              <p:attrName>style.visibility</p:attrName>
                                            </p:attrNameLst>
                                          </p:cBhvr>
                                          <p:to>
                                            <p:strVal val="visible"/>
                                          </p:to>
                                        </p:set>
                                        <p:anim calcmode="lin" valueType="num" p14:bounceEnd="75000">
                                          <p:cBhvr additive="base">
                                            <p:cTn id="20" dur="2000" fill="hold"/>
                                            <p:tgtEl>
                                              <p:spTgt spid="41"/>
                                            </p:tgtEl>
                                            <p:attrNameLst>
                                              <p:attrName>ppt_x</p:attrName>
                                            </p:attrNameLst>
                                          </p:cBhvr>
                                          <p:tavLst>
                                            <p:tav tm="0">
                                              <p:val>
                                                <p:strVal val="#ppt_x"/>
                                              </p:val>
                                            </p:tav>
                                            <p:tav tm="100000">
                                              <p:val>
                                                <p:strVal val="#ppt_x"/>
                                              </p:val>
                                            </p:tav>
                                          </p:tavLst>
                                        </p:anim>
                                        <p:anim calcmode="lin" valueType="num" p14:bounceEnd="75000">
                                          <p:cBhvr additive="base">
                                            <p:cTn id="21" dur="2000" fill="hold"/>
                                            <p:tgtEl>
                                              <p:spTgt spid="41"/>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14:presetBounceEnd="75000">
                                      <p:stCondLst>
                                        <p:cond delay="500"/>
                                      </p:stCondLst>
                                      <p:childTnLst>
                                        <p:set>
                                          <p:cBhvr>
                                            <p:cTn id="23" dur="1" fill="hold">
                                              <p:stCondLst>
                                                <p:cond delay="0"/>
                                              </p:stCondLst>
                                            </p:cTn>
                                            <p:tgtEl>
                                              <p:spTgt spid="43"/>
                                            </p:tgtEl>
                                            <p:attrNameLst>
                                              <p:attrName>style.visibility</p:attrName>
                                            </p:attrNameLst>
                                          </p:cBhvr>
                                          <p:to>
                                            <p:strVal val="visible"/>
                                          </p:to>
                                        </p:set>
                                        <p:anim calcmode="lin" valueType="num" p14:bounceEnd="75000">
                                          <p:cBhvr additive="base">
                                            <p:cTn id="24" dur="2000" fill="hold"/>
                                            <p:tgtEl>
                                              <p:spTgt spid="43"/>
                                            </p:tgtEl>
                                            <p:attrNameLst>
                                              <p:attrName>ppt_x</p:attrName>
                                            </p:attrNameLst>
                                          </p:cBhvr>
                                          <p:tavLst>
                                            <p:tav tm="0">
                                              <p:val>
                                                <p:strVal val="#ppt_x"/>
                                              </p:val>
                                            </p:tav>
                                            <p:tav tm="100000">
                                              <p:val>
                                                <p:strVal val="#ppt_x"/>
                                              </p:val>
                                            </p:tav>
                                          </p:tavLst>
                                        </p:anim>
                                        <p:anim calcmode="lin" valueType="num" p14:bounceEnd="75000">
                                          <p:cBhvr additive="base">
                                            <p:cTn id="25" dur="2000" fill="hold"/>
                                            <p:tgtEl>
                                              <p:spTgt spid="43"/>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14:presetBounceEnd="75000">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14:bounceEnd="75000">
                                          <p:cBhvr additive="base">
                                            <p:cTn id="28" dur="2000" fill="hold"/>
                                            <p:tgtEl>
                                              <p:spTgt spid="8"/>
                                            </p:tgtEl>
                                            <p:attrNameLst>
                                              <p:attrName>ppt_x</p:attrName>
                                            </p:attrNameLst>
                                          </p:cBhvr>
                                          <p:tavLst>
                                            <p:tav tm="0">
                                              <p:val>
                                                <p:strVal val="#ppt_x"/>
                                              </p:val>
                                            </p:tav>
                                            <p:tav tm="100000">
                                              <p:val>
                                                <p:strVal val="#ppt_x"/>
                                              </p:val>
                                            </p:tav>
                                          </p:tavLst>
                                        </p:anim>
                                        <p:anim calcmode="lin" valueType="num" p14:bounceEnd="75000">
                                          <p:cBhvr additive="base">
                                            <p:cTn id="29" dur="2000" fill="hold"/>
                                            <p:tgtEl>
                                              <p:spTgt spid="8"/>
                                            </p:tgtEl>
                                            <p:attrNameLst>
                                              <p:attrName>ppt_y</p:attrName>
                                            </p:attrNameLst>
                                          </p:cBhvr>
                                          <p:tavLst>
                                            <p:tav tm="0">
                                              <p:val>
                                                <p:strVal val="1+#ppt_h/2"/>
                                              </p:val>
                                            </p:tav>
                                            <p:tav tm="100000">
                                              <p:val>
                                                <p:strVal val="#ppt_y"/>
                                              </p:val>
                                            </p:tav>
                                          </p:tavLst>
                                        </p:anim>
                                      </p:childTnLst>
                                    </p:cTn>
                                  </p:par>
                                  <p:par>
                                    <p:cTn id="30" presetID="26" presetClass="entr" presetSubtype="0" fill="hold" nodeType="withEffect">
                                      <p:stCondLst>
                                        <p:cond delay="60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80">
                                              <p:stCondLst>
                                                <p:cond delay="0"/>
                                              </p:stCondLst>
                                            </p:cTn>
                                            <p:tgtEl>
                                              <p:spTgt spid="13"/>
                                            </p:tgtEl>
                                          </p:cBhvr>
                                        </p:animEffect>
                                        <p:anim calcmode="lin" valueType="num">
                                          <p:cBhvr>
                                            <p:cTn id="33"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8" dur="26">
                                              <p:stCondLst>
                                                <p:cond delay="650"/>
                                              </p:stCondLst>
                                            </p:cTn>
                                            <p:tgtEl>
                                              <p:spTgt spid="13"/>
                                            </p:tgtEl>
                                          </p:cBhvr>
                                          <p:to x="100000" y="60000"/>
                                        </p:animScale>
                                        <p:animScale>
                                          <p:cBhvr>
                                            <p:cTn id="39" dur="166" decel="50000">
                                              <p:stCondLst>
                                                <p:cond delay="676"/>
                                              </p:stCondLst>
                                            </p:cTn>
                                            <p:tgtEl>
                                              <p:spTgt spid="13"/>
                                            </p:tgtEl>
                                          </p:cBhvr>
                                          <p:to x="100000" y="100000"/>
                                        </p:animScale>
                                        <p:animScale>
                                          <p:cBhvr>
                                            <p:cTn id="40" dur="26">
                                              <p:stCondLst>
                                                <p:cond delay="1312"/>
                                              </p:stCondLst>
                                            </p:cTn>
                                            <p:tgtEl>
                                              <p:spTgt spid="13"/>
                                            </p:tgtEl>
                                          </p:cBhvr>
                                          <p:to x="100000" y="80000"/>
                                        </p:animScale>
                                        <p:animScale>
                                          <p:cBhvr>
                                            <p:cTn id="41" dur="166" decel="50000">
                                              <p:stCondLst>
                                                <p:cond delay="1338"/>
                                              </p:stCondLst>
                                            </p:cTn>
                                            <p:tgtEl>
                                              <p:spTgt spid="13"/>
                                            </p:tgtEl>
                                          </p:cBhvr>
                                          <p:to x="100000" y="100000"/>
                                        </p:animScale>
                                        <p:animScale>
                                          <p:cBhvr>
                                            <p:cTn id="42" dur="26">
                                              <p:stCondLst>
                                                <p:cond delay="1642"/>
                                              </p:stCondLst>
                                            </p:cTn>
                                            <p:tgtEl>
                                              <p:spTgt spid="13"/>
                                            </p:tgtEl>
                                          </p:cBhvr>
                                          <p:to x="100000" y="90000"/>
                                        </p:animScale>
                                        <p:animScale>
                                          <p:cBhvr>
                                            <p:cTn id="43" dur="166" decel="50000">
                                              <p:stCondLst>
                                                <p:cond delay="1668"/>
                                              </p:stCondLst>
                                            </p:cTn>
                                            <p:tgtEl>
                                              <p:spTgt spid="13"/>
                                            </p:tgtEl>
                                          </p:cBhvr>
                                          <p:to x="100000" y="100000"/>
                                        </p:animScale>
                                        <p:animScale>
                                          <p:cBhvr>
                                            <p:cTn id="44" dur="26">
                                              <p:stCondLst>
                                                <p:cond delay="1808"/>
                                              </p:stCondLst>
                                            </p:cTn>
                                            <p:tgtEl>
                                              <p:spTgt spid="13"/>
                                            </p:tgtEl>
                                          </p:cBhvr>
                                          <p:to x="100000" y="95000"/>
                                        </p:animScale>
                                        <p:animScale>
                                          <p:cBhvr>
                                            <p:cTn id="45" dur="166" decel="50000">
                                              <p:stCondLst>
                                                <p:cond delay="1834"/>
                                              </p:stCondLst>
                                            </p:cTn>
                                            <p:tgtEl>
                                              <p:spTgt spid="13"/>
                                            </p:tgtEl>
                                          </p:cBhvr>
                                          <p:to x="100000" y="100000"/>
                                        </p:animScale>
                                      </p:childTnLst>
                                    </p:cTn>
                                  </p:par>
                                  <p:par>
                                    <p:cTn id="46" presetID="26" presetClass="entr" presetSubtype="0" fill="hold" nodeType="withEffect">
                                      <p:stCondLst>
                                        <p:cond delay="1000"/>
                                      </p:stCondLst>
                                      <p:childTnLst>
                                        <p:set>
                                          <p:cBhvr>
                                            <p:cTn id="47" dur="1" fill="hold">
                                              <p:stCondLst>
                                                <p:cond delay="0"/>
                                              </p:stCondLst>
                                            </p:cTn>
                                            <p:tgtEl>
                                              <p:spTgt spid="16"/>
                                            </p:tgtEl>
                                            <p:attrNameLst>
                                              <p:attrName>style.visibility</p:attrName>
                                            </p:attrNameLst>
                                          </p:cBhvr>
                                          <p:to>
                                            <p:strVal val="visible"/>
                                          </p:to>
                                        </p:set>
                                        <p:animEffect transition="in" filter="wipe(down)">
                                          <p:cBhvr>
                                            <p:cTn id="48" dur="580">
                                              <p:stCondLst>
                                                <p:cond delay="0"/>
                                              </p:stCondLst>
                                            </p:cTn>
                                            <p:tgtEl>
                                              <p:spTgt spid="16"/>
                                            </p:tgtEl>
                                          </p:cBhvr>
                                        </p:animEffect>
                                        <p:anim calcmode="lin" valueType="num">
                                          <p:cBhvr>
                                            <p:cTn id="49"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54" dur="26">
                                              <p:stCondLst>
                                                <p:cond delay="650"/>
                                              </p:stCondLst>
                                            </p:cTn>
                                            <p:tgtEl>
                                              <p:spTgt spid="16"/>
                                            </p:tgtEl>
                                          </p:cBhvr>
                                          <p:to x="100000" y="60000"/>
                                        </p:animScale>
                                        <p:animScale>
                                          <p:cBhvr>
                                            <p:cTn id="55" dur="166" decel="50000">
                                              <p:stCondLst>
                                                <p:cond delay="676"/>
                                              </p:stCondLst>
                                            </p:cTn>
                                            <p:tgtEl>
                                              <p:spTgt spid="16"/>
                                            </p:tgtEl>
                                          </p:cBhvr>
                                          <p:to x="100000" y="100000"/>
                                        </p:animScale>
                                        <p:animScale>
                                          <p:cBhvr>
                                            <p:cTn id="56" dur="26">
                                              <p:stCondLst>
                                                <p:cond delay="1312"/>
                                              </p:stCondLst>
                                            </p:cTn>
                                            <p:tgtEl>
                                              <p:spTgt spid="16"/>
                                            </p:tgtEl>
                                          </p:cBhvr>
                                          <p:to x="100000" y="80000"/>
                                        </p:animScale>
                                        <p:animScale>
                                          <p:cBhvr>
                                            <p:cTn id="57" dur="166" decel="50000">
                                              <p:stCondLst>
                                                <p:cond delay="1338"/>
                                              </p:stCondLst>
                                            </p:cTn>
                                            <p:tgtEl>
                                              <p:spTgt spid="16"/>
                                            </p:tgtEl>
                                          </p:cBhvr>
                                          <p:to x="100000" y="100000"/>
                                        </p:animScale>
                                        <p:animScale>
                                          <p:cBhvr>
                                            <p:cTn id="58" dur="26">
                                              <p:stCondLst>
                                                <p:cond delay="1642"/>
                                              </p:stCondLst>
                                            </p:cTn>
                                            <p:tgtEl>
                                              <p:spTgt spid="16"/>
                                            </p:tgtEl>
                                          </p:cBhvr>
                                          <p:to x="100000" y="90000"/>
                                        </p:animScale>
                                        <p:animScale>
                                          <p:cBhvr>
                                            <p:cTn id="59" dur="166" decel="50000">
                                              <p:stCondLst>
                                                <p:cond delay="1668"/>
                                              </p:stCondLst>
                                            </p:cTn>
                                            <p:tgtEl>
                                              <p:spTgt spid="16"/>
                                            </p:tgtEl>
                                          </p:cBhvr>
                                          <p:to x="100000" y="100000"/>
                                        </p:animScale>
                                        <p:animScale>
                                          <p:cBhvr>
                                            <p:cTn id="60" dur="26">
                                              <p:stCondLst>
                                                <p:cond delay="1808"/>
                                              </p:stCondLst>
                                            </p:cTn>
                                            <p:tgtEl>
                                              <p:spTgt spid="16"/>
                                            </p:tgtEl>
                                          </p:cBhvr>
                                          <p:to x="100000" y="95000"/>
                                        </p:animScale>
                                        <p:animScale>
                                          <p:cBhvr>
                                            <p:cTn id="61" dur="166" decel="50000">
                                              <p:stCondLst>
                                                <p:cond delay="1834"/>
                                              </p:stCondLst>
                                            </p:cTn>
                                            <p:tgtEl>
                                              <p:spTgt spid="16"/>
                                            </p:tgtEl>
                                          </p:cBhvr>
                                          <p:to x="100000" y="100000"/>
                                        </p:animScale>
                                      </p:childTnLst>
                                    </p:cTn>
                                  </p:par>
                                  <p:par>
                                    <p:cTn id="62" presetID="22" presetClass="entr" presetSubtype="4" fill="hold" nodeType="withEffect">
                                      <p:stCondLst>
                                        <p:cond delay="1400"/>
                                      </p:stCondLst>
                                      <p:childTnLst>
                                        <p:set>
                                          <p:cBhvr>
                                            <p:cTn id="63" dur="1" fill="hold">
                                              <p:stCondLst>
                                                <p:cond delay="0"/>
                                              </p:stCondLst>
                                            </p:cTn>
                                            <p:tgtEl>
                                              <p:spTgt spid="20"/>
                                            </p:tgtEl>
                                            <p:attrNameLst>
                                              <p:attrName>style.visibility</p:attrName>
                                            </p:attrNameLst>
                                          </p:cBhvr>
                                          <p:to>
                                            <p:strVal val="visible"/>
                                          </p:to>
                                        </p:set>
                                        <p:animEffect transition="in" filter="wipe(down)">
                                          <p:cBhvr>
                                            <p:cTn id="64" dur="1000"/>
                                            <p:tgtEl>
                                              <p:spTgt spid="20"/>
                                            </p:tgtEl>
                                          </p:cBhvr>
                                        </p:animEffect>
                                      </p:childTnLst>
                                    </p:cTn>
                                  </p:par>
                                  <p:par>
                                    <p:cTn id="65" presetID="22" presetClass="entr" presetSubtype="4" fill="hold" nodeType="withEffect">
                                      <p:stCondLst>
                                        <p:cond delay="1700"/>
                                      </p:stCondLst>
                                      <p:childTnLst>
                                        <p:set>
                                          <p:cBhvr>
                                            <p:cTn id="66" dur="1" fill="hold">
                                              <p:stCondLst>
                                                <p:cond delay="0"/>
                                              </p:stCondLst>
                                            </p:cTn>
                                            <p:tgtEl>
                                              <p:spTgt spid="24"/>
                                            </p:tgtEl>
                                            <p:attrNameLst>
                                              <p:attrName>style.visibility</p:attrName>
                                            </p:attrNameLst>
                                          </p:cBhvr>
                                          <p:to>
                                            <p:strVal val="visible"/>
                                          </p:to>
                                        </p:set>
                                        <p:animEffect transition="in" filter="wipe(down)">
                                          <p:cBhvr>
                                            <p:cTn id="67" dur="1000"/>
                                            <p:tgtEl>
                                              <p:spTgt spid="24"/>
                                            </p:tgtEl>
                                          </p:cBhvr>
                                        </p:animEffect>
                                      </p:childTnLst>
                                    </p:cTn>
                                  </p:par>
                                  <p:par>
                                    <p:cTn id="68" presetID="22" presetClass="entr" presetSubtype="4" fill="hold" nodeType="withEffect">
                                      <p:stCondLst>
                                        <p:cond delay="1700"/>
                                      </p:stCondLst>
                                      <p:childTnLst>
                                        <p:set>
                                          <p:cBhvr>
                                            <p:cTn id="69" dur="1" fill="hold">
                                              <p:stCondLst>
                                                <p:cond delay="0"/>
                                              </p:stCondLst>
                                            </p:cTn>
                                            <p:tgtEl>
                                              <p:spTgt spid="39"/>
                                            </p:tgtEl>
                                            <p:attrNameLst>
                                              <p:attrName>style.visibility</p:attrName>
                                            </p:attrNameLst>
                                          </p:cBhvr>
                                          <p:to>
                                            <p:strVal val="visible"/>
                                          </p:to>
                                        </p:set>
                                        <p:animEffect transition="in" filter="wipe(down)">
                                          <p:cBhvr>
                                            <p:cTn id="70" dur="500"/>
                                            <p:tgtEl>
                                              <p:spTgt spid="39"/>
                                            </p:tgtEl>
                                          </p:cBhvr>
                                        </p:animEffect>
                                      </p:childTnLst>
                                    </p:cTn>
                                  </p:par>
                                  <p:par>
                                    <p:cTn id="71" presetID="2" presetClass="entr" presetSubtype="8" fill="hold" nodeType="withEffect" p14:presetBounceEnd="75000">
                                      <p:stCondLst>
                                        <p:cond delay="700"/>
                                      </p:stCondLst>
                                      <p:childTnLst>
                                        <p:set>
                                          <p:cBhvr>
                                            <p:cTn id="72" dur="1" fill="hold">
                                              <p:stCondLst>
                                                <p:cond delay="0"/>
                                              </p:stCondLst>
                                            </p:cTn>
                                            <p:tgtEl>
                                              <p:spTgt spid="36"/>
                                            </p:tgtEl>
                                            <p:attrNameLst>
                                              <p:attrName>style.visibility</p:attrName>
                                            </p:attrNameLst>
                                          </p:cBhvr>
                                          <p:to>
                                            <p:strVal val="visible"/>
                                          </p:to>
                                        </p:set>
                                        <p:anim calcmode="lin" valueType="num" p14:bounceEnd="75000">
                                          <p:cBhvr additive="base">
                                            <p:cTn id="73" dur="2000" fill="hold"/>
                                            <p:tgtEl>
                                              <p:spTgt spid="36"/>
                                            </p:tgtEl>
                                            <p:attrNameLst>
                                              <p:attrName>ppt_x</p:attrName>
                                            </p:attrNameLst>
                                          </p:cBhvr>
                                          <p:tavLst>
                                            <p:tav tm="0">
                                              <p:val>
                                                <p:strVal val="0-#ppt_w/2"/>
                                              </p:val>
                                            </p:tav>
                                            <p:tav tm="100000">
                                              <p:val>
                                                <p:strVal val="#ppt_x"/>
                                              </p:val>
                                            </p:tav>
                                          </p:tavLst>
                                        </p:anim>
                                        <p:anim calcmode="lin" valueType="num" p14:bounceEnd="75000">
                                          <p:cBhvr additive="base">
                                            <p:cTn id="74" dur="2000" fill="hold"/>
                                            <p:tgtEl>
                                              <p:spTgt spid="36"/>
                                            </p:tgtEl>
                                            <p:attrNameLst>
                                              <p:attrName>ppt_y</p:attrName>
                                            </p:attrNameLst>
                                          </p:cBhvr>
                                          <p:tavLst>
                                            <p:tav tm="0">
                                              <p:val>
                                                <p:strVal val="#ppt_y"/>
                                              </p:val>
                                            </p:tav>
                                            <p:tav tm="100000">
                                              <p:val>
                                                <p:strVal val="#ppt_y"/>
                                              </p:val>
                                            </p:tav>
                                          </p:tavLst>
                                        </p:anim>
                                      </p:childTnLst>
                                    </p:cTn>
                                  </p:par>
                                  <p:par>
                                    <p:cTn id="75" presetID="2" presetClass="entr" presetSubtype="8" fill="hold" nodeType="withEffect" p14:presetBounceEnd="75000">
                                      <p:stCondLst>
                                        <p:cond delay="0"/>
                                      </p:stCondLst>
                                      <p:childTnLst>
                                        <p:set>
                                          <p:cBhvr>
                                            <p:cTn id="76" dur="1" fill="hold">
                                              <p:stCondLst>
                                                <p:cond delay="0"/>
                                              </p:stCondLst>
                                            </p:cTn>
                                            <p:tgtEl>
                                              <p:spTgt spid="32"/>
                                            </p:tgtEl>
                                            <p:attrNameLst>
                                              <p:attrName>style.visibility</p:attrName>
                                            </p:attrNameLst>
                                          </p:cBhvr>
                                          <p:to>
                                            <p:strVal val="visible"/>
                                          </p:to>
                                        </p:set>
                                        <p:anim calcmode="lin" valueType="num" p14:bounceEnd="75000">
                                          <p:cBhvr additive="base">
                                            <p:cTn id="77" dur="2000" fill="hold"/>
                                            <p:tgtEl>
                                              <p:spTgt spid="32"/>
                                            </p:tgtEl>
                                            <p:attrNameLst>
                                              <p:attrName>ppt_x</p:attrName>
                                            </p:attrNameLst>
                                          </p:cBhvr>
                                          <p:tavLst>
                                            <p:tav tm="0">
                                              <p:val>
                                                <p:strVal val="0-#ppt_w/2"/>
                                              </p:val>
                                            </p:tav>
                                            <p:tav tm="100000">
                                              <p:val>
                                                <p:strVal val="#ppt_x"/>
                                              </p:val>
                                            </p:tav>
                                          </p:tavLst>
                                        </p:anim>
                                        <p:anim calcmode="lin" valueType="num" p14:bounceEnd="75000">
                                          <p:cBhvr additive="base">
                                            <p:cTn id="78" dur="2000" fill="hold"/>
                                            <p:tgtEl>
                                              <p:spTgt spid="32"/>
                                            </p:tgtEl>
                                            <p:attrNameLst>
                                              <p:attrName>ppt_y</p:attrName>
                                            </p:attrNameLst>
                                          </p:cBhvr>
                                          <p:tavLst>
                                            <p:tav tm="0">
                                              <p:val>
                                                <p:strVal val="#ppt_y"/>
                                              </p:val>
                                            </p:tav>
                                            <p:tav tm="100000">
                                              <p:val>
                                                <p:strVal val="#ppt_y"/>
                                              </p:val>
                                            </p:tav>
                                          </p:tavLst>
                                        </p:anim>
                                      </p:childTnLst>
                                    </p:cTn>
                                  </p:par>
                                  <p:par>
                                    <p:cTn id="79" presetID="2" presetClass="entr" presetSubtype="8" fill="hold" nodeType="withEffect" p14:presetBounceEnd="75000">
                                      <p:stCondLst>
                                        <p:cond delay="500"/>
                                      </p:stCondLst>
                                      <p:childTnLst>
                                        <p:set>
                                          <p:cBhvr>
                                            <p:cTn id="80" dur="1" fill="hold">
                                              <p:stCondLst>
                                                <p:cond delay="0"/>
                                              </p:stCondLst>
                                            </p:cTn>
                                            <p:tgtEl>
                                              <p:spTgt spid="28"/>
                                            </p:tgtEl>
                                            <p:attrNameLst>
                                              <p:attrName>style.visibility</p:attrName>
                                            </p:attrNameLst>
                                          </p:cBhvr>
                                          <p:to>
                                            <p:strVal val="visible"/>
                                          </p:to>
                                        </p:set>
                                        <p:anim calcmode="lin" valueType="num" p14:bounceEnd="75000">
                                          <p:cBhvr additive="base">
                                            <p:cTn id="81" dur="2000" fill="hold"/>
                                            <p:tgtEl>
                                              <p:spTgt spid="28"/>
                                            </p:tgtEl>
                                            <p:attrNameLst>
                                              <p:attrName>ppt_x</p:attrName>
                                            </p:attrNameLst>
                                          </p:cBhvr>
                                          <p:tavLst>
                                            <p:tav tm="0">
                                              <p:val>
                                                <p:strVal val="0-#ppt_w/2"/>
                                              </p:val>
                                            </p:tav>
                                            <p:tav tm="100000">
                                              <p:val>
                                                <p:strVal val="#ppt_x"/>
                                              </p:val>
                                            </p:tav>
                                          </p:tavLst>
                                        </p:anim>
                                        <p:anim calcmode="lin" valueType="num" p14:bounceEnd="75000">
                                          <p:cBhvr additive="base">
                                            <p:cTn id="82" dur="20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4000"/>
                                      </p:stCondLst>
                                      <p:iterate type="lt">
                                        <p:tmPct val="10000"/>
                                      </p:iterate>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0"/>
                                            </p:tgtEl>
                                            <p:attrNameLst>
                                              <p:attrName>ppt_y</p:attrName>
                                            </p:attrNameLst>
                                          </p:cBhvr>
                                          <p:tavLst>
                                            <p:tav tm="0">
                                              <p:val>
                                                <p:strVal val="#ppt_y"/>
                                              </p:val>
                                            </p:tav>
                                            <p:tav tm="100000">
                                              <p:val>
                                                <p:strVal val="#ppt_y"/>
                                              </p:val>
                                            </p:tav>
                                          </p:tavLst>
                                        </p:anim>
                                        <p:anim calcmode="lin" valueType="num">
                                          <p:cBhvr>
                                            <p:cTn id="9"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0"/>
                                            </p:tgtEl>
                                          </p:cBhvr>
                                        </p:animEffect>
                                      </p:childTnLst>
                                    </p:cTn>
                                  </p:par>
                                  <p:par>
                                    <p:cTn id="12" presetID="32" presetClass="emph" presetSubtype="0" repeatCount="3000" fill="hold" nodeType="withEffect">
                                      <p:stCondLst>
                                        <p:cond delay="2700"/>
                                      </p:stCondLst>
                                      <p:childTnLst>
                                        <p:animRot by="120000">
                                          <p:cBhvr>
                                            <p:cTn id="13" dur="100" fill="hold">
                                              <p:stCondLst>
                                                <p:cond delay="0"/>
                                              </p:stCondLst>
                                            </p:cTn>
                                            <p:tgtEl>
                                              <p:spTgt spid="47"/>
                                            </p:tgtEl>
                                            <p:attrNameLst>
                                              <p:attrName>r</p:attrName>
                                            </p:attrNameLst>
                                          </p:cBhvr>
                                        </p:animRot>
                                        <p:animRot by="-240000">
                                          <p:cBhvr>
                                            <p:cTn id="14" dur="200" fill="hold">
                                              <p:stCondLst>
                                                <p:cond delay="200"/>
                                              </p:stCondLst>
                                            </p:cTn>
                                            <p:tgtEl>
                                              <p:spTgt spid="47"/>
                                            </p:tgtEl>
                                            <p:attrNameLst>
                                              <p:attrName>r</p:attrName>
                                            </p:attrNameLst>
                                          </p:cBhvr>
                                        </p:animRot>
                                        <p:animRot by="240000">
                                          <p:cBhvr>
                                            <p:cTn id="15" dur="200" fill="hold">
                                              <p:stCondLst>
                                                <p:cond delay="400"/>
                                              </p:stCondLst>
                                            </p:cTn>
                                            <p:tgtEl>
                                              <p:spTgt spid="47"/>
                                            </p:tgtEl>
                                            <p:attrNameLst>
                                              <p:attrName>r</p:attrName>
                                            </p:attrNameLst>
                                          </p:cBhvr>
                                        </p:animRot>
                                        <p:animRot by="-240000">
                                          <p:cBhvr>
                                            <p:cTn id="16" dur="200" fill="hold">
                                              <p:stCondLst>
                                                <p:cond delay="600"/>
                                              </p:stCondLst>
                                            </p:cTn>
                                            <p:tgtEl>
                                              <p:spTgt spid="47"/>
                                            </p:tgtEl>
                                            <p:attrNameLst>
                                              <p:attrName>r</p:attrName>
                                            </p:attrNameLst>
                                          </p:cBhvr>
                                        </p:animRot>
                                        <p:animRot by="120000">
                                          <p:cBhvr>
                                            <p:cTn id="17" dur="200" fill="hold">
                                              <p:stCondLst>
                                                <p:cond delay="800"/>
                                              </p:stCondLst>
                                            </p:cTn>
                                            <p:tgtEl>
                                              <p:spTgt spid="47"/>
                                            </p:tgtEl>
                                            <p:attrNameLst>
                                              <p:attrName>r</p:attrName>
                                            </p:attrNameLst>
                                          </p:cBhvr>
                                        </p:animRot>
                                      </p:childTnLst>
                                    </p:cTn>
                                  </p:par>
                                  <p:par>
                                    <p:cTn id="18" presetID="2" presetClass="entr" presetSubtype="4" fill="hold" nodeType="withEffect">
                                      <p:stCondLst>
                                        <p:cond delay="0"/>
                                      </p:stCondLst>
                                      <p:childTnLst>
                                        <p:set>
                                          <p:cBhvr>
                                            <p:cTn id="19" dur="1" fill="hold">
                                              <p:stCondLst>
                                                <p:cond delay="0"/>
                                              </p:stCondLst>
                                            </p:cTn>
                                            <p:tgtEl>
                                              <p:spTgt spid="41"/>
                                            </p:tgtEl>
                                            <p:attrNameLst>
                                              <p:attrName>style.visibility</p:attrName>
                                            </p:attrNameLst>
                                          </p:cBhvr>
                                          <p:to>
                                            <p:strVal val="visible"/>
                                          </p:to>
                                        </p:set>
                                        <p:anim calcmode="lin" valueType="num">
                                          <p:cBhvr additive="base">
                                            <p:cTn id="20" dur="2000" fill="hold"/>
                                            <p:tgtEl>
                                              <p:spTgt spid="41"/>
                                            </p:tgtEl>
                                            <p:attrNameLst>
                                              <p:attrName>ppt_x</p:attrName>
                                            </p:attrNameLst>
                                          </p:cBhvr>
                                          <p:tavLst>
                                            <p:tav tm="0">
                                              <p:val>
                                                <p:strVal val="#ppt_x"/>
                                              </p:val>
                                            </p:tav>
                                            <p:tav tm="100000">
                                              <p:val>
                                                <p:strVal val="#ppt_x"/>
                                              </p:val>
                                            </p:tav>
                                          </p:tavLst>
                                        </p:anim>
                                        <p:anim calcmode="lin" valueType="num">
                                          <p:cBhvr additive="base">
                                            <p:cTn id="21" dur="2000" fill="hold"/>
                                            <p:tgtEl>
                                              <p:spTgt spid="41"/>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500"/>
                                      </p:stCondLst>
                                      <p:childTnLst>
                                        <p:set>
                                          <p:cBhvr>
                                            <p:cTn id="23" dur="1" fill="hold">
                                              <p:stCondLst>
                                                <p:cond delay="0"/>
                                              </p:stCondLst>
                                            </p:cTn>
                                            <p:tgtEl>
                                              <p:spTgt spid="43"/>
                                            </p:tgtEl>
                                            <p:attrNameLst>
                                              <p:attrName>style.visibility</p:attrName>
                                            </p:attrNameLst>
                                          </p:cBhvr>
                                          <p:to>
                                            <p:strVal val="visible"/>
                                          </p:to>
                                        </p:set>
                                        <p:anim calcmode="lin" valueType="num">
                                          <p:cBhvr additive="base">
                                            <p:cTn id="24" dur="2000" fill="hold"/>
                                            <p:tgtEl>
                                              <p:spTgt spid="43"/>
                                            </p:tgtEl>
                                            <p:attrNameLst>
                                              <p:attrName>ppt_x</p:attrName>
                                            </p:attrNameLst>
                                          </p:cBhvr>
                                          <p:tavLst>
                                            <p:tav tm="0">
                                              <p:val>
                                                <p:strVal val="#ppt_x"/>
                                              </p:val>
                                            </p:tav>
                                            <p:tav tm="100000">
                                              <p:val>
                                                <p:strVal val="#ppt_x"/>
                                              </p:val>
                                            </p:tav>
                                          </p:tavLst>
                                        </p:anim>
                                        <p:anim calcmode="lin" valueType="num">
                                          <p:cBhvr additive="base">
                                            <p:cTn id="25" dur="2000" fill="hold"/>
                                            <p:tgtEl>
                                              <p:spTgt spid="43"/>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2000" fill="hold"/>
                                            <p:tgtEl>
                                              <p:spTgt spid="8"/>
                                            </p:tgtEl>
                                            <p:attrNameLst>
                                              <p:attrName>ppt_x</p:attrName>
                                            </p:attrNameLst>
                                          </p:cBhvr>
                                          <p:tavLst>
                                            <p:tav tm="0">
                                              <p:val>
                                                <p:strVal val="#ppt_x"/>
                                              </p:val>
                                            </p:tav>
                                            <p:tav tm="100000">
                                              <p:val>
                                                <p:strVal val="#ppt_x"/>
                                              </p:val>
                                            </p:tav>
                                          </p:tavLst>
                                        </p:anim>
                                        <p:anim calcmode="lin" valueType="num">
                                          <p:cBhvr additive="base">
                                            <p:cTn id="29" dur="2000" fill="hold"/>
                                            <p:tgtEl>
                                              <p:spTgt spid="8"/>
                                            </p:tgtEl>
                                            <p:attrNameLst>
                                              <p:attrName>ppt_y</p:attrName>
                                            </p:attrNameLst>
                                          </p:cBhvr>
                                          <p:tavLst>
                                            <p:tav tm="0">
                                              <p:val>
                                                <p:strVal val="1+#ppt_h/2"/>
                                              </p:val>
                                            </p:tav>
                                            <p:tav tm="100000">
                                              <p:val>
                                                <p:strVal val="#ppt_y"/>
                                              </p:val>
                                            </p:tav>
                                          </p:tavLst>
                                        </p:anim>
                                      </p:childTnLst>
                                    </p:cTn>
                                  </p:par>
                                  <p:par>
                                    <p:cTn id="30" presetID="26" presetClass="entr" presetSubtype="0" fill="hold" nodeType="withEffect">
                                      <p:stCondLst>
                                        <p:cond delay="60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80">
                                              <p:stCondLst>
                                                <p:cond delay="0"/>
                                              </p:stCondLst>
                                            </p:cTn>
                                            <p:tgtEl>
                                              <p:spTgt spid="13"/>
                                            </p:tgtEl>
                                          </p:cBhvr>
                                        </p:animEffect>
                                        <p:anim calcmode="lin" valueType="num">
                                          <p:cBhvr>
                                            <p:cTn id="33"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8" dur="26">
                                              <p:stCondLst>
                                                <p:cond delay="650"/>
                                              </p:stCondLst>
                                            </p:cTn>
                                            <p:tgtEl>
                                              <p:spTgt spid="13"/>
                                            </p:tgtEl>
                                          </p:cBhvr>
                                          <p:to x="100000" y="60000"/>
                                        </p:animScale>
                                        <p:animScale>
                                          <p:cBhvr>
                                            <p:cTn id="39" dur="166" decel="50000">
                                              <p:stCondLst>
                                                <p:cond delay="676"/>
                                              </p:stCondLst>
                                            </p:cTn>
                                            <p:tgtEl>
                                              <p:spTgt spid="13"/>
                                            </p:tgtEl>
                                          </p:cBhvr>
                                          <p:to x="100000" y="100000"/>
                                        </p:animScale>
                                        <p:animScale>
                                          <p:cBhvr>
                                            <p:cTn id="40" dur="26">
                                              <p:stCondLst>
                                                <p:cond delay="1312"/>
                                              </p:stCondLst>
                                            </p:cTn>
                                            <p:tgtEl>
                                              <p:spTgt spid="13"/>
                                            </p:tgtEl>
                                          </p:cBhvr>
                                          <p:to x="100000" y="80000"/>
                                        </p:animScale>
                                        <p:animScale>
                                          <p:cBhvr>
                                            <p:cTn id="41" dur="166" decel="50000">
                                              <p:stCondLst>
                                                <p:cond delay="1338"/>
                                              </p:stCondLst>
                                            </p:cTn>
                                            <p:tgtEl>
                                              <p:spTgt spid="13"/>
                                            </p:tgtEl>
                                          </p:cBhvr>
                                          <p:to x="100000" y="100000"/>
                                        </p:animScale>
                                        <p:animScale>
                                          <p:cBhvr>
                                            <p:cTn id="42" dur="26">
                                              <p:stCondLst>
                                                <p:cond delay="1642"/>
                                              </p:stCondLst>
                                            </p:cTn>
                                            <p:tgtEl>
                                              <p:spTgt spid="13"/>
                                            </p:tgtEl>
                                          </p:cBhvr>
                                          <p:to x="100000" y="90000"/>
                                        </p:animScale>
                                        <p:animScale>
                                          <p:cBhvr>
                                            <p:cTn id="43" dur="166" decel="50000">
                                              <p:stCondLst>
                                                <p:cond delay="1668"/>
                                              </p:stCondLst>
                                            </p:cTn>
                                            <p:tgtEl>
                                              <p:spTgt spid="13"/>
                                            </p:tgtEl>
                                          </p:cBhvr>
                                          <p:to x="100000" y="100000"/>
                                        </p:animScale>
                                        <p:animScale>
                                          <p:cBhvr>
                                            <p:cTn id="44" dur="26">
                                              <p:stCondLst>
                                                <p:cond delay="1808"/>
                                              </p:stCondLst>
                                            </p:cTn>
                                            <p:tgtEl>
                                              <p:spTgt spid="13"/>
                                            </p:tgtEl>
                                          </p:cBhvr>
                                          <p:to x="100000" y="95000"/>
                                        </p:animScale>
                                        <p:animScale>
                                          <p:cBhvr>
                                            <p:cTn id="45" dur="166" decel="50000">
                                              <p:stCondLst>
                                                <p:cond delay="1834"/>
                                              </p:stCondLst>
                                            </p:cTn>
                                            <p:tgtEl>
                                              <p:spTgt spid="13"/>
                                            </p:tgtEl>
                                          </p:cBhvr>
                                          <p:to x="100000" y="100000"/>
                                        </p:animScale>
                                      </p:childTnLst>
                                    </p:cTn>
                                  </p:par>
                                  <p:par>
                                    <p:cTn id="46" presetID="26" presetClass="entr" presetSubtype="0" fill="hold" nodeType="withEffect">
                                      <p:stCondLst>
                                        <p:cond delay="1000"/>
                                      </p:stCondLst>
                                      <p:childTnLst>
                                        <p:set>
                                          <p:cBhvr>
                                            <p:cTn id="47" dur="1" fill="hold">
                                              <p:stCondLst>
                                                <p:cond delay="0"/>
                                              </p:stCondLst>
                                            </p:cTn>
                                            <p:tgtEl>
                                              <p:spTgt spid="16"/>
                                            </p:tgtEl>
                                            <p:attrNameLst>
                                              <p:attrName>style.visibility</p:attrName>
                                            </p:attrNameLst>
                                          </p:cBhvr>
                                          <p:to>
                                            <p:strVal val="visible"/>
                                          </p:to>
                                        </p:set>
                                        <p:animEffect transition="in" filter="wipe(down)">
                                          <p:cBhvr>
                                            <p:cTn id="48" dur="580">
                                              <p:stCondLst>
                                                <p:cond delay="0"/>
                                              </p:stCondLst>
                                            </p:cTn>
                                            <p:tgtEl>
                                              <p:spTgt spid="16"/>
                                            </p:tgtEl>
                                          </p:cBhvr>
                                        </p:animEffect>
                                        <p:anim calcmode="lin" valueType="num">
                                          <p:cBhvr>
                                            <p:cTn id="49"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54" dur="26">
                                              <p:stCondLst>
                                                <p:cond delay="650"/>
                                              </p:stCondLst>
                                            </p:cTn>
                                            <p:tgtEl>
                                              <p:spTgt spid="16"/>
                                            </p:tgtEl>
                                          </p:cBhvr>
                                          <p:to x="100000" y="60000"/>
                                        </p:animScale>
                                        <p:animScale>
                                          <p:cBhvr>
                                            <p:cTn id="55" dur="166" decel="50000">
                                              <p:stCondLst>
                                                <p:cond delay="676"/>
                                              </p:stCondLst>
                                            </p:cTn>
                                            <p:tgtEl>
                                              <p:spTgt spid="16"/>
                                            </p:tgtEl>
                                          </p:cBhvr>
                                          <p:to x="100000" y="100000"/>
                                        </p:animScale>
                                        <p:animScale>
                                          <p:cBhvr>
                                            <p:cTn id="56" dur="26">
                                              <p:stCondLst>
                                                <p:cond delay="1312"/>
                                              </p:stCondLst>
                                            </p:cTn>
                                            <p:tgtEl>
                                              <p:spTgt spid="16"/>
                                            </p:tgtEl>
                                          </p:cBhvr>
                                          <p:to x="100000" y="80000"/>
                                        </p:animScale>
                                        <p:animScale>
                                          <p:cBhvr>
                                            <p:cTn id="57" dur="166" decel="50000">
                                              <p:stCondLst>
                                                <p:cond delay="1338"/>
                                              </p:stCondLst>
                                            </p:cTn>
                                            <p:tgtEl>
                                              <p:spTgt spid="16"/>
                                            </p:tgtEl>
                                          </p:cBhvr>
                                          <p:to x="100000" y="100000"/>
                                        </p:animScale>
                                        <p:animScale>
                                          <p:cBhvr>
                                            <p:cTn id="58" dur="26">
                                              <p:stCondLst>
                                                <p:cond delay="1642"/>
                                              </p:stCondLst>
                                            </p:cTn>
                                            <p:tgtEl>
                                              <p:spTgt spid="16"/>
                                            </p:tgtEl>
                                          </p:cBhvr>
                                          <p:to x="100000" y="90000"/>
                                        </p:animScale>
                                        <p:animScale>
                                          <p:cBhvr>
                                            <p:cTn id="59" dur="166" decel="50000">
                                              <p:stCondLst>
                                                <p:cond delay="1668"/>
                                              </p:stCondLst>
                                            </p:cTn>
                                            <p:tgtEl>
                                              <p:spTgt spid="16"/>
                                            </p:tgtEl>
                                          </p:cBhvr>
                                          <p:to x="100000" y="100000"/>
                                        </p:animScale>
                                        <p:animScale>
                                          <p:cBhvr>
                                            <p:cTn id="60" dur="26">
                                              <p:stCondLst>
                                                <p:cond delay="1808"/>
                                              </p:stCondLst>
                                            </p:cTn>
                                            <p:tgtEl>
                                              <p:spTgt spid="16"/>
                                            </p:tgtEl>
                                          </p:cBhvr>
                                          <p:to x="100000" y="95000"/>
                                        </p:animScale>
                                        <p:animScale>
                                          <p:cBhvr>
                                            <p:cTn id="61" dur="166" decel="50000">
                                              <p:stCondLst>
                                                <p:cond delay="1834"/>
                                              </p:stCondLst>
                                            </p:cTn>
                                            <p:tgtEl>
                                              <p:spTgt spid="16"/>
                                            </p:tgtEl>
                                          </p:cBhvr>
                                          <p:to x="100000" y="100000"/>
                                        </p:animScale>
                                      </p:childTnLst>
                                    </p:cTn>
                                  </p:par>
                                  <p:par>
                                    <p:cTn id="62" presetID="22" presetClass="entr" presetSubtype="4" fill="hold" nodeType="withEffect">
                                      <p:stCondLst>
                                        <p:cond delay="1400"/>
                                      </p:stCondLst>
                                      <p:childTnLst>
                                        <p:set>
                                          <p:cBhvr>
                                            <p:cTn id="63" dur="1" fill="hold">
                                              <p:stCondLst>
                                                <p:cond delay="0"/>
                                              </p:stCondLst>
                                            </p:cTn>
                                            <p:tgtEl>
                                              <p:spTgt spid="20"/>
                                            </p:tgtEl>
                                            <p:attrNameLst>
                                              <p:attrName>style.visibility</p:attrName>
                                            </p:attrNameLst>
                                          </p:cBhvr>
                                          <p:to>
                                            <p:strVal val="visible"/>
                                          </p:to>
                                        </p:set>
                                        <p:animEffect transition="in" filter="wipe(down)">
                                          <p:cBhvr>
                                            <p:cTn id="64" dur="1000"/>
                                            <p:tgtEl>
                                              <p:spTgt spid="20"/>
                                            </p:tgtEl>
                                          </p:cBhvr>
                                        </p:animEffect>
                                      </p:childTnLst>
                                    </p:cTn>
                                  </p:par>
                                  <p:par>
                                    <p:cTn id="65" presetID="22" presetClass="entr" presetSubtype="4" fill="hold" nodeType="withEffect">
                                      <p:stCondLst>
                                        <p:cond delay="1700"/>
                                      </p:stCondLst>
                                      <p:childTnLst>
                                        <p:set>
                                          <p:cBhvr>
                                            <p:cTn id="66" dur="1" fill="hold">
                                              <p:stCondLst>
                                                <p:cond delay="0"/>
                                              </p:stCondLst>
                                            </p:cTn>
                                            <p:tgtEl>
                                              <p:spTgt spid="24"/>
                                            </p:tgtEl>
                                            <p:attrNameLst>
                                              <p:attrName>style.visibility</p:attrName>
                                            </p:attrNameLst>
                                          </p:cBhvr>
                                          <p:to>
                                            <p:strVal val="visible"/>
                                          </p:to>
                                        </p:set>
                                        <p:animEffect transition="in" filter="wipe(down)">
                                          <p:cBhvr>
                                            <p:cTn id="67" dur="1000"/>
                                            <p:tgtEl>
                                              <p:spTgt spid="24"/>
                                            </p:tgtEl>
                                          </p:cBhvr>
                                        </p:animEffect>
                                      </p:childTnLst>
                                    </p:cTn>
                                  </p:par>
                                  <p:par>
                                    <p:cTn id="68" presetID="22" presetClass="entr" presetSubtype="4" fill="hold" nodeType="withEffect">
                                      <p:stCondLst>
                                        <p:cond delay="1700"/>
                                      </p:stCondLst>
                                      <p:childTnLst>
                                        <p:set>
                                          <p:cBhvr>
                                            <p:cTn id="69" dur="1" fill="hold">
                                              <p:stCondLst>
                                                <p:cond delay="0"/>
                                              </p:stCondLst>
                                            </p:cTn>
                                            <p:tgtEl>
                                              <p:spTgt spid="39"/>
                                            </p:tgtEl>
                                            <p:attrNameLst>
                                              <p:attrName>style.visibility</p:attrName>
                                            </p:attrNameLst>
                                          </p:cBhvr>
                                          <p:to>
                                            <p:strVal val="visible"/>
                                          </p:to>
                                        </p:set>
                                        <p:animEffect transition="in" filter="wipe(down)">
                                          <p:cBhvr>
                                            <p:cTn id="70" dur="500"/>
                                            <p:tgtEl>
                                              <p:spTgt spid="39"/>
                                            </p:tgtEl>
                                          </p:cBhvr>
                                        </p:animEffect>
                                      </p:childTnLst>
                                    </p:cTn>
                                  </p:par>
                                  <p:par>
                                    <p:cTn id="71" presetID="2" presetClass="entr" presetSubtype="8" fill="hold" nodeType="withEffect">
                                      <p:stCondLst>
                                        <p:cond delay="700"/>
                                      </p:stCondLst>
                                      <p:childTnLst>
                                        <p:set>
                                          <p:cBhvr>
                                            <p:cTn id="72" dur="1" fill="hold">
                                              <p:stCondLst>
                                                <p:cond delay="0"/>
                                              </p:stCondLst>
                                            </p:cTn>
                                            <p:tgtEl>
                                              <p:spTgt spid="36"/>
                                            </p:tgtEl>
                                            <p:attrNameLst>
                                              <p:attrName>style.visibility</p:attrName>
                                            </p:attrNameLst>
                                          </p:cBhvr>
                                          <p:to>
                                            <p:strVal val="visible"/>
                                          </p:to>
                                        </p:set>
                                        <p:anim calcmode="lin" valueType="num">
                                          <p:cBhvr additive="base">
                                            <p:cTn id="73" dur="2000" fill="hold"/>
                                            <p:tgtEl>
                                              <p:spTgt spid="36"/>
                                            </p:tgtEl>
                                            <p:attrNameLst>
                                              <p:attrName>ppt_x</p:attrName>
                                            </p:attrNameLst>
                                          </p:cBhvr>
                                          <p:tavLst>
                                            <p:tav tm="0">
                                              <p:val>
                                                <p:strVal val="0-#ppt_w/2"/>
                                              </p:val>
                                            </p:tav>
                                            <p:tav tm="100000">
                                              <p:val>
                                                <p:strVal val="#ppt_x"/>
                                              </p:val>
                                            </p:tav>
                                          </p:tavLst>
                                        </p:anim>
                                        <p:anim calcmode="lin" valueType="num">
                                          <p:cBhvr additive="base">
                                            <p:cTn id="74" dur="2000" fill="hold"/>
                                            <p:tgtEl>
                                              <p:spTgt spid="36"/>
                                            </p:tgtEl>
                                            <p:attrNameLst>
                                              <p:attrName>ppt_y</p:attrName>
                                            </p:attrNameLst>
                                          </p:cBhvr>
                                          <p:tavLst>
                                            <p:tav tm="0">
                                              <p:val>
                                                <p:strVal val="#ppt_y"/>
                                              </p:val>
                                            </p:tav>
                                            <p:tav tm="100000">
                                              <p:val>
                                                <p:strVal val="#ppt_y"/>
                                              </p:val>
                                            </p:tav>
                                          </p:tavLst>
                                        </p:anim>
                                      </p:childTnLst>
                                    </p:cTn>
                                  </p:par>
                                  <p:par>
                                    <p:cTn id="75" presetID="2" presetClass="entr" presetSubtype="8" fill="hold" nodeType="withEffect">
                                      <p:stCondLst>
                                        <p:cond delay="0"/>
                                      </p:stCondLst>
                                      <p:childTnLst>
                                        <p:set>
                                          <p:cBhvr>
                                            <p:cTn id="76" dur="1" fill="hold">
                                              <p:stCondLst>
                                                <p:cond delay="0"/>
                                              </p:stCondLst>
                                            </p:cTn>
                                            <p:tgtEl>
                                              <p:spTgt spid="32"/>
                                            </p:tgtEl>
                                            <p:attrNameLst>
                                              <p:attrName>style.visibility</p:attrName>
                                            </p:attrNameLst>
                                          </p:cBhvr>
                                          <p:to>
                                            <p:strVal val="visible"/>
                                          </p:to>
                                        </p:set>
                                        <p:anim calcmode="lin" valueType="num">
                                          <p:cBhvr additive="base">
                                            <p:cTn id="77" dur="2000" fill="hold"/>
                                            <p:tgtEl>
                                              <p:spTgt spid="32"/>
                                            </p:tgtEl>
                                            <p:attrNameLst>
                                              <p:attrName>ppt_x</p:attrName>
                                            </p:attrNameLst>
                                          </p:cBhvr>
                                          <p:tavLst>
                                            <p:tav tm="0">
                                              <p:val>
                                                <p:strVal val="0-#ppt_w/2"/>
                                              </p:val>
                                            </p:tav>
                                            <p:tav tm="100000">
                                              <p:val>
                                                <p:strVal val="#ppt_x"/>
                                              </p:val>
                                            </p:tav>
                                          </p:tavLst>
                                        </p:anim>
                                        <p:anim calcmode="lin" valueType="num">
                                          <p:cBhvr additive="base">
                                            <p:cTn id="78" dur="2000" fill="hold"/>
                                            <p:tgtEl>
                                              <p:spTgt spid="32"/>
                                            </p:tgtEl>
                                            <p:attrNameLst>
                                              <p:attrName>ppt_y</p:attrName>
                                            </p:attrNameLst>
                                          </p:cBhvr>
                                          <p:tavLst>
                                            <p:tav tm="0">
                                              <p:val>
                                                <p:strVal val="#ppt_y"/>
                                              </p:val>
                                            </p:tav>
                                            <p:tav tm="100000">
                                              <p:val>
                                                <p:strVal val="#ppt_y"/>
                                              </p:val>
                                            </p:tav>
                                          </p:tavLst>
                                        </p:anim>
                                      </p:childTnLst>
                                    </p:cTn>
                                  </p:par>
                                  <p:par>
                                    <p:cTn id="79" presetID="2" presetClass="entr" presetSubtype="8" fill="hold" nodeType="withEffect">
                                      <p:stCondLst>
                                        <p:cond delay="500"/>
                                      </p:stCondLst>
                                      <p:childTnLst>
                                        <p:set>
                                          <p:cBhvr>
                                            <p:cTn id="80" dur="1" fill="hold">
                                              <p:stCondLst>
                                                <p:cond delay="0"/>
                                              </p:stCondLst>
                                            </p:cTn>
                                            <p:tgtEl>
                                              <p:spTgt spid="28"/>
                                            </p:tgtEl>
                                            <p:attrNameLst>
                                              <p:attrName>style.visibility</p:attrName>
                                            </p:attrNameLst>
                                          </p:cBhvr>
                                          <p:to>
                                            <p:strVal val="visible"/>
                                          </p:to>
                                        </p:set>
                                        <p:anim calcmode="lin" valueType="num">
                                          <p:cBhvr additive="base">
                                            <p:cTn id="81" dur="2000" fill="hold"/>
                                            <p:tgtEl>
                                              <p:spTgt spid="28"/>
                                            </p:tgtEl>
                                            <p:attrNameLst>
                                              <p:attrName>ppt_x</p:attrName>
                                            </p:attrNameLst>
                                          </p:cBhvr>
                                          <p:tavLst>
                                            <p:tav tm="0">
                                              <p:val>
                                                <p:strVal val="0-#ppt_w/2"/>
                                              </p:val>
                                            </p:tav>
                                            <p:tav tm="100000">
                                              <p:val>
                                                <p:strVal val="#ppt_x"/>
                                              </p:val>
                                            </p:tav>
                                          </p:tavLst>
                                        </p:anim>
                                        <p:anim calcmode="lin" valueType="num">
                                          <p:cBhvr additive="base">
                                            <p:cTn id="82" dur="20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EC30E-416A-D2F2-A86F-08CE31AE3BCF}"/>
            </a:ext>
          </a:extLst>
        </p:cNvPr>
        <p:cNvGrpSpPr/>
        <p:nvPr/>
      </p:nvGrpSpPr>
      <p:grpSpPr>
        <a:xfrm>
          <a:off x="0" y="0"/>
          <a:ext cx="0" cy="0"/>
          <a:chOff x="0" y="0"/>
          <a:chExt cx="0" cy="0"/>
        </a:xfrm>
      </p:grpSpPr>
      <p:pic>
        <p:nvPicPr>
          <p:cNvPr id="73" name="Picture 72" descr="A purple curved object on a black background&#10;&#10;AI-generated content may be incorrect.">
            <a:extLst>
              <a:ext uri="{FF2B5EF4-FFF2-40B4-BE49-F238E27FC236}">
                <a16:creationId xmlns:a16="http://schemas.microsoft.com/office/drawing/2014/main" id="{191AD075-FA6B-97D3-C622-1664C57F6C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3753" y="5057399"/>
            <a:ext cx="1885962" cy="448253"/>
          </a:xfrm>
          <a:prstGeom prst="rect">
            <a:avLst/>
          </a:prstGeom>
        </p:spPr>
      </p:pic>
      <p:sp>
        <p:nvSpPr>
          <p:cNvPr id="59" name="Rectangle 58">
            <a:extLst>
              <a:ext uri="{FF2B5EF4-FFF2-40B4-BE49-F238E27FC236}">
                <a16:creationId xmlns:a16="http://schemas.microsoft.com/office/drawing/2014/main" id="{A3D278AD-F9C1-168E-79C8-2C5C825622EF}"/>
              </a:ext>
            </a:extLst>
          </p:cNvPr>
          <p:cNvSpPr/>
          <p:nvPr/>
        </p:nvSpPr>
        <p:spPr>
          <a:xfrm rot="10800000">
            <a:off x="-45660" y="-4614"/>
            <a:ext cx="12237660" cy="1169391"/>
          </a:xfrm>
          <a:prstGeom prst="rect">
            <a:avLst/>
          </a:prstGeom>
          <a:solidFill>
            <a:srgbClr val="6E02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2" name="TextBox 1">
            <a:extLst>
              <a:ext uri="{FF2B5EF4-FFF2-40B4-BE49-F238E27FC236}">
                <a16:creationId xmlns:a16="http://schemas.microsoft.com/office/drawing/2014/main" id="{DE1AD41F-ED60-564C-A9C2-9E168C5D5501}"/>
              </a:ext>
            </a:extLst>
          </p:cNvPr>
          <p:cNvSpPr txBox="1"/>
          <p:nvPr/>
        </p:nvSpPr>
        <p:spPr>
          <a:xfrm>
            <a:off x="7678733" y="2579808"/>
            <a:ext cx="3945676" cy="1446550"/>
          </a:xfrm>
          <a:prstGeom prst="rect">
            <a:avLst/>
          </a:prstGeom>
          <a:noFill/>
        </p:spPr>
        <p:txBody>
          <a:bodyPr wrap="square" rtlCol="1">
            <a:spAutoFit/>
          </a:bodyPr>
          <a:lstStyle/>
          <a:p>
            <a:pPr algn="r" rtl="1"/>
            <a:r>
              <a:rPr lang="fa-IR" sz="4400" b="1" dirty="0">
                <a:solidFill>
                  <a:srgbClr val="6E026F"/>
                </a:solidFill>
                <a:latin typeface="Ravi Bold" panose="02000504000000020004" pitchFamily="2" charset="-78"/>
                <a:ea typeface="Ravi Bold" panose="02000504000000020004" pitchFamily="2" charset="-78"/>
                <a:cs typeface="Ravi Bold" panose="02000504000000020004" pitchFamily="2" charset="-78"/>
              </a:rPr>
              <a:t>ما معمولاً از چیزی</a:t>
            </a:r>
          </a:p>
          <a:p>
            <a:pPr algn="r" rtl="1"/>
            <a:r>
              <a:rPr lang="fa-IR" sz="4400" b="1" dirty="0">
                <a:solidFill>
                  <a:srgbClr val="6E026F"/>
                </a:solidFill>
                <a:latin typeface="Ravi Bold" panose="02000504000000020004" pitchFamily="2" charset="-78"/>
                <a:ea typeface="Ravi Bold" panose="02000504000000020004" pitchFamily="2" charset="-78"/>
                <a:cs typeface="Ravi Bold" panose="02000504000000020004" pitchFamily="2" charset="-78"/>
              </a:rPr>
              <a:t> می‌تـــــرسیم که...</a:t>
            </a:r>
          </a:p>
        </p:txBody>
      </p:sp>
      <p:sp>
        <p:nvSpPr>
          <p:cNvPr id="3" name="TextBox 2">
            <a:extLst>
              <a:ext uri="{FF2B5EF4-FFF2-40B4-BE49-F238E27FC236}">
                <a16:creationId xmlns:a16="http://schemas.microsoft.com/office/drawing/2014/main" id="{500D039A-F228-E4EB-EB37-F3D8C8A113AB}"/>
              </a:ext>
            </a:extLst>
          </p:cNvPr>
          <p:cNvSpPr txBox="1"/>
          <p:nvPr/>
        </p:nvSpPr>
        <p:spPr>
          <a:xfrm>
            <a:off x="7760427" y="4269292"/>
            <a:ext cx="3816610" cy="1118255"/>
          </a:xfrm>
          <a:prstGeom prst="rect">
            <a:avLst/>
          </a:prstGeom>
          <a:noFill/>
        </p:spPr>
        <p:txBody>
          <a:bodyPr wrap="square" rtlCol="1">
            <a:spAutoFit/>
          </a:bodyPr>
          <a:lstStyle/>
          <a:p>
            <a:pPr algn="just" rtl="1">
              <a:lnSpc>
                <a:spcPts val="4000"/>
              </a:lnSpc>
            </a:pPr>
            <a:r>
              <a:rPr lang="fa-IR" sz="28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می‌خــــوام یـــــه چــــیـــــزی رو</a:t>
            </a:r>
          </a:p>
          <a:p>
            <a:pPr algn="just" rtl="1">
              <a:lnSpc>
                <a:spcPts val="4000"/>
              </a:lnSpc>
            </a:pPr>
            <a:r>
              <a:rPr lang="fa-IR" sz="28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 یواشکی بین خودمون بگم!</a:t>
            </a:r>
          </a:p>
        </p:txBody>
      </p:sp>
      <p:pic>
        <p:nvPicPr>
          <p:cNvPr id="14" name="Picture 13" descr="A cartoon of a person holding a phone&#10;&#10;AI-generated content may be incorrect.">
            <a:extLst>
              <a:ext uri="{FF2B5EF4-FFF2-40B4-BE49-F238E27FC236}">
                <a16:creationId xmlns:a16="http://schemas.microsoft.com/office/drawing/2014/main" id="{76BC335B-6059-D5D8-63E2-3AEE8FBAB4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13456" y="1740559"/>
            <a:ext cx="3176662" cy="4204820"/>
          </a:xfrm>
          <a:prstGeom prst="rect">
            <a:avLst/>
          </a:prstGeom>
        </p:spPr>
      </p:pic>
      <p:pic>
        <p:nvPicPr>
          <p:cNvPr id="22" name="Picture 21" descr="A cartoon of a person in a purple robe with his arms out&#10;&#10;AI-generated content may be incorrect.">
            <a:extLst>
              <a:ext uri="{FF2B5EF4-FFF2-40B4-BE49-F238E27FC236}">
                <a16:creationId xmlns:a16="http://schemas.microsoft.com/office/drawing/2014/main" id="{34250642-B3EB-35B5-F197-2F77DCD88F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4963" y="1669208"/>
            <a:ext cx="3509878" cy="4187583"/>
          </a:xfrm>
          <a:prstGeom prst="rect">
            <a:avLst/>
          </a:prstGeom>
        </p:spPr>
      </p:pic>
      <p:pic>
        <p:nvPicPr>
          <p:cNvPr id="30" name="Picture 29" descr="A close up of a mirror&#10;&#10;AI-generated content may be incorrect.">
            <a:extLst>
              <a:ext uri="{FF2B5EF4-FFF2-40B4-BE49-F238E27FC236}">
                <a16:creationId xmlns:a16="http://schemas.microsoft.com/office/drawing/2014/main" id="{EE6D5A0F-FFDF-6E36-3B70-166BF18D7F1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27657" y="3175350"/>
            <a:ext cx="613589" cy="1103532"/>
          </a:xfrm>
          <a:prstGeom prst="rect">
            <a:avLst/>
          </a:prstGeom>
        </p:spPr>
      </p:pic>
      <p:pic>
        <p:nvPicPr>
          <p:cNvPr id="38" name="Picture 37" descr="A black background with white dots&#10;&#10;AI-generated content may be incorrect.">
            <a:extLst>
              <a:ext uri="{FF2B5EF4-FFF2-40B4-BE49-F238E27FC236}">
                <a16:creationId xmlns:a16="http://schemas.microsoft.com/office/drawing/2014/main" id="{8FEA607D-1D04-5116-19C1-54D697E661B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4061934" y="4168871"/>
            <a:ext cx="251522" cy="1537074"/>
          </a:xfrm>
          <a:prstGeom prst="rect">
            <a:avLst/>
          </a:prstGeom>
        </p:spPr>
      </p:pic>
      <p:pic>
        <p:nvPicPr>
          <p:cNvPr id="42" name="Picture 41" descr="A close up of a black object&#10;&#10;AI-generated content may be incorrect.">
            <a:extLst>
              <a:ext uri="{FF2B5EF4-FFF2-40B4-BE49-F238E27FC236}">
                <a16:creationId xmlns:a16="http://schemas.microsoft.com/office/drawing/2014/main" id="{4D95B79F-AEE3-D39D-6D6B-A94D13B217F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67442" y="1612168"/>
            <a:ext cx="281084" cy="1597416"/>
          </a:xfrm>
          <a:prstGeom prst="rect">
            <a:avLst/>
          </a:prstGeom>
        </p:spPr>
      </p:pic>
      <p:pic>
        <p:nvPicPr>
          <p:cNvPr id="45" name="Picture 44" descr="A purple star shaped object&#10;&#10;AI-generated content may be incorrect.">
            <a:extLst>
              <a:ext uri="{FF2B5EF4-FFF2-40B4-BE49-F238E27FC236}">
                <a16:creationId xmlns:a16="http://schemas.microsoft.com/office/drawing/2014/main" id="{7358C7A9-29EE-451A-7193-682B9B7EA45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38095" y="3131693"/>
            <a:ext cx="320370" cy="359714"/>
          </a:xfrm>
          <a:prstGeom prst="rect">
            <a:avLst/>
          </a:prstGeom>
        </p:spPr>
      </p:pic>
      <p:pic>
        <p:nvPicPr>
          <p:cNvPr id="50" name="Picture 49" descr="A purple star shaped object&#10;&#10;AI-generated content may be incorrect.">
            <a:extLst>
              <a:ext uri="{FF2B5EF4-FFF2-40B4-BE49-F238E27FC236}">
                <a16:creationId xmlns:a16="http://schemas.microsoft.com/office/drawing/2014/main" id="{4E84C056-CD4D-F001-5D4E-91642442FEE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038674" y="2184180"/>
            <a:ext cx="186622" cy="207638"/>
          </a:xfrm>
          <a:prstGeom prst="rect">
            <a:avLst/>
          </a:prstGeom>
        </p:spPr>
      </p:pic>
      <p:pic>
        <p:nvPicPr>
          <p:cNvPr id="52" name="Picture 51" descr="A yellow star on a black background&#10;&#10;AI-generated content may be incorrect.">
            <a:extLst>
              <a:ext uri="{FF2B5EF4-FFF2-40B4-BE49-F238E27FC236}">
                <a16:creationId xmlns:a16="http://schemas.microsoft.com/office/drawing/2014/main" id="{8C200BC1-25B9-FDD0-6921-00BA8B63494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898280" y="3554879"/>
            <a:ext cx="441906" cy="370958"/>
          </a:xfrm>
          <a:prstGeom prst="rect">
            <a:avLst/>
          </a:prstGeom>
        </p:spPr>
      </p:pic>
      <p:pic>
        <p:nvPicPr>
          <p:cNvPr id="54" name="Picture 53" descr="A yellow heart on a black background&#10;&#10;AI-generated content may be incorrect.">
            <a:extLst>
              <a:ext uri="{FF2B5EF4-FFF2-40B4-BE49-F238E27FC236}">
                <a16:creationId xmlns:a16="http://schemas.microsoft.com/office/drawing/2014/main" id="{3F84E46B-FF20-6659-4912-94F526062FC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290427" y="3303083"/>
            <a:ext cx="420920" cy="390196"/>
          </a:xfrm>
          <a:prstGeom prst="rect">
            <a:avLst/>
          </a:prstGeom>
        </p:spPr>
      </p:pic>
      <p:pic>
        <p:nvPicPr>
          <p:cNvPr id="56" name="Picture 55" descr="A purple star on a black background&#10;&#10;AI-generated content may be incorrect.">
            <a:extLst>
              <a:ext uri="{FF2B5EF4-FFF2-40B4-BE49-F238E27FC236}">
                <a16:creationId xmlns:a16="http://schemas.microsoft.com/office/drawing/2014/main" id="{F45E7A8A-15CB-37B5-0C7E-BB8C6619A0F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639038" y="2928003"/>
            <a:ext cx="352455" cy="380194"/>
          </a:xfrm>
          <a:prstGeom prst="rect">
            <a:avLst/>
          </a:prstGeom>
        </p:spPr>
      </p:pic>
      <p:pic>
        <p:nvPicPr>
          <p:cNvPr id="58" name="Picture 57" descr="A yellow heart with white edges&#10;&#10;AI-generated content may be incorrect.">
            <a:extLst>
              <a:ext uri="{FF2B5EF4-FFF2-40B4-BE49-F238E27FC236}">
                <a16:creationId xmlns:a16="http://schemas.microsoft.com/office/drawing/2014/main" id="{293E07D0-3D59-50FE-40C3-A25C30030FE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117903" y="1740262"/>
            <a:ext cx="288998" cy="374872"/>
          </a:xfrm>
          <a:prstGeom prst="rect">
            <a:avLst/>
          </a:prstGeom>
        </p:spPr>
      </p:pic>
      <p:pic>
        <p:nvPicPr>
          <p:cNvPr id="61" name="Picture 60" descr="A yellow heart on a black background&#10;&#10;AI-generated content may be incorrect.">
            <a:extLst>
              <a:ext uri="{FF2B5EF4-FFF2-40B4-BE49-F238E27FC236}">
                <a16:creationId xmlns:a16="http://schemas.microsoft.com/office/drawing/2014/main" id="{5ED816A7-1ED4-C4C4-CC6E-7E1FDFE709E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172393" y="1727290"/>
            <a:ext cx="404641" cy="387844"/>
          </a:xfrm>
          <a:prstGeom prst="rect">
            <a:avLst/>
          </a:prstGeom>
        </p:spPr>
      </p:pic>
      <p:pic>
        <p:nvPicPr>
          <p:cNvPr id="63" name="Picture 62" descr="A purple star on a black background&#10;&#10;AI-generated content may be incorrect.">
            <a:extLst>
              <a:ext uri="{FF2B5EF4-FFF2-40B4-BE49-F238E27FC236}">
                <a16:creationId xmlns:a16="http://schemas.microsoft.com/office/drawing/2014/main" id="{2AC9892D-2780-1360-6548-9BD061617E9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171696" y="2232576"/>
            <a:ext cx="342416" cy="356599"/>
          </a:xfrm>
          <a:prstGeom prst="rect">
            <a:avLst/>
          </a:prstGeom>
        </p:spPr>
      </p:pic>
      <p:pic>
        <p:nvPicPr>
          <p:cNvPr id="65" name="Picture 64" descr="A purple rectangular object in the air&#10;&#10;AI-generated content may be incorrect.">
            <a:extLst>
              <a:ext uri="{FF2B5EF4-FFF2-40B4-BE49-F238E27FC236}">
                <a16:creationId xmlns:a16="http://schemas.microsoft.com/office/drawing/2014/main" id="{13422FFD-5106-9D40-D0ED-AB7A30344149}"/>
              </a:ext>
            </a:extLst>
          </p:cNvPr>
          <p:cNvPicPr>
            <a:picLocks noChangeAspect="1"/>
          </p:cNvPicPr>
          <p:nvPr/>
        </p:nvPicPr>
        <p:blipFill>
          <a:blip r:embed="rId17">
            <a:extLst>
              <a:ext uri="{28A0092B-C50C-407E-A947-70E740481C1C}">
                <a14:useLocalDpi xmlns:a14="http://schemas.microsoft.com/office/drawing/2010/main" val="0"/>
              </a:ext>
            </a:extLst>
          </a:blip>
          <a:srcRect l="44349" t="17778" b="19630"/>
          <a:stretch/>
        </p:blipFill>
        <p:spPr>
          <a:xfrm>
            <a:off x="6543447" y="1898069"/>
            <a:ext cx="104138" cy="181497"/>
          </a:xfrm>
          <a:prstGeom prst="rect">
            <a:avLst/>
          </a:prstGeom>
        </p:spPr>
      </p:pic>
      <p:pic>
        <p:nvPicPr>
          <p:cNvPr id="67" name="Picture 66">
            <a:extLst>
              <a:ext uri="{FF2B5EF4-FFF2-40B4-BE49-F238E27FC236}">
                <a16:creationId xmlns:a16="http://schemas.microsoft.com/office/drawing/2014/main" id="{1DC494D9-999E-3F88-16AF-3292155ACE40}"/>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669223" y="1912780"/>
            <a:ext cx="70667" cy="116208"/>
          </a:xfrm>
          <a:prstGeom prst="rect">
            <a:avLst/>
          </a:prstGeom>
        </p:spPr>
      </p:pic>
      <p:pic>
        <p:nvPicPr>
          <p:cNvPr id="69" name="Picture 68">
            <a:extLst>
              <a:ext uri="{FF2B5EF4-FFF2-40B4-BE49-F238E27FC236}">
                <a16:creationId xmlns:a16="http://schemas.microsoft.com/office/drawing/2014/main" id="{78039EA0-73AD-9405-9105-5372424BE693}"/>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514112" y="2075593"/>
            <a:ext cx="155111" cy="63454"/>
          </a:xfrm>
          <a:prstGeom prst="rect">
            <a:avLst/>
          </a:prstGeom>
        </p:spPr>
      </p:pic>
      <p:pic>
        <p:nvPicPr>
          <p:cNvPr id="71" name="Picture 70" descr="A black and pink logo&#10;&#10;AI-generated content may be incorrect.">
            <a:extLst>
              <a:ext uri="{FF2B5EF4-FFF2-40B4-BE49-F238E27FC236}">
                <a16:creationId xmlns:a16="http://schemas.microsoft.com/office/drawing/2014/main" id="{B3E11680-72E0-E066-4D3B-9D814C0786C3}"/>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2181971" y="5643341"/>
            <a:ext cx="312955" cy="302038"/>
          </a:xfrm>
          <a:prstGeom prst="rect">
            <a:avLst/>
          </a:prstGeom>
        </p:spPr>
      </p:pic>
      <p:pic>
        <p:nvPicPr>
          <p:cNvPr id="75" name="Picture 74" descr="A yellow and purple ribbon&#10;&#10;AI-generated content may be incorrect.">
            <a:extLst>
              <a:ext uri="{FF2B5EF4-FFF2-40B4-BE49-F238E27FC236}">
                <a16:creationId xmlns:a16="http://schemas.microsoft.com/office/drawing/2014/main" id="{85B25262-B1BB-3622-A509-8AD4233B0399}"/>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478902" y="5012374"/>
            <a:ext cx="1301880" cy="693571"/>
          </a:xfrm>
          <a:prstGeom prst="rect">
            <a:avLst/>
          </a:prstGeom>
        </p:spPr>
      </p:pic>
      <p:pic>
        <p:nvPicPr>
          <p:cNvPr id="77" name="Picture 76" descr="A yellow line on a black background&#10;&#10;AI-generated content may be incorrect.">
            <a:extLst>
              <a:ext uri="{FF2B5EF4-FFF2-40B4-BE49-F238E27FC236}">
                <a16:creationId xmlns:a16="http://schemas.microsoft.com/office/drawing/2014/main" id="{2DABC77C-2380-BEE3-8292-F9FDD6E0CD78}"/>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161942" y="5354862"/>
            <a:ext cx="1706176" cy="541857"/>
          </a:xfrm>
          <a:prstGeom prst="rect">
            <a:avLst/>
          </a:prstGeom>
        </p:spPr>
      </p:pic>
      <p:sp>
        <p:nvSpPr>
          <p:cNvPr id="4" name="Rectangle: Rounded Corners 3">
            <a:extLst>
              <a:ext uri="{FF2B5EF4-FFF2-40B4-BE49-F238E27FC236}">
                <a16:creationId xmlns:a16="http://schemas.microsoft.com/office/drawing/2014/main" id="{7B85AB0F-79CB-625A-6539-9A86DFCEB288}"/>
              </a:ext>
            </a:extLst>
          </p:cNvPr>
          <p:cNvSpPr/>
          <p:nvPr/>
        </p:nvSpPr>
        <p:spPr>
          <a:xfrm>
            <a:off x="-12787170" y="3389289"/>
            <a:ext cx="5359620" cy="905312"/>
          </a:xfrm>
          <a:prstGeom prst="roundRect">
            <a:avLst/>
          </a:prstGeom>
          <a:solidFill>
            <a:schemeClr val="bg1"/>
          </a:solidFill>
          <a:ln w="57150">
            <a:solidFill>
              <a:srgbClr val="6E026F"/>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 name="TextBox 4">
            <a:extLst>
              <a:ext uri="{FF2B5EF4-FFF2-40B4-BE49-F238E27FC236}">
                <a16:creationId xmlns:a16="http://schemas.microsoft.com/office/drawing/2014/main" id="{019FFF6F-F4A3-456E-EDF0-6D0034A65CA0}"/>
              </a:ext>
            </a:extLst>
          </p:cNvPr>
          <p:cNvSpPr txBox="1"/>
          <p:nvPr/>
        </p:nvSpPr>
        <p:spPr>
          <a:xfrm>
            <a:off x="-12916728" y="2531490"/>
            <a:ext cx="5624907" cy="769441"/>
          </a:xfrm>
          <a:prstGeom prst="rect">
            <a:avLst/>
          </a:prstGeom>
          <a:noFill/>
        </p:spPr>
        <p:txBody>
          <a:bodyPr wrap="square" rtlCol="1">
            <a:spAutoFit/>
          </a:bodyPr>
          <a:lstStyle/>
          <a:p>
            <a:pPr algn="ctr" rtl="1"/>
            <a:r>
              <a:rPr lang="fa-IR" sz="4400" b="1" dirty="0">
                <a:solidFill>
                  <a:srgbClr val="6E026F"/>
                </a:solidFill>
                <a:latin typeface="Ravi Bold" panose="02000504000000020004" pitchFamily="2" charset="-78"/>
                <a:ea typeface="Ravi Bold" panose="02000504000000020004" pitchFamily="2" charset="-78"/>
                <a:cs typeface="Ravi Bold" panose="02000504000000020004" pitchFamily="2" charset="-78"/>
              </a:rPr>
              <a:t>تمام دنـیا مقابـلش بودند!</a:t>
            </a:r>
          </a:p>
        </p:txBody>
      </p:sp>
      <p:sp>
        <p:nvSpPr>
          <p:cNvPr id="6" name="TextBox 5">
            <a:extLst>
              <a:ext uri="{FF2B5EF4-FFF2-40B4-BE49-F238E27FC236}">
                <a16:creationId xmlns:a16="http://schemas.microsoft.com/office/drawing/2014/main" id="{94DD2213-94F1-9049-ED11-A74BBDA5965B}"/>
              </a:ext>
            </a:extLst>
          </p:cNvPr>
          <p:cNvSpPr txBox="1"/>
          <p:nvPr/>
        </p:nvSpPr>
        <p:spPr>
          <a:xfrm>
            <a:off x="-11411210" y="4529875"/>
            <a:ext cx="3139598" cy="738664"/>
          </a:xfrm>
          <a:prstGeom prst="rect">
            <a:avLst/>
          </a:prstGeom>
          <a:noFill/>
        </p:spPr>
        <p:txBody>
          <a:bodyPr wrap="square" rtlCol="1">
            <a:spAutoFit/>
          </a:bodyPr>
          <a:lstStyle/>
          <a:p>
            <a:pPr algn="just" rtl="1">
              <a:lnSpc>
                <a:spcPct val="150000"/>
              </a:lnSpc>
            </a:pPr>
            <a:r>
              <a:rPr lang="fa-IR" sz="2800" dirty="0">
                <a:solidFill>
                  <a:srgbClr val="5F5F5F"/>
                </a:solidFill>
                <a:latin typeface="Ravi" panose="02000504000000020004" pitchFamily="2" charset="-78"/>
                <a:ea typeface="Ravi" panose="02000504000000020004" pitchFamily="2" charset="-78"/>
                <a:cs typeface="Ravi" panose="02000504000000020004" pitchFamily="2" charset="-78"/>
              </a:rPr>
              <a:t>تا حالا پیش اومده...؟</a:t>
            </a:r>
          </a:p>
        </p:txBody>
      </p:sp>
      <p:pic>
        <p:nvPicPr>
          <p:cNvPr id="7" name="Graphic 6">
            <a:extLst>
              <a:ext uri="{FF2B5EF4-FFF2-40B4-BE49-F238E27FC236}">
                <a16:creationId xmlns:a16="http://schemas.microsoft.com/office/drawing/2014/main" id="{A08EEB35-3F86-3536-AC17-09E41A20633E}"/>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2631974" y="3452164"/>
            <a:ext cx="3954692" cy="753311"/>
          </a:xfrm>
          <a:prstGeom prst="rect">
            <a:avLst/>
          </a:prstGeom>
        </p:spPr>
      </p:pic>
      <p:pic>
        <p:nvPicPr>
          <p:cNvPr id="9" name="Picture 8" descr="Cartoon of a child with a fist raised&#10;&#10;AI-generated content may be incorrect.">
            <a:extLst>
              <a:ext uri="{FF2B5EF4-FFF2-40B4-BE49-F238E27FC236}">
                <a16:creationId xmlns:a16="http://schemas.microsoft.com/office/drawing/2014/main" id="{4EBD3DF2-7C03-0434-87E1-D320D9246EA4}"/>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8153499" y="2410876"/>
            <a:ext cx="2115762" cy="4403382"/>
          </a:xfrm>
          <a:prstGeom prst="rect">
            <a:avLst/>
          </a:prstGeom>
        </p:spPr>
      </p:pic>
      <p:pic>
        <p:nvPicPr>
          <p:cNvPr id="10" name="Picture 9" descr="A red heart with gold border&#10;&#10;AI-generated content may be incorrect.">
            <a:extLst>
              <a:ext uri="{FF2B5EF4-FFF2-40B4-BE49-F238E27FC236}">
                <a16:creationId xmlns:a16="http://schemas.microsoft.com/office/drawing/2014/main" id="{C7C78FED-E67F-0652-EA6F-12D1E8CADC44}"/>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6972964" y="3920741"/>
            <a:ext cx="375340" cy="315628"/>
          </a:xfrm>
          <a:prstGeom prst="rect">
            <a:avLst/>
          </a:prstGeom>
        </p:spPr>
      </p:pic>
      <p:pic>
        <p:nvPicPr>
          <p:cNvPr id="11" name="Picture 10" descr="A red circle with lines&#10;&#10;AI-generated content may be incorrect.">
            <a:extLst>
              <a:ext uri="{FF2B5EF4-FFF2-40B4-BE49-F238E27FC236}">
                <a16:creationId xmlns:a16="http://schemas.microsoft.com/office/drawing/2014/main" id="{77F426EF-6F40-E22C-41E2-D0493212E4EC}"/>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16582254" y="3865339"/>
            <a:ext cx="294626" cy="426432"/>
          </a:xfrm>
          <a:prstGeom prst="rect">
            <a:avLst/>
          </a:prstGeom>
        </p:spPr>
      </p:pic>
      <p:pic>
        <p:nvPicPr>
          <p:cNvPr id="12" name="Picture 11" descr="A yellow star on a black background&#10;&#10;AI-generated content may be incorrect.">
            <a:extLst>
              <a:ext uri="{FF2B5EF4-FFF2-40B4-BE49-F238E27FC236}">
                <a16:creationId xmlns:a16="http://schemas.microsoft.com/office/drawing/2014/main" id="{CD9C2797-823B-7D2E-9430-ACE1C10D4F02}"/>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16488162" y="3364756"/>
            <a:ext cx="473456" cy="555985"/>
          </a:xfrm>
          <a:prstGeom prst="rect">
            <a:avLst/>
          </a:prstGeom>
        </p:spPr>
      </p:pic>
      <p:pic>
        <p:nvPicPr>
          <p:cNvPr id="15" name="Picture 14" descr="A yellow object in the sky&#10;&#10;AI-generated content may be incorrect.">
            <a:extLst>
              <a:ext uri="{FF2B5EF4-FFF2-40B4-BE49-F238E27FC236}">
                <a16:creationId xmlns:a16="http://schemas.microsoft.com/office/drawing/2014/main" id="{56F6F7C5-1D11-5A2D-D840-523C7CE45754}"/>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16597624" y="3533859"/>
            <a:ext cx="261016" cy="340009"/>
          </a:xfrm>
          <a:prstGeom prst="rect">
            <a:avLst/>
          </a:prstGeom>
        </p:spPr>
      </p:pic>
      <p:pic>
        <p:nvPicPr>
          <p:cNvPr id="17" name="Picture 16" descr="A yellow circle on a black background&#10;&#10;AI-generated content may be incorrect.">
            <a:extLst>
              <a:ext uri="{FF2B5EF4-FFF2-40B4-BE49-F238E27FC236}">
                <a16:creationId xmlns:a16="http://schemas.microsoft.com/office/drawing/2014/main" id="{DE6B8801-6121-65AE-A2D8-764D372566DD}"/>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16636263" y="2845031"/>
            <a:ext cx="599310" cy="486026"/>
          </a:xfrm>
          <a:prstGeom prst="rect">
            <a:avLst/>
          </a:prstGeom>
        </p:spPr>
      </p:pic>
      <p:pic>
        <p:nvPicPr>
          <p:cNvPr id="18" name="Picture 17" descr="A yellow circle on a black background&#10;&#10;AI-generated content may be incorrect.">
            <a:extLst>
              <a:ext uri="{FF2B5EF4-FFF2-40B4-BE49-F238E27FC236}">
                <a16:creationId xmlns:a16="http://schemas.microsoft.com/office/drawing/2014/main" id="{A586156D-34B8-555F-6F4C-BAB6D48B9284}"/>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16656640" y="2993726"/>
            <a:ext cx="391999" cy="357912"/>
          </a:xfrm>
          <a:prstGeom prst="rect">
            <a:avLst/>
          </a:prstGeom>
        </p:spPr>
      </p:pic>
      <p:pic>
        <p:nvPicPr>
          <p:cNvPr id="19" name="Picture 18" descr="A yellow cloud shaped object&#10;&#10;AI-generated content may be incorrect.">
            <a:extLst>
              <a:ext uri="{FF2B5EF4-FFF2-40B4-BE49-F238E27FC236}">
                <a16:creationId xmlns:a16="http://schemas.microsoft.com/office/drawing/2014/main" id="{4216CA78-060F-47C7-AAC3-34E42A4FECF1}"/>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16717953" y="1141342"/>
            <a:ext cx="3210524" cy="2226777"/>
          </a:xfrm>
          <a:prstGeom prst="rect">
            <a:avLst/>
          </a:prstGeom>
        </p:spPr>
      </p:pic>
      <p:pic>
        <p:nvPicPr>
          <p:cNvPr id="21" name="Picture 20" descr="A person with a light shining on his face&#10;&#10;AI-generated content may be incorrect.">
            <a:extLst>
              <a:ext uri="{FF2B5EF4-FFF2-40B4-BE49-F238E27FC236}">
                <a16:creationId xmlns:a16="http://schemas.microsoft.com/office/drawing/2014/main" id="{9CB84D6F-0CC5-8047-71EF-0F9BB943926F}"/>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16737479" y="1151379"/>
            <a:ext cx="3210524" cy="2226777"/>
          </a:xfrm>
          <a:prstGeom prst="rect">
            <a:avLst/>
          </a:prstGeom>
        </p:spPr>
      </p:pic>
      <p:pic>
        <p:nvPicPr>
          <p:cNvPr id="23" name="Picture 22" descr="A cartoon of a person pointing&#10;&#10;AI-generated content may be incorrect.">
            <a:extLst>
              <a:ext uri="{FF2B5EF4-FFF2-40B4-BE49-F238E27FC236}">
                <a16:creationId xmlns:a16="http://schemas.microsoft.com/office/drawing/2014/main" id="{59C2789B-E15F-3A78-2FF1-9E587CCCB3D6}"/>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15176853" y="3376091"/>
            <a:ext cx="1837949" cy="3327654"/>
          </a:xfrm>
          <a:prstGeom prst="rect">
            <a:avLst/>
          </a:prstGeom>
        </p:spPr>
      </p:pic>
      <p:pic>
        <p:nvPicPr>
          <p:cNvPr id="25" name="Picture 24" descr="A cartoon of a person crossing his arms&#10;&#10;AI-generated content may be incorrect.">
            <a:extLst>
              <a:ext uri="{FF2B5EF4-FFF2-40B4-BE49-F238E27FC236}">
                <a16:creationId xmlns:a16="http://schemas.microsoft.com/office/drawing/2014/main" id="{F81D9B00-1AC1-5833-553D-0FD9D8382C91}"/>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16253304" y="3421028"/>
            <a:ext cx="1121087" cy="3200400"/>
          </a:xfrm>
          <a:prstGeom prst="rect">
            <a:avLst/>
          </a:prstGeom>
        </p:spPr>
      </p:pic>
      <p:pic>
        <p:nvPicPr>
          <p:cNvPr id="26" name="Graphic 25">
            <a:extLst>
              <a:ext uri="{FF2B5EF4-FFF2-40B4-BE49-F238E27FC236}">
                <a16:creationId xmlns:a16="http://schemas.microsoft.com/office/drawing/2014/main" id="{7D8F9964-B31D-4135-2479-0CF57B8A342B}"/>
              </a:ext>
            </a:extLst>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8426008" y="3499127"/>
            <a:ext cx="877137" cy="668248"/>
          </a:xfrm>
          <a:prstGeom prst="rect">
            <a:avLst/>
          </a:prstGeom>
        </p:spPr>
      </p:pic>
      <p:sp>
        <p:nvSpPr>
          <p:cNvPr id="27" name="Rectangle 26">
            <a:extLst>
              <a:ext uri="{FF2B5EF4-FFF2-40B4-BE49-F238E27FC236}">
                <a16:creationId xmlns:a16="http://schemas.microsoft.com/office/drawing/2014/main" id="{E7A14DDD-B0F1-3789-008F-1884FB823E39}"/>
              </a:ext>
            </a:extLst>
          </p:cNvPr>
          <p:cNvSpPr/>
          <p:nvPr/>
        </p:nvSpPr>
        <p:spPr>
          <a:xfrm>
            <a:off x="-8574505" y="3389289"/>
            <a:ext cx="45719" cy="905312"/>
          </a:xfrm>
          <a:prstGeom prst="rect">
            <a:avLst/>
          </a:prstGeom>
          <a:solidFill>
            <a:srgbClr val="6E026F"/>
          </a:solidFill>
          <a:ln>
            <a:solidFill>
              <a:srgbClr val="6E026F"/>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fa-IR"/>
          </a:p>
        </p:txBody>
      </p:sp>
    </p:spTree>
    <p:extLst>
      <p:ext uri="{BB962C8B-B14F-4D97-AF65-F5344CB8AC3E}">
        <p14:creationId xmlns:p14="http://schemas.microsoft.com/office/powerpoint/2010/main" val="1742971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75000">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14:bounceEnd="75000">
                                          <p:cBhvr additive="base">
                                            <p:cTn id="7" dur="2000" fill="hold"/>
                                            <p:tgtEl>
                                              <p:spTgt spid="22"/>
                                            </p:tgtEl>
                                            <p:attrNameLst>
                                              <p:attrName>ppt_x</p:attrName>
                                            </p:attrNameLst>
                                          </p:cBhvr>
                                          <p:tavLst>
                                            <p:tav tm="0">
                                              <p:val>
                                                <p:strVal val="#ppt_x"/>
                                              </p:val>
                                            </p:tav>
                                            <p:tav tm="100000">
                                              <p:val>
                                                <p:strVal val="#ppt_x"/>
                                              </p:val>
                                            </p:tav>
                                          </p:tavLst>
                                        </p:anim>
                                        <p:anim calcmode="lin" valueType="num" p14:bounceEnd="75000">
                                          <p:cBhvr additive="base">
                                            <p:cTn id="8" dur="2000" fill="hold"/>
                                            <p:tgtEl>
                                              <p:spTgt spid="2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75000">
                                      <p:stCondLst>
                                        <p:cond delay="500"/>
                                      </p:stCondLst>
                                      <p:childTnLst>
                                        <p:set>
                                          <p:cBhvr>
                                            <p:cTn id="10" dur="1" fill="hold">
                                              <p:stCondLst>
                                                <p:cond delay="0"/>
                                              </p:stCondLst>
                                            </p:cTn>
                                            <p:tgtEl>
                                              <p:spTgt spid="73"/>
                                            </p:tgtEl>
                                            <p:attrNameLst>
                                              <p:attrName>style.visibility</p:attrName>
                                            </p:attrNameLst>
                                          </p:cBhvr>
                                          <p:to>
                                            <p:strVal val="visible"/>
                                          </p:to>
                                        </p:set>
                                        <p:anim calcmode="lin" valueType="num" p14:bounceEnd="75000">
                                          <p:cBhvr additive="base">
                                            <p:cTn id="11" dur="2000" fill="hold"/>
                                            <p:tgtEl>
                                              <p:spTgt spid="73"/>
                                            </p:tgtEl>
                                            <p:attrNameLst>
                                              <p:attrName>ppt_x</p:attrName>
                                            </p:attrNameLst>
                                          </p:cBhvr>
                                          <p:tavLst>
                                            <p:tav tm="0">
                                              <p:val>
                                                <p:strVal val="#ppt_x"/>
                                              </p:val>
                                            </p:tav>
                                            <p:tav tm="100000">
                                              <p:val>
                                                <p:strVal val="#ppt_x"/>
                                              </p:val>
                                            </p:tav>
                                          </p:tavLst>
                                        </p:anim>
                                        <p:anim calcmode="lin" valueType="num" p14:bounceEnd="75000">
                                          <p:cBhvr additive="base">
                                            <p:cTn id="12" dur="2000" fill="hold"/>
                                            <p:tgtEl>
                                              <p:spTgt spid="7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75000">
                                      <p:stCondLst>
                                        <p:cond delay="700"/>
                                      </p:stCondLst>
                                      <p:childTnLst>
                                        <p:set>
                                          <p:cBhvr>
                                            <p:cTn id="14" dur="1" fill="hold">
                                              <p:stCondLst>
                                                <p:cond delay="0"/>
                                              </p:stCondLst>
                                            </p:cTn>
                                            <p:tgtEl>
                                              <p:spTgt spid="71"/>
                                            </p:tgtEl>
                                            <p:attrNameLst>
                                              <p:attrName>style.visibility</p:attrName>
                                            </p:attrNameLst>
                                          </p:cBhvr>
                                          <p:to>
                                            <p:strVal val="visible"/>
                                          </p:to>
                                        </p:set>
                                        <p:anim calcmode="lin" valueType="num" p14:bounceEnd="75000">
                                          <p:cBhvr additive="base">
                                            <p:cTn id="15" dur="2000" fill="hold"/>
                                            <p:tgtEl>
                                              <p:spTgt spid="71"/>
                                            </p:tgtEl>
                                            <p:attrNameLst>
                                              <p:attrName>ppt_x</p:attrName>
                                            </p:attrNameLst>
                                          </p:cBhvr>
                                          <p:tavLst>
                                            <p:tav tm="0">
                                              <p:val>
                                                <p:strVal val="#ppt_x"/>
                                              </p:val>
                                            </p:tav>
                                            <p:tav tm="100000">
                                              <p:val>
                                                <p:strVal val="#ppt_x"/>
                                              </p:val>
                                            </p:tav>
                                          </p:tavLst>
                                        </p:anim>
                                        <p:anim calcmode="lin" valueType="num" p14:bounceEnd="75000">
                                          <p:cBhvr additive="base">
                                            <p:cTn id="16" dur="2000" fill="hold"/>
                                            <p:tgtEl>
                                              <p:spTgt spid="71"/>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75000">
                                      <p:stCondLst>
                                        <p:cond delay="900"/>
                                      </p:stCondLst>
                                      <p:childTnLst>
                                        <p:set>
                                          <p:cBhvr>
                                            <p:cTn id="18" dur="1" fill="hold">
                                              <p:stCondLst>
                                                <p:cond delay="0"/>
                                              </p:stCondLst>
                                            </p:cTn>
                                            <p:tgtEl>
                                              <p:spTgt spid="75"/>
                                            </p:tgtEl>
                                            <p:attrNameLst>
                                              <p:attrName>style.visibility</p:attrName>
                                            </p:attrNameLst>
                                          </p:cBhvr>
                                          <p:to>
                                            <p:strVal val="visible"/>
                                          </p:to>
                                        </p:set>
                                        <p:anim calcmode="lin" valueType="num" p14:bounceEnd="75000">
                                          <p:cBhvr additive="base">
                                            <p:cTn id="19" dur="2000" fill="hold"/>
                                            <p:tgtEl>
                                              <p:spTgt spid="75"/>
                                            </p:tgtEl>
                                            <p:attrNameLst>
                                              <p:attrName>ppt_x</p:attrName>
                                            </p:attrNameLst>
                                          </p:cBhvr>
                                          <p:tavLst>
                                            <p:tav tm="0">
                                              <p:val>
                                                <p:strVal val="#ppt_x"/>
                                              </p:val>
                                            </p:tav>
                                            <p:tav tm="100000">
                                              <p:val>
                                                <p:strVal val="#ppt_x"/>
                                              </p:val>
                                            </p:tav>
                                          </p:tavLst>
                                        </p:anim>
                                        <p:anim calcmode="lin" valueType="num" p14:bounceEnd="75000">
                                          <p:cBhvr additive="base">
                                            <p:cTn id="20" dur="2000" fill="hold"/>
                                            <p:tgtEl>
                                              <p:spTgt spid="75"/>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14:presetBounceEnd="75000">
                                      <p:stCondLst>
                                        <p:cond delay="1100"/>
                                      </p:stCondLst>
                                      <p:childTnLst>
                                        <p:set>
                                          <p:cBhvr>
                                            <p:cTn id="22" dur="1" fill="hold">
                                              <p:stCondLst>
                                                <p:cond delay="0"/>
                                              </p:stCondLst>
                                            </p:cTn>
                                            <p:tgtEl>
                                              <p:spTgt spid="77"/>
                                            </p:tgtEl>
                                            <p:attrNameLst>
                                              <p:attrName>style.visibility</p:attrName>
                                            </p:attrNameLst>
                                          </p:cBhvr>
                                          <p:to>
                                            <p:strVal val="visible"/>
                                          </p:to>
                                        </p:set>
                                        <p:anim calcmode="lin" valueType="num" p14:bounceEnd="75000">
                                          <p:cBhvr additive="base">
                                            <p:cTn id="23" dur="2000" fill="hold"/>
                                            <p:tgtEl>
                                              <p:spTgt spid="77"/>
                                            </p:tgtEl>
                                            <p:attrNameLst>
                                              <p:attrName>ppt_x</p:attrName>
                                            </p:attrNameLst>
                                          </p:cBhvr>
                                          <p:tavLst>
                                            <p:tav tm="0">
                                              <p:val>
                                                <p:strVal val="#ppt_x"/>
                                              </p:val>
                                            </p:tav>
                                            <p:tav tm="100000">
                                              <p:val>
                                                <p:strVal val="#ppt_x"/>
                                              </p:val>
                                            </p:tav>
                                          </p:tavLst>
                                        </p:anim>
                                        <p:anim calcmode="lin" valueType="num" p14:bounceEnd="75000">
                                          <p:cBhvr additive="base">
                                            <p:cTn id="24" dur="2000" fill="hold"/>
                                            <p:tgtEl>
                                              <p:spTgt spid="77"/>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14:presetBounceEnd="75000">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14:bounceEnd="75000">
                                          <p:cBhvr additive="base">
                                            <p:cTn id="27" dur="2000" fill="hold"/>
                                            <p:tgtEl>
                                              <p:spTgt spid="14"/>
                                            </p:tgtEl>
                                            <p:attrNameLst>
                                              <p:attrName>ppt_x</p:attrName>
                                            </p:attrNameLst>
                                          </p:cBhvr>
                                          <p:tavLst>
                                            <p:tav tm="0">
                                              <p:val>
                                                <p:strVal val="#ppt_x"/>
                                              </p:val>
                                            </p:tav>
                                            <p:tav tm="100000">
                                              <p:val>
                                                <p:strVal val="#ppt_x"/>
                                              </p:val>
                                            </p:tav>
                                          </p:tavLst>
                                        </p:anim>
                                        <p:anim calcmode="lin" valueType="num" p14:bounceEnd="75000">
                                          <p:cBhvr additive="base">
                                            <p:cTn id="28" dur="2000" fill="hold"/>
                                            <p:tgtEl>
                                              <p:spTgt spid="14"/>
                                            </p:tgtEl>
                                            <p:attrNameLst>
                                              <p:attrName>ppt_y</p:attrName>
                                            </p:attrNameLst>
                                          </p:cBhvr>
                                          <p:tavLst>
                                            <p:tav tm="0">
                                              <p:val>
                                                <p:strVal val="1+#ppt_h/2"/>
                                              </p:val>
                                            </p:tav>
                                            <p:tav tm="100000">
                                              <p:val>
                                                <p:strVal val="#ppt_y"/>
                                              </p:val>
                                            </p:tav>
                                          </p:tavLst>
                                        </p:anim>
                                      </p:childTnLst>
                                    </p:cTn>
                                  </p:par>
                                  <p:par>
                                    <p:cTn id="29" presetID="2" presetClass="entr" presetSubtype="3" fill="hold" nodeType="withEffect" p14:presetBounceEnd="75000">
                                      <p:stCondLst>
                                        <p:cond delay="2000"/>
                                      </p:stCondLst>
                                      <p:childTnLst>
                                        <p:set>
                                          <p:cBhvr>
                                            <p:cTn id="30" dur="1" fill="hold">
                                              <p:stCondLst>
                                                <p:cond delay="0"/>
                                              </p:stCondLst>
                                            </p:cTn>
                                            <p:tgtEl>
                                              <p:spTgt spid="61"/>
                                            </p:tgtEl>
                                            <p:attrNameLst>
                                              <p:attrName>style.visibility</p:attrName>
                                            </p:attrNameLst>
                                          </p:cBhvr>
                                          <p:to>
                                            <p:strVal val="visible"/>
                                          </p:to>
                                        </p:set>
                                        <p:anim calcmode="lin" valueType="num" p14:bounceEnd="75000">
                                          <p:cBhvr additive="base">
                                            <p:cTn id="31" dur="2000" fill="hold"/>
                                            <p:tgtEl>
                                              <p:spTgt spid="61"/>
                                            </p:tgtEl>
                                            <p:attrNameLst>
                                              <p:attrName>ppt_x</p:attrName>
                                            </p:attrNameLst>
                                          </p:cBhvr>
                                          <p:tavLst>
                                            <p:tav tm="0">
                                              <p:val>
                                                <p:strVal val="1+#ppt_w/2"/>
                                              </p:val>
                                            </p:tav>
                                            <p:tav tm="100000">
                                              <p:val>
                                                <p:strVal val="#ppt_x"/>
                                              </p:val>
                                            </p:tav>
                                          </p:tavLst>
                                        </p:anim>
                                        <p:anim calcmode="lin" valueType="num" p14:bounceEnd="75000">
                                          <p:cBhvr additive="base">
                                            <p:cTn id="32" dur="2000" fill="hold"/>
                                            <p:tgtEl>
                                              <p:spTgt spid="61"/>
                                            </p:tgtEl>
                                            <p:attrNameLst>
                                              <p:attrName>ppt_y</p:attrName>
                                            </p:attrNameLst>
                                          </p:cBhvr>
                                          <p:tavLst>
                                            <p:tav tm="0">
                                              <p:val>
                                                <p:strVal val="0-#ppt_h/2"/>
                                              </p:val>
                                            </p:tav>
                                            <p:tav tm="100000">
                                              <p:val>
                                                <p:strVal val="#ppt_y"/>
                                              </p:val>
                                            </p:tav>
                                          </p:tavLst>
                                        </p:anim>
                                      </p:childTnLst>
                                    </p:cTn>
                                  </p:par>
                                  <p:par>
                                    <p:cTn id="33" presetID="2" presetClass="entr" presetSubtype="3" fill="hold" nodeType="withEffect" p14:presetBounceEnd="75000">
                                      <p:stCondLst>
                                        <p:cond delay="2100"/>
                                      </p:stCondLst>
                                      <p:childTnLst>
                                        <p:set>
                                          <p:cBhvr>
                                            <p:cTn id="34" dur="1" fill="hold">
                                              <p:stCondLst>
                                                <p:cond delay="0"/>
                                              </p:stCondLst>
                                            </p:cTn>
                                            <p:tgtEl>
                                              <p:spTgt spid="58"/>
                                            </p:tgtEl>
                                            <p:attrNameLst>
                                              <p:attrName>style.visibility</p:attrName>
                                            </p:attrNameLst>
                                          </p:cBhvr>
                                          <p:to>
                                            <p:strVal val="visible"/>
                                          </p:to>
                                        </p:set>
                                        <p:anim calcmode="lin" valueType="num" p14:bounceEnd="75000">
                                          <p:cBhvr additive="base">
                                            <p:cTn id="35" dur="2000" fill="hold"/>
                                            <p:tgtEl>
                                              <p:spTgt spid="58"/>
                                            </p:tgtEl>
                                            <p:attrNameLst>
                                              <p:attrName>ppt_x</p:attrName>
                                            </p:attrNameLst>
                                          </p:cBhvr>
                                          <p:tavLst>
                                            <p:tav tm="0">
                                              <p:val>
                                                <p:strVal val="1+#ppt_w/2"/>
                                              </p:val>
                                            </p:tav>
                                            <p:tav tm="100000">
                                              <p:val>
                                                <p:strVal val="#ppt_x"/>
                                              </p:val>
                                            </p:tav>
                                          </p:tavLst>
                                        </p:anim>
                                        <p:anim calcmode="lin" valueType="num" p14:bounceEnd="75000">
                                          <p:cBhvr additive="base">
                                            <p:cTn id="36" dur="2000" fill="hold"/>
                                            <p:tgtEl>
                                              <p:spTgt spid="58"/>
                                            </p:tgtEl>
                                            <p:attrNameLst>
                                              <p:attrName>ppt_y</p:attrName>
                                            </p:attrNameLst>
                                          </p:cBhvr>
                                          <p:tavLst>
                                            <p:tav tm="0">
                                              <p:val>
                                                <p:strVal val="0-#ppt_h/2"/>
                                              </p:val>
                                            </p:tav>
                                            <p:tav tm="100000">
                                              <p:val>
                                                <p:strVal val="#ppt_y"/>
                                              </p:val>
                                            </p:tav>
                                          </p:tavLst>
                                        </p:anim>
                                      </p:childTnLst>
                                    </p:cTn>
                                  </p:par>
                                  <p:par>
                                    <p:cTn id="37" presetID="2" presetClass="entr" presetSubtype="3" fill="hold" nodeType="withEffect" p14:presetBounceEnd="75000">
                                      <p:stCondLst>
                                        <p:cond delay="2200"/>
                                      </p:stCondLst>
                                      <p:childTnLst>
                                        <p:set>
                                          <p:cBhvr>
                                            <p:cTn id="38" dur="1" fill="hold">
                                              <p:stCondLst>
                                                <p:cond delay="0"/>
                                              </p:stCondLst>
                                            </p:cTn>
                                            <p:tgtEl>
                                              <p:spTgt spid="63"/>
                                            </p:tgtEl>
                                            <p:attrNameLst>
                                              <p:attrName>style.visibility</p:attrName>
                                            </p:attrNameLst>
                                          </p:cBhvr>
                                          <p:to>
                                            <p:strVal val="visible"/>
                                          </p:to>
                                        </p:set>
                                        <p:anim calcmode="lin" valueType="num" p14:bounceEnd="75000">
                                          <p:cBhvr additive="base">
                                            <p:cTn id="39" dur="2000" fill="hold"/>
                                            <p:tgtEl>
                                              <p:spTgt spid="63"/>
                                            </p:tgtEl>
                                            <p:attrNameLst>
                                              <p:attrName>ppt_x</p:attrName>
                                            </p:attrNameLst>
                                          </p:cBhvr>
                                          <p:tavLst>
                                            <p:tav tm="0">
                                              <p:val>
                                                <p:strVal val="1+#ppt_w/2"/>
                                              </p:val>
                                            </p:tav>
                                            <p:tav tm="100000">
                                              <p:val>
                                                <p:strVal val="#ppt_x"/>
                                              </p:val>
                                            </p:tav>
                                          </p:tavLst>
                                        </p:anim>
                                        <p:anim calcmode="lin" valueType="num" p14:bounceEnd="75000">
                                          <p:cBhvr additive="base">
                                            <p:cTn id="40" dur="2000" fill="hold"/>
                                            <p:tgtEl>
                                              <p:spTgt spid="63"/>
                                            </p:tgtEl>
                                            <p:attrNameLst>
                                              <p:attrName>ppt_y</p:attrName>
                                            </p:attrNameLst>
                                          </p:cBhvr>
                                          <p:tavLst>
                                            <p:tav tm="0">
                                              <p:val>
                                                <p:strVal val="0-#ppt_h/2"/>
                                              </p:val>
                                            </p:tav>
                                            <p:tav tm="100000">
                                              <p:val>
                                                <p:strVal val="#ppt_y"/>
                                              </p:val>
                                            </p:tav>
                                          </p:tavLst>
                                        </p:anim>
                                      </p:childTnLst>
                                    </p:cTn>
                                  </p:par>
                                  <p:par>
                                    <p:cTn id="41" presetID="2" presetClass="entr" presetSubtype="3" fill="hold" nodeType="withEffect" p14:presetBounceEnd="75000">
                                      <p:stCondLst>
                                        <p:cond delay="2300"/>
                                      </p:stCondLst>
                                      <p:childTnLst>
                                        <p:set>
                                          <p:cBhvr>
                                            <p:cTn id="42" dur="1" fill="hold">
                                              <p:stCondLst>
                                                <p:cond delay="0"/>
                                              </p:stCondLst>
                                            </p:cTn>
                                            <p:tgtEl>
                                              <p:spTgt spid="56"/>
                                            </p:tgtEl>
                                            <p:attrNameLst>
                                              <p:attrName>style.visibility</p:attrName>
                                            </p:attrNameLst>
                                          </p:cBhvr>
                                          <p:to>
                                            <p:strVal val="visible"/>
                                          </p:to>
                                        </p:set>
                                        <p:anim calcmode="lin" valueType="num" p14:bounceEnd="75000">
                                          <p:cBhvr additive="base">
                                            <p:cTn id="43" dur="2000" fill="hold"/>
                                            <p:tgtEl>
                                              <p:spTgt spid="56"/>
                                            </p:tgtEl>
                                            <p:attrNameLst>
                                              <p:attrName>ppt_x</p:attrName>
                                            </p:attrNameLst>
                                          </p:cBhvr>
                                          <p:tavLst>
                                            <p:tav tm="0">
                                              <p:val>
                                                <p:strVal val="1+#ppt_w/2"/>
                                              </p:val>
                                            </p:tav>
                                            <p:tav tm="100000">
                                              <p:val>
                                                <p:strVal val="#ppt_x"/>
                                              </p:val>
                                            </p:tav>
                                          </p:tavLst>
                                        </p:anim>
                                        <p:anim calcmode="lin" valueType="num" p14:bounceEnd="75000">
                                          <p:cBhvr additive="base">
                                            <p:cTn id="44" dur="2000" fill="hold"/>
                                            <p:tgtEl>
                                              <p:spTgt spid="56"/>
                                            </p:tgtEl>
                                            <p:attrNameLst>
                                              <p:attrName>ppt_y</p:attrName>
                                            </p:attrNameLst>
                                          </p:cBhvr>
                                          <p:tavLst>
                                            <p:tav tm="0">
                                              <p:val>
                                                <p:strVal val="0-#ppt_h/2"/>
                                              </p:val>
                                            </p:tav>
                                            <p:tav tm="100000">
                                              <p:val>
                                                <p:strVal val="#ppt_y"/>
                                              </p:val>
                                            </p:tav>
                                          </p:tavLst>
                                        </p:anim>
                                      </p:childTnLst>
                                    </p:cTn>
                                  </p:par>
                                  <p:par>
                                    <p:cTn id="45" presetID="2" presetClass="entr" presetSubtype="3" fill="hold" nodeType="withEffect" p14:presetBounceEnd="75000">
                                      <p:stCondLst>
                                        <p:cond delay="2400"/>
                                      </p:stCondLst>
                                      <p:childTnLst>
                                        <p:set>
                                          <p:cBhvr>
                                            <p:cTn id="46" dur="1" fill="hold">
                                              <p:stCondLst>
                                                <p:cond delay="0"/>
                                              </p:stCondLst>
                                            </p:cTn>
                                            <p:tgtEl>
                                              <p:spTgt spid="54"/>
                                            </p:tgtEl>
                                            <p:attrNameLst>
                                              <p:attrName>style.visibility</p:attrName>
                                            </p:attrNameLst>
                                          </p:cBhvr>
                                          <p:to>
                                            <p:strVal val="visible"/>
                                          </p:to>
                                        </p:set>
                                        <p:anim calcmode="lin" valueType="num" p14:bounceEnd="75000">
                                          <p:cBhvr additive="base">
                                            <p:cTn id="47" dur="2000" fill="hold"/>
                                            <p:tgtEl>
                                              <p:spTgt spid="54"/>
                                            </p:tgtEl>
                                            <p:attrNameLst>
                                              <p:attrName>ppt_x</p:attrName>
                                            </p:attrNameLst>
                                          </p:cBhvr>
                                          <p:tavLst>
                                            <p:tav tm="0">
                                              <p:val>
                                                <p:strVal val="1+#ppt_w/2"/>
                                              </p:val>
                                            </p:tav>
                                            <p:tav tm="100000">
                                              <p:val>
                                                <p:strVal val="#ppt_x"/>
                                              </p:val>
                                            </p:tav>
                                          </p:tavLst>
                                        </p:anim>
                                        <p:anim calcmode="lin" valueType="num" p14:bounceEnd="75000">
                                          <p:cBhvr additive="base">
                                            <p:cTn id="48" dur="2000" fill="hold"/>
                                            <p:tgtEl>
                                              <p:spTgt spid="54"/>
                                            </p:tgtEl>
                                            <p:attrNameLst>
                                              <p:attrName>ppt_y</p:attrName>
                                            </p:attrNameLst>
                                          </p:cBhvr>
                                          <p:tavLst>
                                            <p:tav tm="0">
                                              <p:val>
                                                <p:strVal val="0-#ppt_h/2"/>
                                              </p:val>
                                            </p:tav>
                                            <p:tav tm="100000">
                                              <p:val>
                                                <p:strVal val="#ppt_y"/>
                                              </p:val>
                                            </p:tav>
                                          </p:tavLst>
                                        </p:anim>
                                      </p:childTnLst>
                                    </p:cTn>
                                  </p:par>
                                  <p:par>
                                    <p:cTn id="49" presetID="2" presetClass="entr" presetSubtype="3" fill="hold" nodeType="withEffect" p14:presetBounceEnd="75000">
                                      <p:stCondLst>
                                        <p:cond delay="2500"/>
                                      </p:stCondLst>
                                      <p:childTnLst>
                                        <p:set>
                                          <p:cBhvr>
                                            <p:cTn id="50" dur="1" fill="hold">
                                              <p:stCondLst>
                                                <p:cond delay="0"/>
                                              </p:stCondLst>
                                            </p:cTn>
                                            <p:tgtEl>
                                              <p:spTgt spid="52"/>
                                            </p:tgtEl>
                                            <p:attrNameLst>
                                              <p:attrName>style.visibility</p:attrName>
                                            </p:attrNameLst>
                                          </p:cBhvr>
                                          <p:to>
                                            <p:strVal val="visible"/>
                                          </p:to>
                                        </p:set>
                                        <p:anim calcmode="lin" valueType="num" p14:bounceEnd="75000">
                                          <p:cBhvr additive="base">
                                            <p:cTn id="51" dur="2000" fill="hold"/>
                                            <p:tgtEl>
                                              <p:spTgt spid="52"/>
                                            </p:tgtEl>
                                            <p:attrNameLst>
                                              <p:attrName>ppt_x</p:attrName>
                                            </p:attrNameLst>
                                          </p:cBhvr>
                                          <p:tavLst>
                                            <p:tav tm="0">
                                              <p:val>
                                                <p:strVal val="1+#ppt_w/2"/>
                                              </p:val>
                                            </p:tav>
                                            <p:tav tm="100000">
                                              <p:val>
                                                <p:strVal val="#ppt_x"/>
                                              </p:val>
                                            </p:tav>
                                          </p:tavLst>
                                        </p:anim>
                                        <p:anim calcmode="lin" valueType="num" p14:bounceEnd="75000">
                                          <p:cBhvr additive="base">
                                            <p:cTn id="52" dur="2000" fill="hold"/>
                                            <p:tgtEl>
                                              <p:spTgt spid="52"/>
                                            </p:tgtEl>
                                            <p:attrNameLst>
                                              <p:attrName>ppt_y</p:attrName>
                                            </p:attrNameLst>
                                          </p:cBhvr>
                                          <p:tavLst>
                                            <p:tav tm="0">
                                              <p:val>
                                                <p:strVal val="0-#ppt_h/2"/>
                                              </p:val>
                                            </p:tav>
                                            <p:tav tm="100000">
                                              <p:val>
                                                <p:strVal val="#ppt_y"/>
                                              </p:val>
                                            </p:tav>
                                          </p:tavLst>
                                        </p:anim>
                                      </p:childTnLst>
                                    </p:cTn>
                                  </p:par>
                                  <p:par>
                                    <p:cTn id="53" presetID="2" presetClass="entr" presetSubtype="3" fill="hold" nodeType="withEffect" p14:presetBounceEnd="75000">
                                      <p:stCondLst>
                                        <p:cond delay="2600"/>
                                      </p:stCondLst>
                                      <p:childTnLst>
                                        <p:set>
                                          <p:cBhvr>
                                            <p:cTn id="54" dur="1" fill="hold">
                                              <p:stCondLst>
                                                <p:cond delay="0"/>
                                              </p:stCondLst>
                                            </p:cTn>
                                            <p:tgtEl>
                                              <p:spTgt spid="45"/>
                                            </p:tgtEl>
                                            <p:attrNameLst>
                                              <p:attrName>style.visibility</p:attrName>
                                            </p:attrNameLst>
                                          </p:cBhvr>
                                          <p:to>
                                            <p:strVal val="visible"/>
                                          </p:to>
                                        </p:set>
                                        <p:anim calcmode="lin" valueType="num" p14:bounceEnd="75000">
                                          <p:cBhvr additive="base">
                                            <p:cTn id="55" dur="2000" fill="hold"/>
                                            <p:tgtEl>
                                              <p:spTgt spid="45"/>
                                            </p:tgtEl>
                                            <p:attrNameLst>
                                              <p:attrName>ppt_x</p:attrName>
                                            </p:attrNameLst>
                                          </p:cBhvr>
                                          <p:tavLst>
                                            <p:tav tm="0">
                                              <p:val>
                                                <p:strVal val="1+#ppt_w/2"/>
                                              </p:val>
                                            </p:tav>
                                            <p:tav tm="100000">
                                              <p:val>
                                                <p:strVal val="#ppt_x"/>
                                              </p:val>
                                            </p:tav>
                                          </p:tavLst>
                                        </p:anim>
                                        <p:anim calcmode="lin" valueType="num" p14:bounceEnd="75000">
                                          <p:cBhvr additive="base">
                                            <p:cTn id="56" dur="2000" fill="hold"/>
                                            <p:tgtEl>
                                              <p:spTgt spid="45"/>
                                            </p:tgtEl>
                                            <p:attrNameLst>
                                              <p:attrName>ppt_y</p:attrName>
                                            </p:attrNameLst>
                                          </p:cBhvr>
                                          <p:tavLst>
                                            <p:tav tm="0">
                                              <p:val>
                                                <p:strVal val="0-#ppt_h/2"/>
                                              </p:val>
                                            </p:tav>
                                            <p:tav tm="100000">
                                              <p:val>
                                                <p:strVal val="#ppt_y"/>
                                              </p:val>
                                            </p:tav>
                                          </p:tavLst>
                                        </p:anim>
                                      </p:childTnLst>
                                    </p:cTn>
                                  </p:par>
                                  <p:par>
                                    <p:cTn id="57" presetID="2" presetClass="entr" presetSubtype="3" fill="hold" nodeType="withEffect" p14:presetBounceEnd="75000">
                                      <p:stCondLst>
                                        <p:cond delay="2000"/>
                                      </p:stCondLst>
                                      <p:childTnLst>
                                        <p:set>
                                          <p:cBhvr>
                                            <p:cTn id="58" dur="1" fill="hold">
                                              <p:stCondLst>
                                                <p:cond delay="0"/>
                                              </p:stCondLst>
                                            </p:cTn>
                                            <p:tgtEl>
                                              <p:spTgt spid="50"/>
                                            </p:tgtEl>
                                            <p:attrNameLst>
                                              <p:attrName>style.visibility</p:attrName>
                                            </p:attrNameLst>
                                          </p:cBhvr>
                                          <p:to>
                                            <p:strVal val="visible"/>
                                          </p:to>
                                        </p:set>
                                        <p:anim calcmode="lin" valueType="num" p14:bounceEnd="75000">
                                          <p:cBhvr additive="base">
                                            <p:cTn id="59" dur="2000" fill="hold"/>
                                            <p:tgtEl>
                                              <p:spTgt spid="50"/>
                                            </p:tgtEl>
                                            <p:attrNameLst>
                                              <p:attrName>ppt_x</p:attrName>
                                            </p:attrNameLst>
                                          </p:cBhvr>
                                          <p:tavLst>
                                            <p:tav tm="0">
                                              <p:val>
                                                <p:strVal val="1+#ppt_w/2"/>
                                              </p:val>
                                            </p:tav>
                                            <p:tav tm="100000">
                                              <p:val>
                                                <p:strVal val="#ppt_x"/>
                                              </p:val>
                                            </p:tav>
                                          </p:tavLst>
                                        </p:anim>
                                        <p:anim calcmode="lin" valueType="num" p14:bounceEnd="75000">
                                          <p:cBhvr additive="base">
                                            <p:cTn id="60" dur="2000" fill="hold"/>
                                            <p:tgtEl>
                                              <p:spTgt spid="50"/>
                                            </p:tgtEl>
                                            <p:attrNameLst>
                                              <p:attrName>ppt_y</p:attrName>
                                            </p:attrNameLst>
                                          </p:cBhvr>
                                          <p:tavLst>
                                            <p:tav tm="0">
                                              <p:val>
                                                <p:strVal val="0-#ppt_h/2"/>
                                              </p:val>
                                            </p:tav>
                                            <p:tav tm="100000">
                                              <p:val>
                                                <p:strVal val="#ppt_y"/>
                                              </p:val>
                                            </p:tav>
                                          </p:tavLst>
                                        </p:anim>
                                      </p:childTnLst>
                                    </p:cTn>
                                  </p:par>
                                  <p:par>
                                    <p:cTn id="61" presetID="26" presetClass="entr" presetSubtype="0" fill="hold" nodeType="withEffect">
                                      <p:stCondLst>
                                        <p:cond delay="3000"/>
                                      </p:stCondLst>
                                      <p:childTnLst>
                                        <p:set>
                                          <p:cBhvr>
                                            <p:cTn id="62" dur="1" fill="hold">
                                              <p:stCondLst>
                                                <p:cond delay="0"/>
                                              </p:stCondLst>
                                            </p:cTn>
                                            <p:tgtEl>
                                              <p:spTgt spid="67"/>
                                            </p:tgtEl>
                                            <p:attrNameLst>
                                              <p:attrName>style.visibility</p:attrName>
                                            </p:attrNameLst>
                                          </p:cBhvr>
                                          <p:to>
                                            <p:strVal val="visible"/>
                                          </p:to>
                                        </p:set>
                                        <p:animEffect transition="in" filter="wipe(down)">
                                          <p:cBhvr>
                                            <p:cTn id="63" dur="580">
                                              <p:stCondLst>
                                                <p:cond delay="0"/>
                                              </p:stCondLst>
                                            </p:cTn>
                                            <p:tgtEl>
                                              <p:spTgt spid="67"/>
                                            </p:tgtEl>
                                          </p:cBhvr>
                                        </p:animEffect>
                                        <p:anim calcmode="lin" valueType="num">
                                          <p:cBhvr>
                                            <p:cTn id="64" dur="1822" tmFilter="0,0; 0.14,0.36; 0.43,0.73; 0.71,0.91; 1.0,1.0">
                                              <p:stCondLst>
                                                <p:cond delay="0"/>
                                              </p:stCondLst>
                                            </p:cTn>
                                            <p:tgtEl>
                                              <p:spTgt spid="67"/>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67"/>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67"/>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67"/>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67"/>
                                            </p:tgtEl>
                                            <p:attrNameLst>
                                              <p:attrName>ppt_y</p:attrName>
                                            </p:attrNameLst>
                                          </p:cBhvr>
                                          <p:tavLst>
                                            <p:tav tm="0" fmla="#ppt_y-sin(pi*$)/81">
                                              <p:val>
                                                <p:fltVal val="0"/>
                                              </p:val>
                                            </p:tav>
                                            <p:tav tm="100000">
                                              <p:val>
                                                <p:fltVal val="1"/>
                                              </p:val>
                                            </p:tav>
                                          </p:tavLst>
                                        </p:anim>
                                        <p:animScale>
                                          <p:cBhvr>
                                            <p:cTn id="69" dur="26">
                                              <p:stCondLst>
                                                <p:cond delay="650"/>
                                              </p:stCondLst>
                                            </p:cTn>
                                            <p:tgtEl>
                                              <p:spTgt spid="67"/>
                                            </p:tgtEl>
                                          </p:cBhvr>
                                          <p:to x="100000" y="60000"/>
                                        </p:animScale>
                                        <p:animScale>
                                          <p:cBhvr>
                                            <p:cTn id="70" dur="166" decel="50000">
                                              <p:stCondLst>
                                                <p:cond delay="676"/>
                                              </p:stCondLst>
                                            </p:cTn>
                                            <p:tgtEl>
                                              <p:spTgt spid="67"/>
                                            </p:tgtEl>
                                          </p:cBhvr>
                                          <p:to x="100000" y="100000"/>
                                        </p:animScale>
                                        <p:animScale>
                                          <p:cBhvr>
                                            <p:cTn id="71" dur="26">
                                              <p:stCondLst>
                                                <p:cond delay="1312"/>
                                              </p:stCondLst>
                                            </p:cTn>
                                            <p:tgtEl>
                                              <p:spTgt spid="67"/>
                                            </p:tgtEl>
                                          </p:cBhvr>
                                          <p:to x="100000" y="80000"/>
                                        </p:animScale>
                                        <p:animScale>
                                          <p:cBhvr>
                                            <p:cTn id="72" dur="166" decel="50000">
                                              <p:stCondLst>
                                                <p:cond delay="1338"/>
                                              </p:stCondLst>
                                            </p:cTn>
                                            <p:tgtEl>
                                              <p:spTgt spid="67"/>
                                            </p:tgtEl>
                                          </p:cBhvr>
                                          <p:to x="100000" y="100000"/>
                                        </p:animScale>
                                        <p:animScale>
                                          <p:cBhvr>
                                            <p:cTn id="73" dur="26">
                                              <p:stCondLst>
                                                <p:cond delay="1642"/>
                                              </p:stCondLst>
                                            </p:cTn>
                                            <p:tgtEl>
                                              <p:spTgt spid="67"/>
                                            </p:tgtEl>
                                          </p:cBhvr>
                                          <p:to x="100000" y="90000"/>
                                        </p:animScale>
                                        <p:animScale>
                                          <p:cBhvr>
                                            <p:cTn id="74" dur="166" decel="50000">
                                              <p:stCondLst>
                                                <p:cond delay="1668"/>
                                              </p:stCondLst>
                                            </p:cTn>
                                            <p:tgtEl>
                                              <p:spTgt spid="67"/>
                                            </p:tgtEl>
                                          </p:cBhvr>
                                          <p:to x="100000" y="100000"/>
                                        </p:animScale>
                                        <p:animScale>
                                          <p:cBhvr>
                                            <p:cTn id="75" dur="26">
                                              <p:stCondLst>
                                                <p:cond delay="1808"/>
                                              </p:stCondLst>
                                            </p:cTn>
                                            <p:tgtEl>
                                              <p:spTgt spid="67"/>
                                            </p:tgtEl>
                                          </p:cBhvr>
                                          <p:to x="100000" y="95000"/>
                                        </p:animScale>
                                        <p:animScale>
                                          <p:cBhvr>
                                            <p:cTn id="76" dur="166" decel="50000">
                                              <p:stCondLst>
                                                <p:cond delay="1834"/>
                                              </p:stCondLst>
                                            </p:cTn>
                                            <p:tgtEl>
                                              <p:spTgt spid="67"/>
                                            </p:tgtEl>
                                          </p:cBhvr>
                                          <p:to x="100000" y="100000"/>
                                        </p:animScale>
                                      </p:childTnLst>
                                    </p:cTn>
                                  </p:par>
                                  <p:par>
                                    <p:cTn id="77" presetID="26" presetClass="entr" presetSubtype="0" fill="hold" nodeType="withEffect">
                                      <p:stCondLst>
                                        <p:cond delay="3100"/>
                                      </p:stCondLst>
                                      <p:childTnLst>
                                        <p:set>
                                          <p:cBhvr>
                                            <p:cTn id="78" dur="1" fill="hold">
                                              <p:stCondLst>
                                                <p:cond delay="0"/>
                                              </p:stCondLst>
                                            </p:cTn>
                                            <p:tgtEl>
                                              <p:spTgt spid="65"/>
                                            </p:tgtEl>
                                            <p:attrNameLst>
                                              <p:attrName>style.visibility</p:attrName>
                                            </p:attrNameLst>
                                          </p:cBhvr>
                                          <p:to>
                                            <p:strVal val="visible"/>
                                          </p:to>
                                        </p:set>
                                        <p:animEffect transition="in" filter="wipe(down)">
                                          <p:cBhvr>
                                            <p:cTn id="79" dur="580">
                                              <p:stCondLst>
                                                <p:cond delay="0"/>
                                              </p:stCondLst>
                                            </p:cTn>
                                            <p:tgtEl>
                                              <p:spTgt spid="65"/>
                                            </p:tgtEl>
                                          </p:cBhvr>
                                        </p:animEffect>
                                        <p:anim calcmode="lin" valueType="num">
                                          <p:cBhvr>
                                            <p:cTn id="80" dur="1822" tmFilter="0,0; 0.14,0.36; 0.43,0.73; 0.71,0.91; 1.0,1.0">
                                              <p:stCondLst>
                                                <p:cond delay="0"/>
                                              </p:stCondLst>
                                            </p:cTn>
                                            <p:tgtEl>
                                              <p:spTgt spid="65"/>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65"/>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65"/>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65"/>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65"/>
                                            </p:tgtEl>
                                            <p:attrNameLst>
                                              <p:attrName>ppt_y</p:attrName>
                                            </p:attrNameLst>
                                          </p:cBhvr>
                                          <p:tavLst>
                                            <p:tav tm="0" fmla="#ppt_y-sin(pi*$)/81">
                                              <p:val>
                                                <p:fltVal val="0"/>
                                              </p:val>
                                            </p:tav>
                                            <p:tav tm="100000">
                                              <p:val>
                                                <p:fltVal val="1"/>
                                              </p:val>
                                            </p:tav>
                                          </p:tavLst>
                                        </p:anim>
                                        <p:animScale>
                                          <p:cBhvr>
                                            <p:cTn id="85" dur="26">
                                              <p:stCondLst>
                                                <p:cond delay="650"/>
                                              </p:stCondLst>
                                            </p:cTn>
                                            <p:tgtEl>
                                              <p:spTgt spid="65"/>
                                            </p:tgtEl>
                                          </p:cBhvr>
                                          <p:to x="100000" y="60000"/>
                                        </p:animScale>
                                        <p:animScale>
                                          <p:cBhvr>
                                            <p:cTn id="86" dur="166" decel="50000">
                                              <p:stCondLst>
                                                <p:cond delay="676"/>
                                              </p:stCondLst>
                                            </p:cTn>
                                            <p:tgtEl>
                                              <p:spTgt spid="65"/>
                                            </p:tgtEl>
                                          </p:cBhvr>
                                          <p:to x="100000" y="100000"/>
                                        </p:animScale>
                                        <p:animScale>
                                          <p:cBhvr>
                                            <p:cTn id="87" dur="26">
                                              <p:stCondLst>
                                                <p:cond delay="1312"/>
                                              </p:stCondLst>
                                            </p:cTn>
                                            <p:tgtEl>
                                              <p:spTgt spid="65"/>
                                            </p:tgtEl>
                                          </p:cBhvr>
                                          <p:to x="100000" y="80000"/>
                                        </p:animScale>
                                        <p:animScale>
                                          <p:cBhvr>
                                            <p:cTn id="88" dur="166" decel="50000">
                                              <p:stCondLst>
                                                <p:cond delay="1338"/>
                                              </p:stCondLst>
                                            </p:cTn>
                                            <p:tgtEl>
                                              <p:spTgt spid="65"/>
                                            </p:tgtEl>
                                          </p:cBhvr>
                                          <p:to x="100000" y="100000"/>
                                        </p:animScale>
                                        <p:animScale>
                                          <p:cBhvr>
                                            <p:cTn id="89" dur="26">
                                              <p:stCondLst>
                                                <p:cond delay="1642"/>
                                              </p:stCondLst>
                                            </p:cTn>
                                            <p:tgtEl>
                                              <p:spTgt spid="65"/>
                                            </p:tgtEl>
                                          </p:cBhvr>
                                          <p:to x="100000" y="90000"/>
                                        </p:animScale>
                                        <p:animScale>
                                          <p:cBhvr>
                                            <p:cTn id="90" dur="166" decel="50000">
                                              <p:stCondLst>
                                                <p:cond delay="1668"/>
                                              </p:stCondLst>
                                            </p:cTn>
                                            <p:tgtEl>
                                              <p:spTgt spid="65"/>
                                            </p:tgtEl>
                                          </p:cBhvr>
                                          <p:to x="100000" y="100000"/>
                                        </p:animScale>
                                        <p:animScale>
                                          <p:cBhvr>
                                            <p:cTn id="91" dur="26">
                                              <p:stCondLst>
                                                <p:cond delay="1808"/>
                                              </p:stCondLst>
                                            </p:cTn>
                                            <p:tgtEl>
                                              <p:spTgt spid="65"/>
                                            </p:tgtEl>
                                          </p:cBhvr>
                                          <p:to x="100000" y="95000"/>
                                        </p:animScale>
                                        <p:animScale>
                                          <p:cBhvr>
                                            <p:cTn id="92" dur="166" decel="50000">
                                              <p:stCondLst>
                                                <p:cond delay="1834"/>
                                              </p:stCondLst>
                                            </p:cTn>
                                            <p:tgtEl>
                                              <p:spTgt spid="65"/>
                                            </p:tgtEl>
                                          </p:cBhvr>
                                          <p:to x="100000" y="100000"/>
                                        </p:animScale>
                                      </p:childTnLst>
                                    </p:cTn>
                                  </p:par>
                                  <p:par>
                                    <p:cTn id="93" presetID="26" presetClass="entr" presetSubtype="0" fill="hold" nodeType="withEffect">
                                      <p:stCondLst>
                                        <p:cond delay="3200"/>
                                      </p:stCondLst>
                                      <p:childTnLst>
                                        <p:set>
                                          <p:cBhvr>
                                            <p:cTn id="94" dur="1" fill="hold">
                                              <p:stCondLst>
                                                <p:cond delay="0"/>
                                              </p:stCondLst>
                                            </p:cTn>
                                            <p:tgtEl>
                                              <p:spTgt spid="69"/>
                                            </p:tgtEl>
                                            <p:attrNameLst>
                                              <p:attrName>style.visibility</p:attrName>
                                            </p:attrNameLst>
                                          </p:cBhvr>
                                          <p:to>
                                            <p:strVal val="visible"/>
                                          </p:to>
                                        </p:set>
                                        <p:animEffect transition="in" filter="wipe(down)">
                                          <p:cBhvr>
                                            <p:cTn id="95" dur="580">
                                              <p:stCondLst>
                                                <p:cond delay="0"/>
                                              </p:stCondLst>
                                            </p:cTn>
                                            <p:tgtEl>
                                              <p:spTgt spid="69"/>
                                            </p:tgtEl>
                                          </p:cBhvr>
                                        </p:animEffect>
                                        <p:anim calcmode="lin" valueType="num">
                                          <p:cBhvr>
                                            <p:cTn id="96" dur="1822" tmFilter="0,0; 0.14,0.36; 0.43,0.73; 0.71,0.91; 1.0,1.0">
                                              <p:stCondLst>
                                                <p:cond delay="0"/>
                                              </p:stCondLst>
                                            </p:cTn>
                                            <p:tgtEl>
                                              <p:spTgt spid="69"/>
                                            </p:tgtEl>
                                            <p:attrNameLst>
                                              <p:attrName>ppt_x</p:attrName>
                                            </p:attrNameLst>
                                          </p:cBhvr>
                                          <p:tavLst>
                                            <p:tav tm="0">
                                              <p:val>
                                                <p:strVal val="#ppt_x-0.25"/>
                                              </p:val>
                                            </p:tav>
                                            <p:tav tm="100000">
                                              <p:val>
                                                <p:strVal val="#ppt_x"/>
                                              </p:val>
                                            </p:tav>
                                          </p:tavLst>
                                        </p:anim>
                                        <p:anim calcmode="lin" valueType="num">
                                          <p:cBhvr>
                                            <p:cTn id="97" dur="664" tmFilter="0.0,0.0; 0.25,0.07; 0.50,0.2; 0.75,0.467; 1.0,1.0">
                                              <p:stCondLst>
                                                <p:cond delay="0"/>
                                              </p:stCondLst>
                                            </p:cTn>
                                            <p:tgtEl>
                                              <p:spTgt spid="69"/>
                                            </p:tgtEl>
                                            <p:attrNameLst>
                                              <p:attrName>ppt_y</p:attrName>
                                            </p:attrNameLst>
                                          </p:cBhvr>
                                          <p:tavLst>
                                            <p:tav tm="0" fmla="#ppt_y-sin(pi*$)/3">
                                              <p:val>
                                                <p:fltVal val="0.5"/>
                                              </p:val>
                                            </p:tav>
                                            <p:tav tm="100000">
                                              <p:val>
                                                <p:fltVal val="1"/>
                                              </p:val>
                                            </p:tav>
                                          </p:tavLst>
                                        </p:anim>
                                        <p:anim calcmode="lin" valueType="num">
                                          <p:cBhvr>
                                            <p:cTn id="98" dur="664" tmFilter="0, 0; 0.125,0.2665; 0.25,0.4; 0.375,0.465; 0.5,0.5;  0.625,0.535; 0.75,0.6; 0.875,0.7335; 1,1">
                                              <p:stCondLst>
                                                <p:cond delay="664"/>
                                              </p:stCondLst>
                                            </p:cTn>
                                            <p:tgtEl>
                                              <p:spTgt spid="69"/>
                                            </p:tgtEl>
                                            <p:attrNameLst>
                                              <p:attrName>ppt_y</p:attrName>
                                            </p:attrNameLst>
                                          </p:cBhvr>
                                          <p:tavLst>
                                            <p:tav tm="0" fmla="#ppt_y-sin(pi*$)/9">
                                              <p:val>
                                                <p:fltVal val="0"/>
                                              </p:val>
                                            </p:tav>
                                            <p:tav tm="100000">
                                              <p:val>
                                                <p:fltVal val="1"/>
                                              </p:val>
                                            </p:tav>
                                          </p:tavLst>
                                        </p:anim>
                                        <p:anim calcmode="lin" valueType="num">
                                          <p:cBhvr>
                                            <p:cTn id="99" dur="332" tmFilter="0, 0; 0.125,0.2665; 0.25,0.4; 0.375,0.465; 0.5,0.5;  0.625,0.535; 0.75,0.6; 0.875,0.7335; 1,1">
                                              <p:stCondLst>
                                                <p:cond delay="1324"/>
                                              </p:stCondLst>
                                            </p:cTn>
                                            <p:tgtEl>
                                              <p:spTgt spid="69"/>
                                            </p:tgtEl>
                                            <p:attrNameLst>
                                              <p:attrName>ppt_y</p:attrName>
                                            </p:attrNameLst>
                                          </p:cBhvr>
                                          <p:tavLst>
                                            <p:tav tm="0" fmla="#ppt_y-sin(pi*$)/27">
                                              <p:val>
                                                <p:fltVal val="0"/>
                                              </p:val>
                                            </p:tav>
                                            <p:tav tm="100000">
                                              <p:val>
                                                <p:fltVal val="1"/>
                                              </p:val>
                                            </p:tav>
                                          </p:tavLst>
                                        </p:anim>
                                        <p:anim calcmode="lin" valueType="num">
                                          <p:cBhvr>
                                            <p:cTn id="100" dur="164" tmFilter="0, 0; 0.125,0.2665; 0.25,0.4; 0.375,0.465; 0.5,0.5;  0.625,0.535; 0.75,0.6; 0.875,0.7335; 1,1">
                                              <p:stCondLst>
                                                <p:cond delay="1656"/>
                                              </p:stCondLst>
                                            </p:cTn>
                                            <p:tgtEl>
                                              <p:spTgt spid="69"/>
                                            </p:tgtEl>
                                            <p:attrNameLst>
                                              <p:attrName>ppt_y</p:attrName>
                                            </p:attrNameLst>
                                          </p:cBhvr>
                                          <p:tavLst>
                                            <p:tav tm="0" fmla="#ppt_y-sin(pi*$)/81">
                                              <p:val>
                                                <p:fltVal val="0"/>
                                              </p:val>
                                            </p:tav>
                                            <p:tav tm="100000">
                                              <p:val>
                                                <p:fltVal val="1"/>
                                              </p:val>
                                            </p:tav>
                                          </p:tavLst>
                                        </p:anim>
                                        <p:animScale>
                                          <p:cBhvr>
                                            <p:cTn id="101" dur="26">
                                              <p:stCondLst>
                                                <p:cond delay="650"/>
                                              </p:stCondLst>
                                            </p:cTn>
                                            <p:tgtEl>
                                              <p:spTgt spid="69"/>
                                            </p:tgtEl>
                                          </p:cBhvr>
                                          <p:to x="100000" y="60000"/>
                                        </p:animScale>
                                        <p:animScale>
                                          <p:cBhvr>
                                            <p:cTn id="102" dur="166" decel="50000">
                                              <p:stCondLst>
                                                <p:cond delay="676"/>
                                              </p:stCondLst>
                                            </p:cTn>
                                            <p:tgtEl>
                                              <p:spTgt spid="69"/>
                                            </p:tgtEl>
                                          </p:cBhvr>
                                          <p:to x="100000" y="100000"/>
                                        </p:animScale>
                                        <p:animScale>
                                          <p:cBhvr>
                                            <p:cTn id="103" dur="26">
                                              <p:stCondLst>
                                                <p:cond delay="1312"/>
                                              </p:stCondLst>
                                            </p:cTn>
                                            <p:tgtEl>
                                              <p:spTgt spid="69"/>
                                            </p:tgtEl>
                                          </p:cBhvr>
                                          <p:to x="100000" y="80000"/>
                                        </p:animScale>
                                        <p:animScale>
                                          <p:cBhvr>
                                            <p:cTn id="104" dur="166" decel="50000">
                                              <p:stCondLst>
                                                <p:cond delay="1338"/>
                                              </p:stCondLst>
                                            </p:cTn>
                                            <p:tgtEl>
                                              <p:spTgt spid="69"/>
                                            </p:tgtEl>
                                          </p:cBhvr>
                                          <p:to x="100000" y="100000"/>
                                        </p:animScale>
                                        <p:animScale>
                                          <p:cBhvr>
                                            <p:cTn id="105" dur="26">
                                              <p:stCondLst>
                                                <p:cond delay="1642"/>
                                              </p:stCondLst>
                                            </p:cTn>
                                            <p:tgtEl>
                                              <p:spTgt spid="69"/>
                                            </p:tgtEl>
                                          </p:cBhvr>
                                          <p:to x="100000" y="90000"/>
                                        </p:animScale>
                                        <p:animScale>
                                          <p:cBhvr>
                                            <p:cTn id="106" dur="166" decel="50000">
                                              <p:stCondLst>
                                                <p:cond delay="1668"/>
                                              </p:stCondLst>
                                            </p:cTn>
                                            <p:tgtEl>
                                              <p:spTgt spid="69"/>
                                            </p:tgtEl>
                                          </p:cBhvr>
                                          <p:to x="100000" y="100000"/>
                                        </p:animScale>
                                        <p:animScale>
                                          <p:cBhvr>
                                            <p:cTn id="107" dur="26">
                                              <p:stCondLst>
                                                <p:cond delay="1808"/>
                                              </p:stCondLst>
                                            </p:cTn>
                                            <p:tgtEl>
                                              <p:spTgt spid="69"/>
                                            </p:tgtEl>
                                          </p:cBhvr>
                                          <p:to x="100000" y="95000"/>
                                        </p:animScale>
                                        <p:animScale>
                                          <p:cBhvr>
                                            <p:cTn id="108" dur="166" decel="50000">
                                              <p:stCondLst>
                                                <p:cond delay="1834"/>
                                              </p:stCondLst>
                                            </p:cTn>
                                            <p:tgtEl>
                                              <p:spTgt spid="69"/>
                                            </p:tgtEl>
                                          </p:cBhvr>
                                          <p:to x="100000" y="100000"/>
                                        </p:animScale>
                                      </p:childTnLst>
                                    </p:cTn>
                                  </p:par>
                                  <p:par>
                                    <p:cTn id="109" presetID="26" presetClass="entr" presetSubtype="0" fill="hold" nodeType="withEffect">
                                      <p:stCondLst>
                                        <p:cond delay="3200"/>
                                      </p:stCondLst>
                                      <p:childTnLst>
                                        <p:set>
                                          <p:cBhvr>
                                            <p:cTn id="110" dur="1" fill="hold">
                                              <p:stCondLst>
                                                <p:cond delay="0"/>
                                              </p:stCondLst>
                                            </p:cTn>
                                            <p:tgtEl>
                                              <p:spTgt spid="42"/>
                                            </p:tgtEl>
                                            <p:attrNameLst>
                                              <p:attrName>style.visibility</p:attrName>
                                            </p:attrNameLst>
                                          </p:cBhvr>
                                          <p:to>
                                            <p:strVal val="visible"/>
                                          </p:to>
                                        </p:set>
                                        <p:animEffect transition="in" filter="wipe(down)">
                                          <p:cBhvr>
                                            <p:cTn id="111" dur="580">
                                              <p:stCondLst>
                                                <p:cond delay="0"/>
                                              </p:stCondLst>
                                            </p:cTn>
                                            <p:tgtEl>
                                              <p:spTgt spid="42"/>
                                            </p:tgtEl>
                                          </p:cBhvr>
                                        </p:animEffect>
                                        <p:anim calcmode="lin" valueType="num">
                                          <p:cBhvr>
                                            <p:cTn id="112" dur="1822" tmFilter="0,0; 0.14,0.36; 0.43,0.73; 0.71,0.91; 1.0,1.0">
                                              <p:stCondLst>
                                                <p:cond delay="0"/>
                                              </p:stCondLst>
                                            </p:cTn>
                                            <p:tgtEl>
                                              <p:spTgt spid="42"/>
                                            </p:tgtEl>
                                            <p:attrNameLst>
                                              <p:attrName>ppt_x</p:attrName>
                                            </p:attrNameLst>
                                          </p:cBhvr>
                                          <p:tavLst>
                                            <p:tav tm="0">
                                              <p:val>
                                                <p:strVal val="#ppt_x-0.25"/>
                                              </p:val>
                                            </p:tav>
                                            <p:tav tm="100000">
                                              <p:val>
                                                <p:strVal val="#ppt_x"/>
                                              </p:val>
                                            </p:tav>
                                          </p:tavLst>
                                        </p:anim>
                                        <p:anim calcmode="lin" valueType="num">
                                          <p:cBhvr>
                                            <p:cTn id="113" dur="664" tmFilter="0.0,0.0; 0.25,0.07; 0.50,0.2; 0.75,0.467; 1.0,1.0">
                                              <p:stCondLst>
                                                <p:cond delay="0"/>
                                              </p:stCondLst>
                                            </p:cTn>
                                            <p:tgtEl>
                                              <p:spTgt spid="42"/>
                                            </p:tgtEl>
                                            <p:attrNameLst>
                                              <p:attrName>ppt_y</p:attrName>
                                            </p:attrNameLst>
                                          </p:cBhvr>
                                          <p:tavLst>
                                            <p:tav tm="0" fmla="#ppt_y-sin(pi*$)/3">
                                              <p:val>
                                                <p:fltVal val="0.5"/>
                                              </p:val>
                                            </p:tav>
                                            <p:tav tm="100000">
                                              <p:val>
                                                <p:fltVal val="1"/>
                                              </p:val>
                                            </p:tav>
                                          </p:tavLst>
                                        </p:anim>
                                        <p:anim calcmode="lin" valueType="num">
                                          <p:cBhvr>
                                            <p:cTn id="114" dur="664" tmFilter="0, 0; 0.125,0.2665; 0.25,0.4; 0.375,0.465; 0.5,0.5;  0.625,0.535; 0.75,0.6; 0.875,0.7335; 1,1">
                                              <p:stCondLst>
                                                <p:cond delay="664"/>
                                              </p:stCondLst>
                                            </p:cTn>
                                            <p:tgtEl>
                                              <p:spTgt spid="42"/>
                                            </p:tgtEl>
                                            <p:attrNameLst>
                                              <p:attrName>ppt_y</p:attrName>
                                            </p:attrNameLst>
                                          </p:cBhvr>
                                          <p:tavLst>
                                            <p:tav tm="0" fmla="#ppt_y-sin(pi*$)/9">
                                              <p:val>
                                                <p:fltVal val="0"/>
                                              </p:val>
                                            </p:tav>
                                            <p:tav tm="100000">
                                              <p:val>
                                                <p:fltVal val="1"/>
                                              </p:val>
                                            </p:tav>
                                          </p:tavLst>
                                        </p:anim>
                                        <p:anim calcmode="lin" valueType="num">
                                          <p:cBhvr>
                                            <p:cTn id="115" dur="332" tmFilter="0, 0; 0.125,0.2665; 0.25,0.4; 0.375,0.465; 0.5,0.5;  0.625,0.535; 0.75,0.6; 0.875,0.7335; 1,1">
                                              <p:stCondLst>
                                                <p:cond delay="1324"/>
                                              </p:stCondLst>
                                            </p:cTn>
                                            <p:tgtEl>
                                              <p:spTgt spid="42"/>
                                            </p:tgtEl>
                                            <p:attrNameLst>
                                              <p:attrName>ppt_y</p:attrName>
                                            </p:attrNameLst>
                                          </p:cBhvr>
                                          <p:tavLst>
                                            <p:tav tm="0" fmla="#ppt_y-sin(pi*$)/27">
                                              <p:val>
                                                <p:fltVal val="0"/>
                                              </p:val>
                                            </p:tav>
                                            <p:tav tm="100000">
                                              <p:val>
                                                <p:fltVal val="1"/>
                                              </p:val>
                                            </p:tav>
                                          </p:tavLst>
                                        </p:anim>
                                        <p:anim calcmode="lin" valueType="num">
                                          <p:cBhvr>
                                            <p:cTn id="116" dur="164" tmFilter="0, 0; 0.125,0.2665; 0.25,0.4; 0.375,0.465; 0.5,0.5;  0.625,0.535; 0.75,0.6; 0.875,0.7335; 1,1">
                                              <p:stCondLst>
                                                <p:cond delay="1656"/>
                                              </p:stCondLst>
                                            </p:cTn>
                                            <p:tgtEl>
                                              <p:spTgt spid="42"/>
                                            </p:tgtEl>
                                            <p:attrNameLst>
                                              <p:attrName>ppt_y</p:attrName>
                                            </p:attrNameLst>
                                          </p:cBhvr>
                                          <p:tavLst>
                                            <p:tav tm="0" fmla="#ppt_y-sin(pi*$)/81">
                                              <p:val>
                                                <p:fltVal val="0"/>
                                              </p:val>
                                            </p:tav>
                                            <p:tav tm="100000">
                                              <p:val>
                                                <p:fltVal val="1"/>
                                              </p:val>
                                            </p:tav>
                                          </p:tavLst>
                                        </p:anim>
                                        <p:animScale>
                                          <p:cBhvr>
                                            <p:cTn id="117" dur="26">
                                              <p:stCondLst>
                                                <p:cond delay="650"/>
                                              </p:stCondLst>
                                            </p:cTn>
                                            <p:tgtEl>
                                              <p:spTgt spid="42"/>
                                            </p:tgtEl>
                                          </p:cBhvr>
                                          <p:to x="100000" y="60000"/>
                                        </p:animScale>
                                        <p:animScale>
                                          <p:cBhvr>
                                            <p:cTn id="118" dur="166" decel="50000">
                                              <p:stCondLst>
                                                <p:cond delay="676"/>
                                              </p:stCondLst>
                                            </p:cTn>
                                            <p:tgtEl>
                                              <p:spTgt spid="42"/>
                                            </p:tgtEl>
                                          </p:cBhvr>
                                          <p:to x="100000" y="100000"/>
                                        </p:animScale>
                                        <p:animScale>
                                          <p:cBhvr>
                                            <p:cTn id="119" dur="26">
                                              <p:stCondLst>
                                                <p:cond delay="1312"/>
                                              </p:stCondLst>
                                            </p:cTn>
                                            <p:tgtEl>
                                              <p:spTgt spid="42"/>
                                            </p:tgtEl>
                                          </p:cBhvr>
                                          <p:to x="100000" y="80000"/>
                                        </p:animScale>
                                        <p:animScale>
                                          <p:cBhvr>
                                            <p:cTn id="120" dur="166" decel="50000">
                                              <p:stCondLst>
                                                <p:cond delay="1338"/>
                                              </p:stCondLst>
                                            </p:cTn>
                                            <p:tgtEl>
                                              <p:spTgt spid="42"/>
                                            </p:tgtEl>
                                          </p:cBhvr>
                                          <p:to x="100000" y="100000"/>
                                        </p:animScale>
                                        <p:animScale>
                                          <p:cBhvr>
                                            <p:cTn id="121" dur="26">
                                              <p:stCondLst>
                                                <p:cond delay="1642"/>
                                              </p:stCondLst>
                                            </p:cTn>
                                            <p:tgtEl>
                                              <p:spTgt spid="42"/>
                                            </p:tgtEl>
                                          </p:cBhvr>
                                          <p:to x="100000" y="90000"/>
                                        </p:animScale>
                                        <p:animScale>
                                          <p:cBhvr>
                                            <p:cTn id="122" dur="166" decel="50000">
                                              <p:stCondLst>
                                                <p:cond delay="1668"/>
                                              </p:stCondLst>
                                            </p:cTn>
                                            <p:tgtEl>
                                              <p:spTgt spid="42"/>
                                            </p:tgtEl>
                                          </p:cBhvr>
                                          <p:to x="100000" y="100000"/>
                                        </p:animScale>
                                        <p:animScale>
                                          <p:cBhvr>
                                            <p:cTn id="123" dur="26">
                                              <p:stCondLst>
                                                <p:cond delay="1808"/>
                                              </p:stCondLst>
                                            </p:cTn>
                                            <p:tgtEl>
                                              <p:spTgt spid="42"/>
                                            </p:tgtEl>
                                          </p:cBhvr>
                                          <p:to x="100000" y="95000"/>
                                        </p:animScale>
                                        <p:animScale>
                                          <p:cBhvr>
                                            <p:cTn id="124" dur="166" decel="50000">
                                              <p:stCondLst>
                                                <p:cond delay="1834"/>
                                              </p:stCondLst>
                                            </p:cTn>
                                            <p:tgtEl>
                                              <p:spTgt spid="42"/>
                                            </p:tgtEl>
                                          </p:cBhvr>
                                          <p:to x="100000" y="100000"/>
                                        </p:animScale>
                                      </p:childTnLst>
                                    </p:cTn>
                                  </p:par>
                                  <p:par>
                                    <p:cTn id="125" presetID="26" presetClass="entr" presetSubtype="0" fill="hold" nodeType="withEffect">
                                      <p:stCondLst>
                                        <p:cond delay="3400"/>
                                      </p:stCondLst>
                                      <p:childTnLst>
                                        <p:set>
                                          <p:cBhvr>
                                            <p:cTn id="126" dur="1" fill="hold">
                                              <p:stCondLst>
                                                <p:cond delay="0"/>
                                              </p:stCondLst>
                                            </p:cTn>
                                            <p:tgtEl>
                                              <p:spTgt spid="30"/>
                                            </p:tgtEl>
                                            <p:attrNameLst>
                                              <p:attrName>style.visibility</p:attrName>
                                            </p:attrNameLst>
                                          </p:cBhvr>
                                          <p:to>
                                            <p:strVal val="visible"/>
                                          </p:to>
                                        </p:set>
                                        <p:animEffect transition="in" filter="wipe(down)">
                                          <p:cBhvr>
                                            <p:cTn id="127" dur="580">
                                              <p:stCondLst>
                                                <p:cond delay="0"/>
                                              </p:stCondLst>
                                            </p:cTn>
                                            <p:tgtEl>
                                              <p:spTgt spid="30"/>
                                            </p:tgtEl>
                                          </p:cBhvr>
                                        </p:animEffect>
                                        <p:anim calcmode="lin" valueType="num">
                                          <p:cBhvr>
                                            <p:cTn id="128"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129"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130"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131"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132"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133" dur="26">
                                              <p:stCondLst>
                                                <p:cond delay="650"/>
                                              </p:stCondLst>
                                            </p:cTn>
                                            <p:tgtEl>
                                              <p:spTgt spid="30"/>
                                            </p:tgtEl>
                                          </p:cBhvr>
                                          <p:to x="100000" y="60000"/>
                                        </p:animScale>
                                        <p:animScale>
                                          <p:cBhvr>
                                            <p:cTn id="134" dur="166" decel="50000">
                                              <p:stCondLst>
                                                <p:cond delay="676"/>
                                              </p:stCondLst>
                                            </p:cTn>
                                            <p:tgtEl>
                                              <p:spTgt spid="30"/>
                                            </p:tgtEl>
                                          </p:cBhvr>
                                          <p:to x="100000" y="100000"/>
                                        </p:animScale>
                                        <p:animScale>
                                          <p:cBhvr>
                                            <p:cTn id="135" dur="26">
                                              <p:stCondLst>
                                                <p:cond delay="1312"/>
                                              </p:stCondLst>
                                            </p:cTn>
                                            <p:tgtEl>
                                              <p:spTgt spid="30"/>
                                            </p:tgtEl>
                                          </p:cBhvr>
                                          <p:to x="100000" y="80000"/>
                                        </p:animScale>
                                        <p:animScale>
                                          <p:cBhvr>
                                            <p:cTn id="136" dur="166" decel="50000">
                                              <p:stCondLst>
                                                <p:cond delay="1338"/>
                                              </p:stCondLst>
                                            </p:cTn>
                                            <p:tgtEl>
                                              <p:spTgt spid="30"/>
                                            </p:tgtEl>
                                          </p:cBhvr>
                                          <p:to x="100000" y="100000"/>
                                        </p:animScale>
                                        <p:animScale>
                                          <p:cBhvr>
                                            <p:cTn id="137" dur="26">
                                              <p:stCondLst>
                                                <p:cond delay="1642"/>
                                              </p:stCondLst>
                                            </p:cTn>
                                            <p:tgtEl>
                                              <p:spTgt spid="30"/>
                                            </p:tgtEl>
                                          </p:cBhvr>
                                          <p:to x="100000" y="90000"/>
                                        </p:animScale>
                                        <p:animScale>
                                          <p:cBhvr>
                                            <p:cTn id="138" dur="166" decel="50000">
                                              <p:stCondLst>
                                                <p:cond delay="1668"/>
                                              </p:stCondLst>
                                            </p:cTn>
                                            <p:tgtEl>
                                              <p:spTgt spid="30"/>
                                            </p:tgtEl>
                                          </p:cBhvr>
                                          <p:to x="100000" y="100000"/>
                                        </p:animScale>
                                        <p:animScale>
                                          <p:cBhvr>
                                            <p:cTn id="139" dur="26">
                                              <p:stCondLst>
                                                <p:cond delay="1808"/>
                                              </p:stCondLst>
                                            </p:cTn>
                                            <p:tgtEl>
                                              <p:spTgt spid="30"/>
                                            </p:tgtEl>
                                          </p:cBhvr>
                                          <p:to x="100000" y="95000"/>
                                        </p:animScale>
                                        <p:animScale>
                                          <p:cBhvr>
                                            <p:cTn id="140" dur="166" decel="50000">
                                              <p:stCondLst>
                                                <p:cond delay="1834"/>
                                              </p:stCondLst>
                                            </p:cTn>
                                            <p:tgtEl>
                                              <p:spTgt spid="30"/>
                                            </p:tgtEl>
                                          </p:cBhvr>
                                          <p:to x="100000" y="100000"/>
                                        </p:animScale>
                                      </p:childTnLst>
                                    </p:cTn>
                                  </p:par>
                                  <p:par>
                                    <p:cTn id="141" presetID="26" presetClass="entr" presetSubtype="0" fill="hold" nodeType="withEffect">
                                      <p:stCondLst>
                                        <p:cond delay="3600"/>
                                      </p:stCondLst>
                                      <p:childTnLst>
                                        <p:set>
                                          <p:cBhvr>
                                            <p:cTn id="142" dur="1" fill="hold">
                                              <p:stCondLst>
                                                <p:cond delay="0"/>
                                              </p:stCondLst>
                                            </p:cTn>
                                            <p:tgtEl>
                                              <p:spTgt spid="38"/>
                                            </p:tgtEl>
                                            <p:attrNameLst>
                                              <p:attrName>style.visibility</p:attrName>
                                            </p:attrNameLst>
                                          </p:cBhvr>
                                          <p:to>
                                            <p:strVal val="visible"/>
                                          </p:to>
                                        </p:set>
                                        <p:animEffect transition="in" filter="wipe(down)">
                                          <p:cBhvr>
                                            <p:cTn id="143" dur="580">
                                              <p:stCondLst>
                                                <p:cond delay="0"/>
                                              </p:stCondLst>
                                            </p:cTn>
                                            <p:tgtEl>
                                              <p:spTgt spid="38"/>
                                            </p:tgtEl>
                                          </p:cBhvr>
                                        </p:animEffect>
                                        <p:anim calcmode="lin" valueType="num">
                                          <p:cBhvr>
                                            <p:cTn id="144" dur="1822" tmFilter="0,0; 0.14,0.36; 0.43,0.73; 0.71,0.91; 1.0,1.0">
                                              <p:stCondLst>
                                                <p:cond delay="0"/>
                                              </p:stCondLst>
                                            </p:cTn>
                                            <p:tgtEl>
                                              <p:spTgt spid="38"/>
                                            </p:tgtEl>
                                            <p:attrNameLst>
                                              <p:attrName>ppt_x</p:attrName>
                                            </p:attrNameLst>
                                          </p:cBhvr>
                                          <p:tavLst>
                                            <p:tav tm="0">
                                              <p:val>
                                                <p:strVal val="#ppt_x-0.25"/>
                                              </p:val>
                                            </p:tav>
                                            <p:tav tm="100000">
                                              <p:val>
                                                <p:strVal val="#ppt_x"/>
                                              </p:val>
                                            </p:tav>
                                          </p:tavLst>
                                        </p:anim>
                                        <p:anim calcmode="lin" valueType="num">
                                          <p:cBhvr>
                                            <p:cTn id="145" dur="664" tmFilter="0.0,0.0; 0.25,0.07; 0.50,0.2; 0.75,0.467; 1.0,1.0">
                                              <p:stCondLst>
                                                <p:cond delay="0"/>
                                              </p:stCondLst>
                                            </p:cTn>
                                            <p:tgtEl>
                                              <p:spTgt spid="38"/>
                                            </p:tgtEl>
                                            <p:attrNameLst>
                                              <p:attrName>ppt_y</p:attrName>
                                            </p:attrNameLst>
                                          </p:cBhvr>
                                          <p:tavLst>
                                            <p:tav tm="0" fmla="#ppt_y-sin(pi*$)/3">
                                              <p:val>
                                                <p:fltVal val="0.5"/>
                                              </p:val>
                                            </p:tav>
                                            <p:tav tm="100000">
                                              <p:val>
                                                <p:fltVal val="1"/>
                                              </p:val>
                                            </p:tav>
                                          </p:tavLst>
                                        </p:anim>
                                        <p:anim calcmode="lin" valueType="num">
                                          <p:cBhvr>
                                            <p:cTn id="146" dur="664" tmFilter="0, 0; 0.125,0.2665; 0.25,0.4; 0.375,0.465; 0.5,0.5;  0.625,0.535; 0.75,0.6; 0.875,0.7335; 1,1">
                                              <p:stCondLst>
                                                <p:cond delay="664"/>
                                              </p:stCondLst>
                                            </p:cTn>
                                            <p:tgtEl>
                                              <p:spTgt spid="38"/>
                                            </p:tgtEl>
                                            <p:attrNameLst>
                                              <p:attrName>ppt_y</p:attrName>
                                            </p:attrNameLst>
                                          </p:cBhvr>
                                          <p:tavLst>
                                            <p:tav tm="0" fmla="#ppt_y-sin(pi*$)/9">
                                              <p:val>
                                                <p:fltVal val="0"/>
                                              </p:val>
                                            </p:tav>
                                            <p:tav tm="100000">
                                              <p:val>
                                                <p:fltVal val="1"/>
                                              </p:val>
                                            </p:tav>
                                          </p:tavLst>
                                        </p:anim>
                                        <p:anim calcmode="lin" valueType="num">
                                          <p:cBhvr>
                                            <p:cTn id="147" dur="332" tmFilter="0, 0; 0.125,0.2665; 0.25,0.4; 0.375,0.465; 0.5,0.5;  0.625,0.535; 0.75,0.6; 0.875,0.7335; 1,1">
                                              <p:stCondLst>
                                                <p:cond delay="1324"/>
                                              </p:stCondLst>
                                            </p:cTn>
                                            <p:tgtEl>
                                              <p:spTgt spid="38"/>
                                            </p:tgtEl>
                                            <p:attrNameLst>
                                              <p:attrName>ppt_y</p:attrName>
                                            </p:attrNameLst>
                                          </p:cBhvr>
                                          <p:tavLst>
                                            <p:tav tm="0" fmla="#ppt_y-sin(pi*$)/27">
                                              <p:val>
                                                <p:fltVal val="0"/>
                                              </p:val>
                                            </p:tav>
                                            <p:tav tm="100000">
                                              <p:val>
                                                <p:fltVal val="1"/>
                                              </p:val>
                                            </p:tav>
                                          </p:tavLst>
                                        </p:anim>
                                        <p:anim calcmode="lin" valueType="num">
                                          <p:cBhvr>
                                            <p:cTn id="148" dur="164" tmFilter="0, 0; 0.125,0.2665; 0.25,0.4; 0.375,0.465; 0.5,0.5;  0.625,0.535; 0.75,0.6; 0.875,0.7335; 1,1">
                                              <p:stCondLst>
                                                <p:cond delay="1656"/>
                                              </p:stCondLst>
                                            </p:cTn>
                                            <p:tgtEl>
                                              <p:spTgt spid="38"/>
                                            </p:tgtEl>
                                            <p:attrNameLst>
                                              <p:attrName>ppt_y</p:attrName>
                                            </p:attrNameLst>
                                          </p:cBhvr>
                                          <p:tavLst>
                                            <p:tav tm="0" fmla="#ppt_y-sin(pi*$)/81">
                                              <p:val>
                                                <p:fltVal val="0"/>
                                              </p:val>
                                            </p:tav>
                                            <p:tav tm="100000">
                                              <p:val>
                                                <p:fltVal val="1"/>
                                              </p:val>
                                            </p:tav>
                                          </p:tavLst>
                                        </p:anim>
                                        <p:animScale>
                                          <p:cBhvr>
                                            <p:cTn id="149" dur="26">
                                              <p:stCondLst>
                                                <p:cond delay="650"/>
                                              </p:stCondLst>
                                            </p:cTn>
                                            <p:tgtEl>
                                              <p:spTgt spid="38"/>
                                            </p:tgtEl>
                                          </p:cBhvr>
                                          <p:to x="100000" y="60000"/>
                                        </p:animScale>
                                        <p:animScale>
                                          <p:cBhvr>
                                            <p:cTn id="150" dur="166" decel="50000">
                                              <p:stCondLst>
                                                <p:cond delay="676"/>
                                              </p:stCondLst>
                                            </p:cTn>
                                            <p:tgtEl>
                                              <p:spTgt spid="38"/>
                                            </p:tgtEl>
                                          </p:cBhvr>
                                          <p:to x="100000" y="100000"/>
                                        </p:animScale>
                                        <p:animScale>
                                          <p:cBhvr>
                                            <p:cTn id="151" dur="26">
                                              <p:stCondLst>
                                                <p:cond delay="1312"/>
                                              </p:stCondLst>
                                            </p:cTn>
                                            <p:tgtEl>
                                              <p:spTgt spid="38"/>
                                            </p:tgtEl>
                                          </p:cBhvr>
                                          <p:to x="100000" y="80000"/>
                                        </p:animScale>
                                        <p:animScale>
                                          <p:cBhvr>
                                            <p:cTn id="152" dur="166" decel="50000">
                                              <p:stCondLst>
                                                <p:cond delay="1338"/>
                                              </p:stCondLst>
                                            </p:cTn>
                                            <p:tgtEl>
                                              <p:spTgt spid="38"/>
                                            </p:tgtEl>
                                          </p:cBhvr>
                                          <p:to x="100000" y="100000"/>
                                        </p:animScale>
                                        <p:animScale>
                                          <p:cBhvr>
                                            <p:cTn id="153" dur="26">
                                              <p:stCondLst>
                                                <p:cond delay="1642"/>
                                              </p:stCondLst>
                                            </p:cTn>
                                            <p:tgtEl>
                                              <p:spTgt spid="38"/>
                                            </p:tgtEl>
                                          </p:cBhvr>
                                          <p:to x="100000" y="90000"/>
                                        </p:animScale>
                                        <p:animScale>
                                          <p:cBhvr>
                                            <p:cTn id="154" dur="166" decel="50000">
                                              <p:stCondLst>
                                                <p:cond delay="1668"/>
                                              </p:stCondLst>
                                            </p:cTn>
                                            <p:tgtEl>
                                              <p:spTgt spid="38"/>
                                            </p:tgtEl>
                                          </p:cBhvr>
                                          <p:to x="100000" y="100000"/>
                                        </p:animScale>
                                        <p:animScale>
                                          <p:cBhvr>
                                            <p:cTn id="155" dur="26">
                                              <p:stCondLst>
                                                <p:cond delay="1808"/>
                                              </p:stCondLst>
                                            </p:cTn>
                                            <p:tgtEl>
                                              <p:spTgt spid="38"/>
                                            </p:tgtEl>
                                          </p:cBhvr>
                                          <p:to x="100000" y="95000"/>
                                        </p:animScale>
                                        <p:animScale>
                                          <p:cBhvr>
                                            <p:cTn id="156" dur="166" decel="50000">
                                              <p:stCondLst>
                                                <p:cond delay="1834"/>
                                              </p:stCondLst>
                                            </p:cTn>
                                            <p:tgtEl>
                                              <p:spTgt spid="38"/>
                                            </p:tgtEl>
                                          </p:cBhvr>
                                          <p:to x="100000" y="100000"/>
                                        </p:animScale>
                                      </p:childTnLst>
                                    </p:cTn>
                                  </p:par>
                                  <p:par>
                                    <p:cTn id="157" presetID="26" presetClass="entr" presetSubtype="0" fill="hold" grpId="0" nodeType="withEffect">
                                      <p:stCondLst>
                                        <p:cond delay="3600"/>
                                      </p:stCondLst>
                                      <p:childTnLst>
                                        <p:set>
                                          <p:cBhvr>
                                            <p:cTn id="158" dur="1" fill="hold">
                                              <p:stCondLst>
                                                <p:cond delay="0"/>
                                              </p:stCondLst>
                                            </p:cTn>
                                            <p:tgtEl>
                                              <p:spTgt spid="2"/>
                                            </p:tgtEl>
                                            <p:attrNameLst>
                                              <p:attrName>style.visibility</p:attrName>
                                            </p:attrNameLst>
                                          </p:cBhvr>
                                          <p:to>
                                            <p:strVal val="visible"/>
                                          </p:to>
                                        </p:set>
                                        <p:animEffect transition="in" filter="wipe(down)">
                                          <p:cBhvr>
                                            <p:cTn id="159" dur="580">
                                              <p:stCondLst>
                                                <p:cond delay="0"/>
                                              </p:stCondLst>
                                            </p:cTn>
                                            <p:tgtEl>
                                              <p:spTgt spid="2"/>
                                            </p:tgtEl>
                                          </p:cBhvr>
                                        </p:animEffect>
                                        <p:anim calcmode="lin" valueType="num">
                                          <p:cBhvr>
                                            <p:cTn id="160"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61"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62"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63"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64"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65" dur="26">
                                              <p:stCondLst>
                                                <p:cond delay="650"/>
                                              </p:stCondLst>
                                            </p:cTn>
                                            <p:tgtEl>
                                              <p:spTgt spid="2"/>
                                            </p:tgtEl>
                                          </p:cBhvr>
                                          <p:to x="100000" y="60000"/>
                                        </p:animScale>
                                        <p:animScale>
                                          <p:cBhvr>
                                            <p:cTn id="166" dur="166" decel="50000">
                                              <p:stCondLst>
                                                <p:cond delay="676"/>
                                              </p:stCondLst>
                                            </p:cTn>
                                            <p:tgtEl>
                                              <p:spTgt spid="2"/>
                                            </p:tgtEl>
                                          </p:cBhvr>
                                          <p:to x="100000" y="100000"/>
                                        </p:animScale>
                                        <p:animScale>
                                          <p:cBhvr>
                                            <p:cTn id="167" dur="26">
                                              <p:stCondLst>
                                                <p:cond delay="1312"/>
                                              </p:stCondLst>
                                            </p:cTn>
                                            <p:tgtEl>
                                              <p:spTgt spid="2"/>
                                            </p:tgtEl>
                                          </p:cBhvr>
                                          <p:to x="100000" y="80000"/>
                                        </p:animScale>
                                        <p:animScale>
                                          <p:cBhvr>
                                            <p:cTn id="168" dur="166" decel="50000">
                                              <p:stCondLst>
                                                <p:cond delay="1338"/>
                                              </p:stCondLst>
                                            </p:cTn>
                                            <p:tgtEl>
                                              <p:spTgt spid="2"/>
                                            </p:tgtEl>
                                          </p:cBhvr>
                                          <p:to x="100000" y="100000"/>
                                        </p:animScale>
                                        <p:animScale>
                                          <p:cBhvr>
                                            <p:cTn id="169" dur="26">
                                              <p:stCondLst>
                                                <p:cond delay="1642"/>
                                              </p:stCondLst>
                                            </p:cTn>
                                            <p:tgtEl>
                                              <p:spTgt spid="2"/>
                                            </p:tgtEl>
                                          </p:cBhvr>
                                          <p:to x="100000" y="90000"/>
                                        </p:animScale>
                                        <p:animScale>
                                          <p:cBhvr>
                                            <p:cTn id="170" dur="166" decel="50000">
                                              <p:stCondLst>
                                                <p:cond delay="1668"/>
                                              </p:stCondLst>
                                            </p:cTn>
                                            <p:tgtEl>
                                              <p:spTgt spid="2"/>
                                            </p:tgtEl>
                                          </p:cBhvr>
                                          <p:to x="100000" y="100000"/>
                                        </p:animScale>
                                        <p:animScale>
                                          <p:cBhvr>
                                            <p:cTn id="171" dur="26">
                                              <p:stCondLst>
                                                <p:cond delay="1808"/>
                                              </p:stCondLst>
                                            </p:cTn>
                                            <p:tgtEl>
                                              <p:spTgt spid="2"/>
                                            </p:tgtEl>
                                          </p:cBhvr>
                                          <p:to x="100000" y="95000"/>
                                        </p:animScale>
                                        <p:animScale>
                                          <p:cBhvr>
                                            <p:cTn id="172" dur="166" decel="50000">
                                              <p:stCondLst>
                                                <p:cond delay="1834"/>
                                              </p:stCondLst>
                                            </p:cTn>
                                            <p:tgtEl>
                                              <p:spTgt spid="2"/>
                                            </p:tgtEl>
                                          </p:cBhvr>
                                          <p:to x="100000" y="100000"/>
                                        </p:animScale>
                                      </p:childTnLst>
                                    </p:cTn>
                                  </p:par>
                                  <p:par>
                                    <p:cTn id="173" presetID="56" presetClass="entr" presetSubtype="0" fill="hold" grpId="0" nodeType="withEffect">
                                      <p:stCondLst>
                                        <p:cond delay="5600"/>
                                      </p:stCondLst>
                                      <p:iterate type="lt">
                                        <p:tmPct val="10000"/>
                                      </p:iterate>
                                      <p:childTnLst>
                                        <p:set>
                                          <p:cBhvr>
                                            <p:cTn id="174" dur="1" fill="hold">
                                              <p:stCondLst>
                                                <p:cond delay="0"/>
                                              </p:stCondLst>
                                            </p:cTn>
                                            <p:tgtEl>
                                              <p:spTgt spid="3"/>
                                            </p:tgtEl>
                                            <p:attrNameLst>
                                              <p:attrName>style.visibility</p:attrName>
                                            </p:attrNameLst>
                                          </p:cBhvr>
                                          <p:to>
                                            <p:strVal val="visible"/>
                                          </p:to>
                                        </p:set>
                                        <p:anim by="(-#ppt_w*2)" calcmode="lin" valueType="num">
                                          <p:cBhvr rctx="PPT">
                                            <p:cTn id="175" dur="500" autoRev="1" fill="hold">
                                              <p:stCondLst>
                                                <p:cond delay="0"/>
                                              </p:stCondLst>
                                            </p:cTn>
                                            <p:tgtEl>
                                              <p:spTgt spid="3"/>
                                            </p:tgtEl>
                                            <p:attrNameLst>
                                              <p:attrName>ppt_w</p:attrName>
                                            </p:attrNameLst>
                                          </p:cBhvr>
                                        </p:anim>
                                        <p:anim by="(#ppt_w*0.50)" calcmode="lin" valueType="num">
                                          <p:cBhvr>
                                            <p:cTn id="176" dur="500" decel="50000" autoRev="1" fill="hold">
                                              <p:stCondLst>
                                                <p:cond delay="0"/>
                                              </p:stCondLst>
                                            </p:cTn>
                                            <p:tgtEl>
                                              <p:spTgt spid="3"/>
                                            </p:tgtEl>
                                            <p:attrNameLst>
                                              <p:attrName>ppt_x</p:attrName>
                                            </p:attrNameLst>
                                          </p:cBhvr>
                                        </p:anim>
                                        <p:anim from="(-#ppt_h/2)" to="(#ppt_y)" calcmode="lin" valueType="num">
                                          <p:cBhvr>
                                            <p:cTn id="177" dur="1000" fill="hold">
                                              <p:stCondLst>
                                                <p:cond delay="0"/>
                                              </p:stCondLst>
                                            </p:cTn>
                                            <p:tgtEl>
                                              <p:spTgt spid="3"/>
                                            </p:tgtEl>
                                            <p:attrNameLst>
                                              <p:attrName>ppt_y</p:attrName>
                                            </p:attrNameLst>
                                          </p:cBhvr>
                                        </p:anim>
                                        <p:animRot by="21600000">
                                          <p:cBhvr>
                                            <p:cTn id="178" dur="1000" fill="hold">
                                              <p:stCondLst>
                                                <p:cond delay="0"/>
                                              </p:stCondLst>
                                            </p:cTn>
                                            <p:tgtEl>
                                              <p:spTgt spid="3"/>
                                            </p:tgtEl>
                                            <p:attrNameLst>
                                              <p:attrName>r</p:attrName>
                                            </p:attrNameLst>
                                          </p:cBhvr>
                                        </p:animRot>
                                      </p:childTnLst>
                                    </p:cTn>
                                  </p:par>
                                  <p:par>
                                    <p:cTn id="179" presetID="41" presetClass="entr" presetSubtype="0" fill="hold" grpId="0" nodeType="withEffect">
                                      <p:stCondLst>
                                        <p:cond delay="4000"/>
                                      </p:stCondLst>
                                      <p:iterate type="lt">
                                        <p:tmPct val="10000"/>
                                      </p:iterate>
                                      <p:childTnLst>
                                        <p:set>
                                          <p:cBhvr>
                                            <p:cTn id="180" dur="1" fill="hold">
                                              <p:stCondLst>
                                                <p:cond delay="0"/>
                                              </p:stCondLst>
                                            </p:cTn>
                                            <p:tgtEl>
                                              <p:spTgt spid="6"/>
                                            </p:tgtEl>
                                            <p:attrNameLst>
                                              <p:attrName>style.visibility</p:attrName>
                                            </p:attrNameLst>
                                          </p:cBhvr>
                                          <p:to>
                                            <p:strVal val="visible"/>
                                          </p:to>
                                        </p:set>
                                        <p:anim calcmode="lin" valueType="num">
                                          <p:cBhvr>
                                            <p:cTn id="181"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182" dur="500" fill="hold"/>
                                            <p:tgtEl>
                                              <p:spTgt spid="6"/>
                                            </p:tgtEl>
                                            <p:attrNameLst>
                                              <p:attrName>ppt_y</p:attrName>
                                            </p:attrNameLst>
                                          </p:cBhvr>
                                          <p:tavLst>
                                            <p:tav tm="0">
                                              <p:val>
                                                <p:strVal val="#ppt_y"/>
                                              </p:val>
                                            </p:tav>
                                            <p:tav tm="100000">
                                              <p:val>
                                                <p:strVal val="#ppt_y"/>
                                              </p:val>
                                            </p:tav>
                                          </p:tavLst>
                                        </p:anim>
                                        <p:anim calcmode="lin" valueType="num">
                                          <p:cBhvr>
                                            <p:cTn id="183"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84"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85" dur="500" tmFilter="0,0; .5, 1; 1, 1"/>
                                            <p:tgtEl>
                                              <p:spTgt spid="6"/>
                                            </p:tgtEl>
                                          </p:cBhvr>
                                        </p:animEffect>
                                      </p:childTnLst>
                                    </p:cTn>
                                  </p:par>
                                  <p:par>
                                    <p:cTn id="186" presetID="32" presetClass="emph" presetSubtype="0" repeatCount="3000" fill="hold" nodeType="withEffect">
                                      <p:stCondLst>
                                        <p:cond delay="2700"/>
                                      </p:stCondLst>
                                      <p:childTnLst>
                                        <p:animRot by="120000">
                                          <p:cBhvr>
                                            <p:cTn id="187" dur="100" fill="hold">
                                              <p:stCondLst>
                                                <p:cond delay="0"/>
                                              </p:stCondLst>
                                            </p:cTn>
                                            <p:tgtEl>
                                              <p:spTgt spid="26"/>
                                            </p:tgtEl>
                                            <p:attrNameLst>
                                              <p:attrName>r</p:attrName>
                                            </p:attrNameLst>
                                          </p:cBhvr>
                                        </p:animRot>
                                        <p:animRot by="-240000">
                                          <p:cBhvr>
                                            <p:cTn id="188" dur="200" fill="hold">
                                              <p:stCondLst>
                                                <p:cond delay="200"/>
                                              </p:stCondLst>
                                            </p:cTn>
                                            <p:tgtEl>
                                              <p:spTgt spid="26"/>
                                            </p:tgtEl>
                                            <p:attrNameLst>
                                              <p:attrName>r</p:attrName>
                                            </p:attrNameLst>
                                          </p:cBhvr>
                                        </p:animRot>
                                        <p:animRot by="240000">
                                          <p:cBhvr>
                                            <p:cTn id="189" dur="200" fill="hold">
                                              <p:stCondLst>
                                                <p:cond delay="400"/>
                                              </p:stCondLst>
                                            </p:cTn>
                                            <p:tgtEl>
                                              <p:spTgt spid="26"/>
                                            </p:tgtEl>
                                            <p:attrNameLst>
                                              <p:attrName>r</p:attrName>
                                            </p:attrNameLst>
                                          </p:cBhvr>
                                        </p:animRot>
                                        <p:animRot by="-240000">
                                          <p:cBhvr>
                                            <p:cTn id="190" dur="200" fill="hold">
                                              <p:stCondLst>
                                                <p:cond delay="600"/>
                                              </p:stCondLst>
                                            </p:cTn>
                                            <p:tgtEl>
                                              <p:spTgt spid="26"/>
                                            </p:tgtEl>
                                            <p:attrNameLst>
                                              <p:attrName>r</p:attrName>
                                            </p:attrNameLst>
                                          </p:cBhvr>
                                        </p:animRot>
                                        <p:animRot by="120000">
                                          <p:cBhvr>
                                            <p:cTn id="191" dur="200" fill="hold">
                                              <p:stCondLst>
                                                <p:cond delay="800"/>
                                              </p:stCondLst>
                                            </p:cTn>
                                            <p:tgtEl>
                                              <p:spTgt spid="26"/>
                                            </p:tgtEl>
                                            <p:attrNameLst>
                                              <p:attrName>r</p:attrName>
                                            </p:attrNameLst>
                                          </p:cBhvr>
                                        </p:animRot>
                                      </p:childTnLst>
                                    </p:cTn>
                                  </p:par>
                                  <p:par>
                                    <p:cTn id="192" presetID="2" presetClass="entr" presetSubtype="4" fill="hold" nodeType="withEffect" p14:presetBounceEnd="75000">
                                      <p:stCondLst>
                                        <p:cond delay="0"/>
                                      </p:stCondLst>
                                      <p:childTnLst>
                                        <p:set>
                                          <p:cBhvr>
                                            <p:cTn id="193" dur="1" fill="hold">
                                              <p:stCondLst>
                                                <p:cond delay="0"/>
                                              </p:stCondLst>
                                            </p:cTn>
                                            <p:tgtEl>
                                              <p:spTgt spid="23"/>
                                            </p:tgtEl>
                                            <p:attrNameLst>
                                              <p:attrName>style.visibility</p:attrName>
                                            </p:attrNameLst>
                                          </p:cBhvr>
                                          <p:to>
                                            <p:strVal val="visible"/>
                                          </p:to>
                                        </p:set>
                                        <p:anim calcmode="lin" valueType="num" p14:bounceEnd="75000">
                                          <p:cBhvr additive="base">
                                            <p:cTn id="194" dur="2000" fill="hold"/>
                                            <p:tgtEl>
                                              <p:spTgt spid="23"/>
                                            </p:tgtEl>
                                            <p:attrNameLst>
                                              <p:attrName>ppt_x</p:attrName>
                                            </p:attrNameLst>
                                          </p:cBhvr>
                                          <p:tavLst>
                                            <p:tav tm="0">
                                              <p:val>
                                                <p:strVal val="#ppt_x"/>
                                              </p:val>
                                            </p:tav>
                                            <p:tav tm="100000">
                                              <p:val>
                                                <p:strVal val="#ppt_x"/>
                                              </p:val>
                                            </p:tav>
                                          </p:tavLst>
                                        </p:anim>
                                        <p:anim calcmode="lin" valueType="num" p14:bounceEnd="75000">
                                          <p:cBhvr additive="base">
                                            <p:cTn id="195" dur="2000" fill="hold"/>
                                            <p:tgtEl>
                                              <p:spTgt spid="23"/>
                                            </p:tgtEl>
                                            <p:attrNameLst>
                                              <p:attrName>ppt_y</p:attrName>
                                            </p:attrNameLst>
                                          </p:cBhvr>
                                          <p:tavLst>
                                            <p:tav tm="0">
                                              <p:val>
                                                <p:strVal val="1+#ppt_h/2"/>
                                              </p:val>
                                            </p:tav>
                                            <p:tav tm="100000">
                                              <p:val>
                                                <p:strVal val="#ppt_y"/>
                                              </p:val>
                                            </p:tav>
                                          </p:tavLst>
                                        </p:anim>
                                      </p:childTnLst>
                                    </p:cTn>
                                  </p:par>
                                  <p:par>
                                    <p:cTn id="196" presetID="2" presetClass="entr" presetSubtype="4" fill="hold" nodeType="withEffect" p14:presetBounceEnd="75000">
                                      <p:stCondLst>
                                        <p:cond delay="500"/>
                                      </p:stCondLst>
                                      <p:childTnLst>
                                        <p:set>
                                          <p:cBhvr>
                                            <p:cTn id="197" dur="1" fill="hold">
                                              <p:stCondLst>
                                                <p:cond delay="0"/>
                                              </p:stCondLst>
                                            </p:cTn>
                                            <p:tgtEl>
                                              <p:spTgt spid="25"/>
                                            </p:tgtEl>
                                            <p:attrNameLst>
                                              <p:attrName>style.visibility</p:attrName>
                                            </p:attrNameLst>
                                          </p:cBhvr>
                                          <p:to>
                                            <p:strVal val="visible"/>
                                          </p:to>
                                        </p:set>
                                        <p:anim calcmode="lin" valueType="num" p14:bounceEnd="75000">
                                          <p:cBhvr additive="base">
                                            <p:cTn id="198" dur="2000" fill="hold"/>
                                            <p:tgtEl>
                                              <p:spTgt spid="25"/>
                                            </p:tgtEl>
                                            <p:attrNameLst>
                                              <p:attrName>ppt_x</p:attrName>
                                            </p:attrNameLst>
                                          </p:cBhvr>
                                          <p:tavLst>
                                            <p:tav tm="0">
                                              <p:val>
                                                <p:strVal val="#ppt_x"/>
                                              </p:val>
                                            </p:tav>
                                            <p:tav tm="100000">
                                              <p:val>
                                                <p:strVal val="#ppt_x"/>
                                              </p:val>
                                            </p:tav>
                                          </p:tavLst>
                                        </p:anim>
                                        <p:anim calcmode="lin" valueType="num" p14:bounceEnd="75000">
                                          <p:cBhvr additive="base">
                                            <p:cTn id="199" dur="2000" fill="hold"/>
                                            <p:tgtEl>
                                              <p:spTgt spid="25"/>
                                            </p:tgtEl>
                                            <p:attrNameLst>
                                              <p:attrName>ppt_y</p:attrName>
                                            </p:attrNameLst>
                                          </p:cBhvr>
                                          <p:tavLst>
                                            <p:tav tm="0">
                                              <p:val>
                                                <p:strVal val="1+#ppt_h/2"/>
                                              </p:val>
                                            </p:tav>
                                            <p:tav tm="100000">
                                              <p:val>
                                                <p:strVal val="#ppt_y"/>
                                              </p:val>
                                            </p:tav>
                                          </p:tavLst>
                                        </p:anim>
                                      </p:childTnLst>
                                    </p:cTn>
                                  </p:par>
                                  <p:par>
                                    <p:cTn id="200" presetID="2" presetClass="entr" presetSubtype="4" fill="hold" nodeType="withEffect" p14:presetBounceEnd="75000">
                                      <p:stCondLst>
                                        <p:cond delay="0"/>
                                      </p:stCondLst>
                                      <p:childTnLst>
                                        <p:set>
                                          <p:cBhvr>
                                            <p:cTn id="201" dur="1" fill="hold">
                                              <p:stCondLst>
                                                <p:cond delay="0"/>
                                              </p:stCondLst>
                                            </p:cTn>
                                            <p:tgtEl>
                                              <p:spTgt spid="9"/>
                                            </p:tgtEl>
                                            <p:attrNameLst>
                                              <p:attrName>style.visibility</p:attrName>
                                            </p:attrNameLst>
                                          </p:cBhvr>
                                          <p:to>
                                            <p:strVal val="visible"/>
                                          </p:to>
                                        </p:set>
                                        <p:anim calcmode="lin" valueType="num" p14:bounceEnd="75000">
                                          <p:cBhvr additive="base">
                                            <p:cTn id="202" dur="2000" fill="hold"/>
                                            <p:tgtEl>
                                              <p:spTgt spid="9"/>
                                            </p:tgtEl>
                                            <p:attrNameLst>
                                              <p:attrName>ppt_x</p:attrName>
                                            </p:attrNameLst>
                                          </p:cBhvr>
                                          <p:tavLst>
                                            <p:tav tm="0">
                                              <p:val>
                                                <p:strVal val="#ppt_x"/>
                                              </p:val>
                                            </p:tav>
                                            <p:tav tm="100000">
                                              <p:val>
                                                <p:strVal val="#ppt_x"/>
                                              </p:val>
                                            </p:tav>
                                          </p:tavLst>
                                        </p:anim>
                                        <p:anim calcmode="lin" valueType="num" p14:bounceEnd="75000">
                                          <p:cBhvr additive="base">
                                            <p:cTn id="203" dur="2000" fill="hold"/>
                                            <p:tgtEl>
                                              <p:spTgt spid="9"/>
                                            </p:tgtEl>
                                            <p:attrNameLst>
                                              <p:attrName>ppt_y</p:attrName>
                                            </p:attrNameLst>
                                          </p:cBhvr>
                                          <p:tavLst>
                                            <p:tav tm="0">
                                              <p:val>
                                                <p:strVal val="1+#ppt_h/2"/>
                                              </p:val>
                                            </p:tav>
                                            <p:tav tm="100000">
                                              <p:val>
                                                <p:strVal val="#ppt_y"/>
                                              </p:val>
                                            </p:tav>
                                          </p:tavLst>
                                        </p:anim>
                                      </p:childTnLst>
                                    </p:cTn>
                                  </p:par>
                                  <p:par>
                                    <p:cTn id="204" presetID="26" presetClass="entr" presetSubtype="0" fill="hold" nodeType="withEffect">
                                      <p:stCondLst>
                                        <p:cond delay="600"/>
                                      </p:stCondLst>
                                      <p:childTnLst>
                                        <p:set>
                                          <p:cBhvr>
                                            <p:cTn id="205" dur="1" fill="hold">
                                              <p:stCondLst>
                                                <p:cond delay="0"/>
                                              </p:stCondLst>
                                            </p:cTn>
                                            <p:tgtEl>
                                              <p:spTgt spid="10"/>
                                            </p:tgtEl>
                                            <p:attrNameLst>
                                              <p:attrName>style.visibility</p:attrName>
                                            </p:attrNameLst>
                                          </p:cBhvr>
                                          <p:to>
                                            <p:strVal val="visible"/>
                                          </p:to>
                                        </p:set>
                                        <p:animEffect transition="in" filter="wipe(down)">
                                          <p:cBhvr>
                                            <p:cTn id="206" dur="580">
                                              <p:stCondLst>
                                                <p:cond delay="0"/>
                                              </p:stCondLst>
                                            </p:cTn>
                                            <p:tgtEl>
                                              <p:spTgt spid="10"/>
                                            </p:tgtEl>
                                          </p:cBhvr>
                                        </p:animEffect>
                                        <p:anim calcmode="lin" valueType="num">
                                          <p:cBhvr>
                                            <p:cTn id="207"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08"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09"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10"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11"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12" dur="26">
                                              <p:stCondLst>
                                                <p:cond delay="650"/>
                                              </p:stCondLst>
                                            </p:cTn>
                                            <p:tgtEl>
                                              <p:spTgt spid="10"/>
                                            </p:tgtEl>
                                          </p:cBhvr>
                                          <p:to x="100000" y="60000"/>
                                        </p:animScale>
                                        <p:animScale>
                                          <p:cBhvr>
                                            <p:cTn id="213" dur="166" decel="50000">
                                              <p:stCondLst>
                                                <p:cond delay="676"/>
                                              </p:stCondLst>
                                            </p:cTn>
                                            <p:tgtEl>
                                              <p:spTgt spid="10"/>
                                            </p:tgtEl>
                                          </p:cBhvr>
                                          <p:to x="100000" y="100000"/>
                                        </p:animScale>
                                        <p:animScale>
                                          <p:cBhvr>
                                            <p:cTn id="214" dur="26">
                                              <p:stCondLst>
                                                <p:cond delay="1312"/>
                                              </p:stCondLst>
                                            </p:cTn>
                                            <p:tgtEl>
                                              <p:spTgt spid="10"/>
                                            </p:tgtEl>
                                          </p:cBhvr>
                                          <p:to x="100000" y="80000"/>
                                        </p:animScale>
                                        <p:animScale>
                                          <p:cBhvr>
                                            <p:cTn id="215" dur="166" decel="50000">
                                              <p:stCondLst>
                                                <p:cond delay="1338"/>
                                              </p:stCondLst>
                                            </p:cTn>
                                            <p:tgtEl>
                                              <p:spTgt spid="10"/>
                                            </p:tgtEl>
                                          </p:cBhvr>
                                          <p:to x="100000" y="100000"/>
                                        </p:animScale>
                                        <p:animScale>
                                          <p:cBhvr>
                                            <p:cTn id="216" dur="26">
                                              <p:stCondLst>
                                                <p:cond delay="1642"/>
                                              </p:stCondLst>
                                            </p:cTn>
                                            <p:tgtEl>
                                              <p:spTgt spid="10"/>
                                            </p:tgtEl>
                                          </p:cBhvr>
                                          <p:to x="100000" y="90000"/>
                                        </p:animScale>
                                        <p:animScale>
                                          <p:cBhvr>
                                            <p:cTn id="217" dur="166" decel="50000">
                                              <p:stCondLst>
                                                <p:cond delay="1668"/>
                                              </p:stCondLst>
                                            </p:cTn>
                                            <p:tgtEl>
                                              <p:spTgt spid="10"/>
                                            </p:tgtEl>
                                          </p:cBhvr>
                                          <p:to x="100000" y="100000"/>
                                        </p:animScale>
                                        <p:animScale>
                                          <p:cBhvr>
                                            <p:cTn id="218" dur="26">
                                              <p:stCondLst>
                                                <p:cond delay="1808"/>
                                              </p:stCondLst>
                                            </p:cTn>
                                            <p:tgtEl>
                                              <p:spTgt spid="10"/>
                                            </p:tgtEl>
                                          </p:cBhvr>
                                          <p:to x="100000" y="95000"/>
                                        </p:animScale>
                                        <p:animScale>
                                          <p:cBhvr>
                                            <p:cTn id="219" dur="166" decel="50000">
                                              <p:stCondLst>
                                                <p:cond delay="1834"/>
                                              </p:stCondLst>
                                            </p:cTn>
                                            <p:tgtEl>
                                              <p:spTgt spid="10"/>
                                            </p:tgtEl>
                                          </p:cBhvr>
                                          <p:to x="100000" y="100000"/>
                                        </p:animScale>
                                      </p:childTnLst>
                                    </p:cTn>
                                  </p:par>
                                  <p:par>
                                    <p:cTn id="220" presetID="26" presetClass="entr" presetSubtype="0" fill="hold" nodeType="withEffect">
                                      <p:stCondLst>
                                        <p:cond delay="1000"/>
                                      </p:stCondLst>
                                      <p:childTnLst>
                                        <p:set>
                                          <p:cBhvr>
                                            <p:cTn id="221" dur="1" fill="hold">
                                              <p:stCondLst>
                                                <p:cond delay="0"/>
                                              </p:stCondLst>
                                            </p:cTn>
                                            <p:tgtEl>
                                              <p:spTgt spid="11"/>
                                            </p:tgtEl>
                                            <p:attrNameLst>
                                              <p:attrName>style.visibility</p:attrName>
                                            </p:attrNameLst>
                                          </p:cBhvr>
                                          <p:to>
                                            <p:strVal val="visible"/>
                                          </p:to>
                                        </p:set>
                                        <p:animEffect transition="in" filter="wipe(down)">
                                          <p:cBhvr>
                                            <p:cTn id="222" dur="580">
                                              <p:stCondLst>
                                                <p:cond delay="0"/>
                                              </p:stCondLst>
                                            </p:cTn>
                                            <p:tgtEl>
                                              <p:spTgt spid="11"/>
                                            </p:tgtEl>
                                          </p:cBhvr>
                                        </p:animEffect>
                                        <p:anim calcmode="lin" valueType="num">
                                          <p:cBhvr>
                                            <p:cTn id="223"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24"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25"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26"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27"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28" dur="26">
                                              <p:stCondLst>
                                                <p:cond delay="650"/>
                                              </p:stCondLst>
                                            </p:cTn>
                                            <p:tgtEl>
                                              <p:spTgt spid="11"/>
                                            </p:tgtEl>
                                          </p:cBhvr>
                                          <p:to x="100000" y="60000"/>
                                        </p:animScale>
                                        <p:animScale>
                                          <p:cBhvr>
                                            <p:cTn id="229" dur="166" decel="50000">
                                              <p:stCondLst>
                                                <p:cond delay="676"/>
                                              </p:stCondLst>
                                            </p:cTn>
                                            <p:tgtEl>
                                              <p:spTgt spid="11"/>
                                            </p:tgtEl>
                                          </p:cBhvr>
                                          <p:to x="100000" y="100000"/>
                                        </p:animScale>
                                        <p:animScale>
                                          <p:cBhvr>
                                            <p:cTn id="230" dur="26">
                                              <p:stCondLst>
                                                <p:cond delay="1312"/>
                                              </p:stCondLst>
                                            </p:cTn>
                                            <p:tgtEl>
                                              <p:spTgt spid="11"/>
                                            </p:tgtEl>
                                          </p:cBhvr>
                                          <p:to x="100000" y="80000"/>
                                        </p:animScale>
                                        <p:animScale>
                                          <p:cBhvr>
                                            <p:cTn id="231" dur="166" decel="50000">
                                              <p:stCondLst>
                                                <p:cond delay="1338"/>
                                              </p:stCondLst>
                                            </p:cTn>
                                            <p:tgtEl>
                                              <p:spTgt spid="11"/>
                                            </p:tgtEl>
                                          </p:cBhvr>
                                          <p:to x="100000" y="100000"/>
                                        </p:animScale>
                                        <p:animScale>
                                          <p:cBhvr>
                                            <p:cTn id="232" dur="26">
                                              <p:stCondLst>
                                                <p:cond delay="1642"/>
                                              </p:stCondLst>
                                            </p:cTn>
                                            <p:tgtEl>
                                              <p:spTgt spid="11"/>
                                            </p:tgtEl>
                                          </p:cBhvr>
                                          <p:to x="100000" y="90000"/>
                                        </p:animScale>
                                        <p:animScale>
                                          <p:cBhvr>
                                            <p:cTn id="233" dur="166" decel="50000">
                                              <p:stCondLst>
                                                <p:cond delay="1668"/>
                                              </p:stCondLst>
                                            </p:cTn>
                                            <p:tgtEl>
                                              <p:spTgt spid="11"/>
                                            </p:tgtEl>
                                          </p:cBhvr>
                                          <p:to x="100000" y="100000"/>
                                        </p:animScale>
                                        <p:animScale>
                                          <p:cBhvr>
                                            <p:cTn id="234" dur="26">
                                              <p:stCondLst>
                                                <p:cond delay="1808"/>
                                              </p:stCondLst>
                                            </p:cTn>
                                            <p:tgtEl>
                                              <p:spTgt spid="11"/>
                                            </p:tgtEl>
                                          </p:cBhvr>
                                          <p:to x="100000" y="95000"/>
                                        </p:animScale>
                                        <p:animScale>
                                          <p:cBhvr>
                                            <p:cTn id="235" dur="166" decel="50000">
                                              <p:stCondLst>
                                                <p:cond delay="1834"/>
                                              </p:stCondLst>
                                            </p:cTn>
                                            <p:tgtEl>
                                              <p:spTgt spid="11"/>
                                            </p:tgtEl>
                                          </p:cBhvr>
                                          <p:to x="100000" y="100000"/>
                                        </p:animScale>
                                      </p:childTnLst>
                                    </p:cTn>
                                  </p:par>
                                  <p:par>
                                    <p:cTn id="236" presetID="22" presetClass="entr" presetSubtype="4" fill="hold" nodeType="withEffect">
                                      <p:stCondLst>
                                        <p:cond delay="1400"/>
                                      </p:stCondLst>
                                      <p:childTnLst>
                                        <p:set>
                                          <p:cBhvr>
                                            <p:cTn id="237" dur="1" fill="hold">
                                              <p:stCondLst>
                                                <p:cond delay="0"/>
                                              </p:stCondLst>
                                            </p:cTn>
                                            <p:tgtEl>
                                              <p:spTgt spid="12"/>
                                            </p:tgtEl>
                                            <p:attrNameLst>
                                              <p:attrName>style.visibility</p:attrName>
                                            </p:attrNameLst>
                                          </p:cBhvr>
                                          <p:to>
                                            <p:strVal val="visible"/>
                                          </p:to>
                                        </p:set>
                                        <p:animEffect transition="in" filter="wipe(down)">
                                          <p:cBhvr>
                                            <p:cTn id="238" dur="1000"/>
                                            <p:tgtEl>
                                              <p:spTgt spid="12"/>
                                            </p:tgtEl>
                                          </p:cBhvr>
                                        </p:animEffect>
                                      </p:childTnLst>
                                    </p:cTn>
                                  </p:par>
                                  <p:par>
                                    <p:cTn id="239" presetID="22" presetClass="entr" presetSubtype="4" fill="hold" nodeType="withEffect">
                                      <p:stCondLst>
                                        <p:cond delay="1700"/>
                                      </p:stCondLst>
                                      <p:childTnLst>
                                        <p:set>
                                          <p:cBhvr>
                                            <p:cTn id="240" dur="1" fill="hold">
                                              <p:stCondLst>
                                                <p:cond delay="0"/>
                                              </p:stCondLst>
                                            </p:cTn>
                                            <p:tgtEl>
                                              <p:spTgt spid="15"/>
                                            </p:tgtEl>
                                            <p:attrNameLst>
                                              <p:attrName>style.visibility</p:attrName>
                                            </p:attrNameLst>
                                          </p:cBhvr>
                                          <p:to>
                                            <p:strVal val="visible"/>
                                          </p:to>
                                        </p:set>
                                        <p:animEffect transition="in" filter="wipe(down)">
                                          <p:cBhvr>
                                            <p:cTn id="241" dur="1000"/>
                                            <p:tgtEl>
                                              <p:spTgt spid="15"/>
                                            </p:tgtEl>
                                          </p:cBhvr>
                                        </p:animEffect>
                                      </p:childTnLst>
                                    </p:cTn>
                                  </p:par>
                                  <p:par>
                                    <p:cTn id="242" presetID="22" presetClass="entr" presetSubtype="4" fill="hold" nodeType="withEffect">
                                      <p:stCondLst>
                                        <p:cond delay="1700"/>
                                      </p:stCondLst>
                                      <p:childTnLst>
                                        <p:set>
                                          <p:cBhvr>
                                            <p:cTn id="243" dur="1" fill="hold">
                                              <p:stCondLst>
                                                <p:cond delay="0"/>
                                              </p:stCondLst>
                                            </p:cTn>
                                            <p:tgtEl>
                                              <p:spTgt spid="21"/>
                                            </p:tgtEl>
                                            <p:attrNameLst>
                                              <p:attrName>style.visibility</p:attrName>
                                            </p:attrNameLst>
                                          </p:cBhvr>
                                          <p:to>
                                            <p:strVal val="visible"/>
                                          </p:to>
                                        </p:set>
                                        <p:animEffect transition="in" filter="wipe(down)">
                                          <p:cBhvr>
                                            <p:cTn id="244" dur="500"/>
                                            <p:tgtEl>
                                              <p:spTgt spid="21"/>
                                            </p:tgtEl>
                                          </p:cBhvr>
                                        </p:animEffect>
                                      </p:childTnLst>
                                    </p:cTn>
                                  </p:par>
                                  <p:par>
                                    <p:cTn id="245" presetID="2" presetClass="entr" presetSubtype="8" fill="hold" nodeType="withEffect" p14:presetBounceEnd="75000">
                                      <p:stCondLst>
                                        <p:cond delay="700"/>
                                      </p:stCondLst>
                                      <p:childTnLst>
                                        <p:set>
                                          <p:cBhvr>
                                            <p:cTn id="246" dur="1" fill="hold">
                                              <p:stCondLst>
                                                <p:cond delay="0"/>
                                              </p:stCondLst>
                                            </p:cTn>
                                            <p:tgtEl>
                                              <p:spTgt spid="19"/>
                                            </p:tgtEl>
                                            <p:attrNameLst>
                                              <p:attrName>style.visibility</p:attrName>
                                            </p:attrNameLst>
                                          </p:cBhvr>
                                          <p:to>
                                            <p:strVal val="visible"/>
                                          </p:to>
                                        </p:set>
                                        <p:anim calcmode="lin" valueType="num" p14:bounceEnd="75000">
                                          <p:cBhvr additive="base">
                                            <p:cTn id="247" dur="2000" fill="hold"/>
                                            <p:tgtEl>
                                              <p:spTgt spid="19"/>
                                            </p:tgtEl>
                                            <p:attrNameLst>
                                              <p:attrName>ppt_x</p:attrName>
                                            </p:attrNameLst>
                                          </p:cBhvr>
                                          <p:tavLst>
                                            <p:tav tm="0">
                                              <p:val>
                                                <p:strVal val="0-#ppt_w/2"/>
                                              </p:val>
                                            </p:tav>
                                            <p:tav tm="100000">
                                              <p:val>
                                                <p:strVal val="#ppt_x"/>
                                              </p:val>
                                            </p:tav>
                                          </p:tavLst>
                                        </p:anim>
                                        <p:anim calcmode="lin" valueType="num" p14:bounceEnd="75000">
                                          <p:cBhvr additive="base">
                                            <p:cTn id="248" dur="2000" fill="hold"/>
                                            <p:tgtEl>
                                              <p:spTgt spid="19"/>
                                            </p:tgtEl>
                                            <p:attrNameLst>
                                              <p:attrName>ppt_y</p:attrName>
                                            </p:attrNameLst>
                                          </p:cBhvr>
                                          <p:tavLst>
                                            <p:tav tm="0">
                                              <p:val>
                                                <p:strVal val="#ppt_y"/>
                                              </p:val>
                                            </p:tav>
                                            <p:tav tm="100000">
                                              <p:val>
                                                <p:strVal val="#ppt_y"/>
                                              </p:val>
                                            </p:tav>
                                          </p:tavLst>
                                        </p:anim>
                                      </p:childTnLst>
                                    </p:cTn>
                                  </p:par>
                                  <p:par>
                                    <p:cTn id="249" presetID="2" presetClass="entr" presetSubtype="8" fill="hold" nodeType="withEffect" p14:presetBounceEnd="75000">
                                      <p:stCondLst>
                                        <p:cond delay="0"/>
                                      </p:stCondLst>
                                      <p:childTnLst>
                                        <p:set>
                                          <p:cBhvr>
                                            <p:cTn id="250" dur="1" fill="hold">
                                              <p:stCondLst>
                                                <p:cond delay="0"/>
                                              </p:stCondLst>
                                            </p:cTn>
                                            <p:tgtEl>
                                              <p:spTgt spid="18"/>
                                            </p:tgtEl>
                                            <p:attrNameLst>
                                              <p:attrName>style.visibility</p:attrName>
                                            </p:attrNameLst>
                                          </p:cBhvr>
                                          <p:to>
                                            <p:strVal val="visible"/>
                                          </p:to>
                                        </p:set>
                                        <p:anim calcmode="lin" valueType="num" p14:bounceEnd="75000">
                                          <p:cBhvr additive="base">
                                            <p:cTn id="251" dur="2000" fill="hold"/>
                                            <p:tgtEl>
                                              <p:spTgt spid="18"/>
                                            </p:tgtEl>
                                            <p:attrNameLst>
                                              <p:attrName>ppt_x</p:attrName>
                                            </p:attrNameLst>
                                          </p:cBhvr>
                                          <p:tavLst>
                                            <p:tav tm="0">
                                              <p:val>
                                                <p:strVal val="0-#ppt_w/2"/>
                                              </p:val>
                                            </p:tav>
                                            <p:tav tm="100000">
                                              <p:val>
                                                <p:strVal val="#ppt_x"/>
                                              </p:val>
                                            </p:tav>
                                          </p:tavLst>
                                        </p:anim>
                                        <p:anim calcmode="lin" valueType="num" p14:bounceEnd="75000">
                                          <p:cBhvr additive="base">
                                            <p:cTn id="252" dur="2000" fill="hold"/>
                                            <p:tgtEl>
                                              <p:spTgt spid="18"/>
                                            </p:tgtEl>
                                            <p:attrNameLst>
                                              <p:attrName>ppt_y</p:attrName>
                                            </p:attrNameLst>
                                          </p:cBhvr>
                                          <p:tavLst>
                                            <p:tav tm="0">
                                              <p:val>
                                                <p:strVal val="#ppt_y"/>
                                              </p:val>
                                            </p:tav>
                                            <p:tav tm="100000">
                                              <p:val>
                                                <p:strVal val="#ppt_y"/>
                                              </p:val>
                                            </p:tav>
                                          </p:tavLst>
                                        </p:anim>
                                      </p:childTnLst>
                                    </p:cTn>
                                  </p:par>
                                  <p:par>
                                    <p:cTn id="253" presetID="2" presetClass="entr" presetSubtype="8" fill="hold" nodeType="withEffect" p14:presetBounceEnd="75000">
                                      <p:stCondLst>
                                        <p:cond delay="500"/>
                                      </p:stCondLst>
                                      <p:childTnLst>
                                        <p:set>
                                          <p:cBhvr>
                                            <p:cTn id="254" dur="1" fill="hold">
                                              <p:stCondLst>
                                                <p:cond delay="0"/>
                                              </p:stCondLst>
                                            </p:cTn>
                                            <p:tgtEl>
                                              <p:spTgt spid="17"/>
                                            </p:tgtEl>
                                            <p:attrNameLst>
                                              <p:attrName>style.visibility</p:attrName>
                                            </p:attrNameLst>
                                          </p:cBhvr>
                                          <p:to>
                                            <p:strVal val="visible"/>
                                          </p:to>
                                        </p:set>
                                        <p:anim calcmode="lin" valueType="num" p14:bounceEnd="75000">
                                          <p:cBhvr additive="base">
                                            <p:cTn id="255" dur="2000" fill="hold"/>
                                            <p:tgtEl>
                                              <p:spTgt spid="17"/>
                                            </p:tgtEl>
                                            <p:attrNameLst>
                                              <p:attrName>ppt_x</p:attrName>
                                            </p:attrNameLst>
                                          </p:cBhvr>
                                          <p:tavLst>
                                            <p:tav tm="0">
                                              <p:val>
                                                <p:strVal val="0-#ppt_w/2"/>
                                              </p:val>
                                            </p:tav>
                                            <p:tav tm="100000">
                                              <p:val>
                                                <p:strVal val="#ppt_x"/>
                                              </p:val>
                                            </p:tav>
                                          </p:tavLst>
                                        </p:anim>
                                        <p:anim calcmode="lin" valueType="num" p14:bounceEnd="75000">
                                          <p:cBhvr additive="base">
                                            <p:cTn id="256" dur="20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2000" fill="hold"/>
                                            <p:tgtEl>
                                              <p:spTgt spid="22"/>
                                            </p:tgtEl>
                                            <p:attrNameLst>
                                              <p:attrName>ppt_x</p:attrName>
                                            </p:attrNameLst>
                                          </p:cBhvr>
                                          <p:tavLst>
                                            <p:tav tm="0">
                                              <p:val>
                                                <p:strVal val="#ppt_x"/>
                                              </p:val>
                                            </p:tav>
                                            <p:tav tm="100000">
                                              <p:val>
                                                <p:strVal val="#ppt_x"/>
                                              </p:val>
                                            </p:tav>
                                          </p:tavLst>
                                        </p:anim>
                                        <p:anim calcmode="lin" valueType="num">
                                          <p:cBhvr additive="base">
                                            <p:cTn id="8" dur="2000" fill="hold"/>
                                            <p:tgtEl>
                                              <p:spTgt spid="2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500"/>
                                      </p:stCondLst>
                                      <p:childTnLst>
                                        <p:set>
                                          <p:cBhvr>
                                            <p:cTn id="10" dur="1" fill="hold">
                                              <p:stCondLst>
                                                <p:cond delay="0"/>
                                              </p:stCondLst>
                                            </p:cTn>
                                            <p:tgtEl>
                                              <p:spTgt spid="73"/>
                                            </p:tgtEl>
                                            <p:attrNameLst>
                                              <p:attrName>style.visibility</p:attrName>
                                            </p:attrNameLst>
                                          </p:cBhvr>
                                          <p:to>
                                            <p:strVal val="visible"/>
                                          </p:to>
                                        </p:set>
                                        <p:anim calcmode="lin" valueType="num">
                                          <p:cBhvr additive="base">
                                            <p:cTn id="11" dur="2000" fill="hold"/>
                                            <p:tgtEl>
                                              <p:spTgt spid="73"/>
                                            </p:tgtEl>
                                            <p:attrNameLst>
                                              <p:attrName>ppt_x</p:attrName>
                                            </p:attrNameLst>
                                          </p:cBhvr>
                                          <p:tavLst>
                                            <p:tav tm="0">
                                              <p:val>
                                                <p:strVal val="#ppt_x"/>
                                              </p:val>
                                            </p:tav>
                                            <p:tav tm="100000">
                                              <p:val>
                                                <p:strVal val="#ppt_x"/>
                                              </p:val>
                                            </p:tav>
                                          </p:tavLst>
                                        </p:anim>
                                        <p:anim calcmode="lin" valueType="num">
                                          <p:cBhvr additive="base">
                                            <p:cTn id="12" dur="2000" fill="hold"/>
                                            <p:tgtEl>
                                              <p:spTgt spid="7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700"/>
                                      </p:stCondLst>
                                      <p:childTnLst>
                                        <p:set>
                                          <p:cBhvr>
                                            <p:cTn id="14" dur="1" fill="hold">
                                              <p:stCondLst>
                                                <p:cond delay="0"/>
                                              </p:stCondLst>
                                            </p:cTn>
                                            <p:tgtEl>
                                              <p:spTgt spid="71"/>
                                            </p:tgtEl>
                                            <p:attrNameLst>
                                              <p:attrName>style.visibility</p:attrName>
                                            </p:attrNameLst>
                                          </p:cBhvr>
                                          <p:to>
                                            <p:strVal val="visible"/>
                                          </p:to>
                                        </p:set>
                                        <p:anim calcmode="lin" valueType="num">
                                          <p:cBhvr additive="base">
                                            <p:cTn id="15" dur="2000" fill="hold"/>
                                            <p:tgtEl>
                                              <p:spTgt spid="71"/>
                                            </p:tgtEl>
                                            <p:attrNameLst>
                                              <p:attrName>ppt_x</p:attrName>
                                            </p:attrNameLst>
                                          </p:cBhvr>
                                          <p:tavLst>
                                            <p:tav tm="0">
                                              <p:val>
                                                <p:strVal val="#ppt_x"/>
                                              </p:val>
                                            </p:tav>
                                            <p:tav tm="100000">
                                              <p:val>
                                                <p:strVal val="#ppt_x"/>
                                              </p:val>
                                            </p:tav>
                                          </p:tavLst>
                                        </p:anim>
                                        <p:anim calcmode="lin" valueType="num">
                                          <p:cBhvr additive="base">
                                            <p:cTn id="16" dur="2000" fill="hold"/>
                                            <p:tgtEl>
                                              <p:spTgt spid="71"/>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900"/>
                                      </p:stCondLst>
                                      <p:childTnLst>
                                        <p:set>
                                          <p:cBhvr>
                                            <p:cTn id="18" dur="1" fill="hold">
                                              <p:stCondLst>
                                                <p:cond delay="0"/>
                                              </p:stCondLst>
                                            </p:cTn>
                                            <p:tgtEl>
                                              <p:spTgt spid="75"/>
                                            </p:tgtEl>
                                            <p:attrNameLst>
                                              <p:attrName>style.visibility</p:attrName>
                                            </p:attrNameLst>
                                          </p:cBhvr>
                                          <p:to>
                                            <p:strVal val="visible"/>
                                          </p:to>
                                        </p:set>
                                        <p:anim calcmode="lin" valueType="num">
                                          <p:cBhvr additive="base">
                                            <p:cTn id="19" dur="2000" fill="hold"/>
                                            <p:tgtEl>
                                              <p:spTgt spid="75"/>
                                            </p:tgtEl>
                                            <p:attrNameLst>
                                              <p:attrName>ppt_x</p:attrName>
                                            </p:attrNameLst>
                                          </p:cBhvr>
                                          <p:tavLst>
                                            <p:tav tm="0">
                                              <p:val>
                                                <p:strVal val="#ppt_x"/>
                                              </p:val>
                                            </p:tav>
                                            <p:tav tm="100000">
                                              <p:val>
                                                <p:strVal val="#ppt_x"/>
                                              </p:val>
                                            </p:tav>
                                          </p:tavLst>
                                        </p:anim>
                                        <p:anim calcmode="lin" valueType="num">
                                          <p:cBhvr additive="base">
                                            <p:cTn id="20" dur="2000" fill="hold"/>
                                            <p:tgtEl>
                                              <p:spTgt spid="75"/>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1100"/>
                                      </p:stCondLst>
                                      <p:childTnLst>
                                        <p:set>
                                          <p:cBhvr>
                                            <p:cTn id="22" dur="1" fill="hold">
                                              <p:stCondLst>
                                                <p:cond delay="0"/>
                                              </p:stCondLst>
                                            </p:cTn>
                                            <p:tgtEl>
                                              <p:spTgt spid="77"/>
                                            </p:tgtEl>
                                            <p:attrNameLst>
                                              <p:attrName>style.visibility</p:attrName>
                                            </p:attrNameLst>
                                          </p:cBhvr>
                                          <p:to>
                                            <p:strVal val="visible"/>
                                          </p:to>
                                        </p:set>
                                        <p:anim calcmode="lin" valueType="num">
                                          <p:cBhvr additive="base">
                                            <p:cTn id="23" dur="2000" fill="hold"/>
                                            <p:tgtEl>
                                              <p:spTgt spid="77"/>
                                            </p:tgtEl>
                                            <p:attrNameLst>
                                              <p:attrName>ppt_x</p:attrName>
                                            </p:attrNameLst>
                                          </p:cBhvr>
                                          <p:tavLst>
                                            <p:tav tm="0">
                                              <p:val>
                                                <p:strVal val="#ppt_x"/>
                                              </p:val>
                                            </p:tav>
                                            <p:tav tm="100000">
                                              <p:val>
                                                <p:strVal val="#ppt_x"/>
                                              </p:val>
                                            </p:tav>
                                          </p:tavLst>
                                        </p:anim>
                                        <p:anim calcmode="lin" valueType="num">
                                          <p:cBhvr additive="base">
                                            <p:cTn id="24" dur="2000" fill="hold"/>
                                            <p:tgtEl>
                                              <p:spTgt spid="77"/>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2000" fill="hold"/>
                                            <p:tgtEl>
                                              <p:spTgt spid="14"/>
                                            </p:tgtEl>
                                            <p:attrNameLst>
                                              <p:attrName>ppt_x</p:attrName>
                                            </p:attrNameLst>
                                          </p:cBhvr>
                                          <p:tavLst>
                                            <p:tav tm="0">
                                              <p:val>
                                                <p:strVal val="#ppt_x"/>
                                              </p:val>
                                            </p:tav>
                                            <p:tav tm="100000">
                                              <p:val>
                                                <p:strVal val="#ppt_x"/>
                                              </p:val>
                                            </p:tav>
                                          </p:tavLst>
                                        </p:anim>
                                        <p:anim calcmode="lin" valueType="num">
                                          <p:cBhvr additive="base">
                                            <p:cTn id="28" dur="2000" fill="hold"/>
                                            <p:tgtEl>
                                              <p:spTgt spid="14"/>
                                            </p:tgtEl>
                                            <p:attrNameLst>
                                              <p:attrName>ppt_y</p:attrName>
                                            </p:attrNameLst>
                                          </p:cBhvr>
                                          <p:tavLst>
                                            <p:tav tm="0">
                                              <p:val>
                                                <p:strVal val="1+#ppt_h/2"/>
                                              </p:val>
                                            </p:tav>
                                            <p:tav tm="100000">
                                              <p:val>
                                                <p:strVal val="#ppt_y"/>
                                              </p:val>
                                            </p:tav>
                                          </p:tavLst>
                                        </p:anim>
                                      </p:childTnLst>
                                    </p:cTn>
                                  </p:par>
                                  <p:par>
                                    <p:cTn id="29" presetID="2" presetClass="entr" presetSubtype="3" fill="hold" nodeType="withEffect">
                                      <p:stCondLst>
                                        <p:cond delay="2000"/>
                                      </p:stCondLst>
                                      <p:childTnLst>
                                        <p:set>
                                          <p:cBhvr>
                                            <p:cTn id="30" dur="1" fill="hold">
                                              <p:stCondLst>
                                                <p:cond delay="0"/>
                                              </p:stCondLst>
                                            </p:cTn>
                                            <p:tgtEl>
                                              <p:spTgt spid="61"/>
                                            </p:tgtEl>
                                            <p:attrNameLst>
                                              <p:attrName>style.visibility</p:attrName>
                                            </p:attrNameLst>
                                          </p:cBhvr>
                                          <p:to>
                                            <p:strVal val="visible"/>
                                          </p:to>
                                        </p:set>
                                        <p:anim calcmode="lin" valueType="num">
                                          <p:cBhvr additive="base">
                                            <p:cTn id="31" dur="2000" fill="hold"/>
                                            <p:tgtEl>
                                              <p:spTgt spid="61"/>
                                            </p:tgtEl>
                                            <p:attrNameLst>
                                              <p:attrName>ppt_x</p:attrName>
                                            </p:attrNameLst>
                                          </p:cBhvr>
                                          <p:tavLst>
                                            <p:tav tm="0">
                                              <p:val>
                                                <p:strVal val="1+#ppt_w/2"/>
                                              </p:val>
                                            </p:tav>
                                            <p:tav tm="100000">
                                              <p:val>
                                                <p:strVal val="#ppt_x"/>
                                              </p:val>
                                            </p:tav>
                                          </p:tavLst>
                                        </p:anim>
                                        <p:anim calcmode="lin" valueType="num">
                                          <p:cBhvr additive="base">
                                            <p:cTn id="32" dur="2000" fill="hold"/>
                                            <p:tgtEl>
                                              <p:spTgt spid="61"/>
                                            </p:tgtEl>
                                            <p:attrNameLst>
                                              <p:attrName>ppt_y</p:attrName>
                                            </p:attrNameLst>
                                          </p:cBhvr>
                                          <p:tavLst>
                                            <p:tav tm="0">
                                              <p:val>
                                                <p:strVal val="0-#ppt_h/2"/>
                                              </p:val>
                                            </p:tav>
                                            <p:tav tm="100000">
                                              <p:val>
                                                <p:strVal val="#ppt_y"/>
                                              </p:val>
                                            </p:tav>
                                          </p:tavLst>
                                        </p:anim>
                                      </p:childTnLst>
                                    </p:cTn>
                                  </p:par>
                                  <p:par>
                                    <p:cTn id="33" presetID="2" presetClass="entr" presetSubtype="3" fill="hold" nodeType="withEffect">
                                      <p:stCondLst>
                                        <p:cond delay="2100"/>
                                      </p:stCondLst>
                                      <p:childTnLst>
                                        <p:set>
                                          <p:cBhvr>
                                            <p:cTn id="34" dur="1" fill="hold">
                                              <p:stCondLst>
                                                <p:cond delay="0"/>
                                              </p:stCondLst>
                                            </p:cTn>
                                            <p:tgtEl>
                                              <p:spTgt spid="58"/>
                                            </p:tgtEl>
                                            <p:attrNameLst>
                                              <p:attrName>style.visibility</p:attrName>
                                            </p:attrNameLst>
                                          </p:cBhvr>
                                          <p:to>
                                            <p:strVal val="visible"/>
                                          </p:to>
                                        </p:set>
                                        <p:anim calcmode="lin" valueType="num">
                                          <p:cBhvr additive="base">
                                            <p:cTn id="35" dur="2000" fill="hold"/>
                                            <p:tgtEl>
                                              <p:spTgt spid="58"/>
                                            </p:tgtEl>
                                            <p:attrNameLst>
                                              <p:attrName>ppt_x</p:attrName>
                                            </p:attrNameLst>
                                          </p:cBhvr>
                                          <p:tavLst>
                                            <p:tav tm="0">
                                              <p:val>
                                                <p:strVal val="1+#ppt_w/2"/>
                                              </p:val>
                                            </p:tav>
                                            <p:tav tm="100000">
                                              <p:val>
                                                <p:strVal val="#ppt_x"/>
                                              </p:val>
                                            </p:tav>
                                          </p:tavLst>
                                        </p:anim>
                                        <p:anim calcmode="lin" valueType="num">
                                          <p:cBhvr additive="base">
                                            <p:cTn id="36" dur="2000" fill="hold"/>
                                            <p:tgtEl>
                                              <p:spTgt spid="58"/>
                                            </p:tgtEl>
                                            <p:attrNameLst>
                                              <p:attrName>ppt_y</p:attrName>
                                            </p:attrNameLst>
                                          </p:cBhvr>
                                          <p:tavLst>
                                            <p:tav tm="0">
                                              <p:val>
                                                <p:strVal val="0-#ppt_h/2"/>
                                              </p:val>
                                            </p:tav>
                                            <p:tav tm="100000">
                                              <p:val>
                                                <p:strVal val="#ppt_y"/>
                                              </p:val>
                                            </p:tav>
                                          </p:tavLst>
                                        </p:anim>
                                      </p:childTnLst>
                                    </p:cTn>
                                  </p:par>
                                  <p:par>
                                    <p:cTn id="37" presetID="2" presetClass="entr" presetSubtype="3" fill="hold" nodeType="withEffect">
                                      <p:stCondLst>
                                        <p:cond delay="2200"/>
                                      </p:stCondLst>
                                      <p:childTnLst>
                                        <p:set>
                                          <p:cBhvr>
                                            <p:cTn id="38" dur="1" fill="hold">
                                              <p:stCondLst>
                                                <p:cond delay="0"/>
                                              </p:stCondLst>
                                            </p:cTn>
                                            <p:tgtEl>
                                              <p:spTgt spid="63"/>
                                            </p:tgtEl>
                                            <p:attrNameLst>
                                              <p:attrName>style.visibility</p:attrName>
                                            </p:attrNameLst>
                                          </p:cBhvr>
                                          <p:to>
                                            <p:strVal val="visible"/>
                                          </p:to>
                                        </p:set>
                                        <p:anim calcmode="lin" valueType="num">
                                          <p:cBhvr additive="base">
                                            <p:cTn id="39" dur="2000" fill="hold"/>
                                            <p:tgtEl>
                                              <p:spTgt spid="63"/>
                                            </p:tgtEl>
                                            <p:attrNameLst>
                                              <p:attrName>ppt_x</p:attrName>
                                            </p:attrNameLst>
                                          </p:cBhvr>
                                          <p:tavLst>
                                            <p:tav tm="0">
                                              <p:val>
                                                <p:strVal val="1+#ppt_w/2"/>
                                              </p:val>
                                            </p:tav>
                                            <p:tav tm="100000">
                                              <p:val>
                                                <p:strVal val="#ppt_x"/>
                                              </p:val>
                                            </p:tav>
                                          </p:tavLst>
                                        </p:anim>
                                        <p:anim calcmode="lin" valueType="num">
                                          <p:cBhvr additive="base">
                                            <p:cTn id="40" dur="2000" fill="hold"/>
                                            <p:tgtEl>
                                              <p:spTgt spid="63"/>
                                            </p:tgtEl>
                                            <p:attrNameLst>
                                              <p:attrName>ppt_y</p:attrName>
                                            </p:attrNameLst>
                                          </p:cBhvr>
                                          <p:tavLst>
                                            <p:tav tm="0">
                                              <p:val>
                                                <p:strVal val="0-#ppt_h/2"/>
                                              </p:val>
                                            </p:tav>
                                            <p:tav tm="100000">
                                              <p:val>
                                                <p:strVal val="#ppt_y"/>
                                              </p:val>
                                            </p:tav>
                                          </p:tavLst>
                                        </p:anim>
                                      </p:childTnLst>
                                    </p:cTn>
                                  </p:par>
                                  <p:par>
                                    <p:cTn id="41" presetID="2" presetClass="entr" presetSubtype="3" fill="hold" nodeType="withEffect">
                                      <p:stCondLst>
                                        <p:cond delay="2300"/>
                                      </p:stCondLst>
                                      <p:childTnLst>
                                        <p:set>
                                          <p:cBhvr>
                                            <p:cTn id="42" dur="1" fill="hold">
                                              <p:stCondLst>
                                                <p:cond delay="0"/>
                                              </p:stCondLst>
                                            </p:cTn>
                                            <p:tgtEl>
                                              <p:spTgt spid="56"/>
                                            </p:tgtEl>
                                            <p:attrNameLst>
                                              <p:attrName>style.visibility</p:attrName>
                                            </p:attrNameLst>
                                          </p:cBhvr>
                                          <p:to>
                                            <p:strVal val="visible"/>
                                          </p:to>
                                        </p:set>
                                        <p:anim calcmode="lin" valueType="num">
                                          <p:cBhvr additive="base">
                                            <p:cTn id="43" dur="2000" fill="hold"/>
                                            <p:tgtEl>
                                              <p:spTgt spid="56"/>
                                            </p:tgtEl>
                                            <p:attrNameLst>
                                              <p:attrName>ppt_x</p:attrName>
                                            </p:attrNameLst>
                                          </p:cBhvr>
                                          <p:tavLst>
                                            <p:tav tm="0">
                                              <p:val>
                                                <p:strVal val="1+#ppt_w/2"/>
                                              </p:val>
                                            </p:tav>
                                            <p:tav tm="100000">
                                              <p:val>
                                                <p:strVal val="#ppt_x"/>
                                              </p:val>
                                            </p:tav>
                                          </p:tavLst>
                                        </p:anim>
                                        <p:anim calcmode="lin" valueType="num">
                                          <p:cBhvr additive="base">
                                            <p:cTn id="44" dur="2000" fill="hold"/>
                                            <p:tgtEl>
                                              <p:spTgt spid="56"/>
                                            </p:tgtEl>
                                            <p:attrNameLst>
                                              <p:attrName>ppt_y</p:attrName>
                                            </p:attrNameLst>
                                          </p:cBhvr>
                                          <p:tavLst>
                                            <p:tav tm="0">
                                              <p:val>
                                                <p:strVal val="0-#ppt_h/2"/>
                                              </p:val>
                                            </p:tav>
                                            <p:tav tm="100000">
                                              <p:val>
                                                <p:strVal val="#ppt_y"/>
                                              </p:val>
                                            </p:tav>
                                          </p:tavLst>
                                        </p:anim>
                                      </p:childTnLst>
                                    </p:cTn>
                                  </p:par>
                                  <p:par>
                                    <p:cTn id="45" presetID="2" presetClass="entr" presetSubtype="3" fill="hold" nodeType="withEffect">
                                      <p:stCondLst>
                                        <p:cond delay="2400"/>
                                      </p:stCondLst>
                                      <p:childTnLst>
                                        <p:set>
                                          <p:cBhvr>
                                            <p:cTn id="46" dur="1" fill="hold">
                                              <p:stCondLst>
                                                <p:cond delay="0"/>
                                              </p:stCondLst>
                                            </p:cTn>
                                            <p:tgtEl>
                                              <p:spTgt spid="54"/>
                                            </p:tgtEl>
                                            <p:attrNameLst>
                                              <p:attrName>style.visibility</p:attrName>
                                            </p:attrNameLst>
                                          </p:cBhvr>
                                          <p:to>
                                            <p:strVal val="visible"/>
                                          </p:to>
                                        </p:set>
                                        <p:anim calcmode="lin" valueType="num">
                                          <p:cBhvr additive="base">
                                            <p:cTn id="47" dur="2000" fill="hold"/>
                                            <p:tgtEl>
                                              <p:spTgt spid="54"/>
                                            </p:tgtEl>
                                            <p:attrNameLst>
                                              <p:attrName>ppt_x</p:attrName>
                                            </p:attrNameLst>
                                          </p:cBhvr>
                                          <p:tavLst>
                                            <p:tav tm="0">
                                              <p:val>
                                                <p:strVal val="1+#ppt_w/2"/>
                                              </p:val>
                                            </p:tav>
                                            <p:tav tm="100000">
                                              <p:val>
                                                <p:strVal val="#ppt_x"/>
                                              </p:val>
                                            </p:tav>
                                          </p:tavLst>
                                        </p:anim>
                                        <p:anim calcmode="lin" valueType="num">
                                          <p:cBhvr additive="base">
                                            <p:cTn id="48" dur="2000" fill="hold"/>
                                            <p:tgtEl>
                                              <p:spTgt spid="54"/>
                                            </p:tgtEl>
                                            <p:attrNameLst>
                                              <p:attrName>ppt_y</p:attrName>
                                            </p:attrNameLst>
                                          </p:cBhvr>
                                          <p:tavLst>
                                            <p:tav tm="0">
                                              <p:val>
                                                <p:strVal val="0-#ppt_h/2"/>
                                              </p:val>
                                            </p:tav>
                                            <p:tav tm="100000">
                                              <p:val>
                                                <p:strVal val="#ppt_y"/>
                                              </p:val>
                                            </p:tav>
                                          </p:tavLst>
                                        </p:anim>
                                      </p:childTnLst>
                                    </p:cTn>
                                  </p:par>
                                  <p:par>
                                    <p:cTn id="49" presetID="2" presetClass="entr" presetSubtype="3" fill="hold" nodeType="withEffect">
                                      <p:stCondLst>
                                        <p:cond delay="2500"/>
                                      </p:stCondLst>
                                      <p:childTnLst>
                                        <p:set>
                                          <p:cBhvr>
                                            <p:cTn id="50" dur="1" fill="hold">
                                              <p:stCondLst>
                                                <p:cond delay="0"/>
                                              </p:stCondLst>
                                            </p:cTn>
                                            <p:tgtEl>
                                              <p:spTgt spid="52"/>
                                            </p:tgtEl>
                                            <p:attrNameLst>
                                              <p:attrName>style.visibility</p:attrName>
                                            </p:attrNameLst>
                                          </p:cBhvr>
                                          <p:to>
                                            <p:strVal val="visible"/>
                                          </p:to>
                                        </p:set>
                                        <p:anim calcmode="lin" valueType="num">
                                          <p:cBhvr additive="base">
                                            <p:cTn id="51" dur="2000" fill="hold"/>
                                            <p:tgtEl>
                                              <p:spTgt spid="52"/>
                                            </p:tgtEl>
                                            <p:attrNameLst>
                                              <p:attrName>ppt_x</p:attrName>
                                            </p:attrNameLst>
                                          </p:cBhvr>
                                          <p:tavLst>
                                            <p:tav tm="0">
                                              <p:val>
                                                <p:strVal val="1+#ppt_w/2"/>
                                              </p:val>
                                            </p:tav>
                                            <p:tav tm="100000">
                                              <p:val>
                                                <p:strVal val="#ppt_x"/>
                                              </p:val>
                                            </p:tav>
                                          </p:tavLst>
                                        </p:anim>
                                        <p:anim calcmode="lin" valueType="num">
                                          <p:cBhvr additive="base">
                                            <p:cTn id="52" dur="2000" fill="hold"/>
                                            <p:tgtEl>
                                              <p:spTgt spid="52"/>
                                            </p:tgtEl>
                                            <p:attrNameLst>
                                              <p:attrName>ppt_y</p:attrName>
                                            </p:attrNameLst>
                                          </p:cBhvr>
                                          <p:tavLst>
                                            <p:tav tm="0">
                                              <p:val>
                                                <p:strVal val="0-#ppt_h/2"/>
                                              </p:val>
                                            </p:tav>
                                            <p:tav tm="100000">
                                              <p:val>
                                                <p:strVal val="#ppt_y"/>
                                              </p:val>
                                            </p:tav>
                                          </p:tavLst>
                                        </p:anim>
                                      </p:childTnLst>
                                    </p:cTn>
                                  </p:par>
                                  <p:par>
                                    <p:cTn id="53" presetID="2" presetClass="entr" presetSubtype="3" fill="hold" nodeType="withEffect">
                                      <p:stCondLst>
                                        <p:cond delay="2600"/>
                                      </p:stCondLst>
                                      <p:childTnLst>
                                        <p:set>
                                          <p:cBhvr>
                                            <p:cTn id="54" dur="1" fill="hold">
                                              <p:stCondLst>
                                                <p:cond delay="0"/>
                                              </p:stCondLst>
                                            </p:cTn>
                                            <p:tgtEl>
                                              <p:spTgt spid="45"/>
                                            </p:tgtEl>
                                            <p:attrNameLst>
                                              <p:attrName>style.visibility</p:attrName>
                                            </p:attrNameLst>
                                          </p:cBhvr>
                                          <p:to>
                                            <p:strVal val="visible"/>
                                          </p:to>
                                        </p:set>
                                        <p:anim calcmode="lin" valueType="num">
                                          <p:cBhvr additive="base">
                                            <p:cTn id="55" dur="2000" fill="hold"/>
                                            <p:tgtEl>
                                              <p:spTgt spid="45"/>
                                            </p:tgtEl>
                                            <p:attrNameLst>
                                              <p:attrName>ppt_x</p:attrName>
                                            </p:attrNameLst>
                                          </p:cBhvr>
                                          <p:tavLst>
                                            <p:tav tm="0">
                                              <p:val>
                                                <p:strVal val="1+#ppt_w/2"/>
                                              </p:val>
                                            </p:tav>
                                            <p:tav tm="100000">
                                              <p:val>
                                                <p:strVal val="#ppt_x"/>
                                              </p:val>
                                            </p:tav>
                                          </p:tavLst>
                                        </p:anim>
                                        <p:anim calcmode="lin" valueType="num">
                                          <p:cBhvr additive="base">
                                            <p:cTn id="56" dur="2000" fill="hold"/>
                                            <p:tgtEl>
                                              <p:spTgt spid="45"/>
                                            </p:tgtEl>
                                            <p:attrNameLst>
                                              <p:attrName>ppt_y</p:attrName>
                                            </p:attrNameLst>
                                          </p:cBhvr>
                                          <p:tavLst>
                                            <p:tav tm="0">
                                              <p:val>
                                                <p:strVal val="0-#ppt_h/2"/>
                                              </p:val>
                                            </p:tav>
                                            <p:tav tm="100000">
                                              <p:val>
                                                <p:strVal val="#ppt_y"/>
                                              </p:val>
                                            </p:tav>
                                          </p:tavLst>
                                        </p:anim>
                                      </p:childTnLst>
                                    </p:cTn>
                                  </p:par>
                                  <p:par>
                                    <p:cTn id="57" presetID="2" presetClass="entr" presetSubtype="3" fill="hold" nodeType="withEffect">
                                      <p:stCondLst>
                                        <p:cond delay="2000"/>
                                      </p:stCondLst>
                                      <p:childTnLst>
                                        <p:set>
                                          <p:cBhvr>
                                            <p:cTn id="58" dur="1" fill="hold">
                                              <p:stCondLst>
                                                <p:cond delay="0"/>
                                              </p:stCondLst>
                                            </p:cTn>
                                            <p:tgtEl>
                                              <p:spTgt spid="50"/>
                                            </p:tgtEl>
                                            <p:attrNameLst>
                                              <p:attrName>style.visibility</p:attrName>
                                            </p:attrNameLst>
                                          </p:cBhvr>
                                          <p:to>
                                            <p:strVal val="visible"/>
                                          </p:to>
                                        </p:set>
                                        <p:anim calcmode="lin" valueType="num">
                                          <p:cBhvr additive="base">
                                            <p:cTn id="59" dur="2000" fill="hold"/>
                                            <p:tgtEl>
                                              <p:spTgt spid="50"/>
                                            </p:tgtEl>
                                            <p:attrNameLst>
                                              <p:attrName>ppt_x</p:attrName>
                                            </p:attrNameLst>
                                          </p:cBhvr>
                                          <p:tavLst>
                                            <p:tav tm="0">
                                              <p:val>
                                                <p:strVal val="1+#ppt_w/2"/>
                                              </p:val>
                                            </p:tav>
                                            <p:tav tm="100000">
                                              <p:val>
                                                <p:strVal val="#ppt_x"/>
                                              </p:val>
                                            </p:tav>
                                          </p:tavLst>
                                        </p:anim>
                                        <p:anim calcmode="lin" valueType="num">
                                          <p:cBhvr additive="base">
                                            <p:cTn id="60" dur="2000" fill="hold"/>
                                            <p:tgtEl>
                                              <p:spTgt spid="50"/>
                                            </p:tgtEl>
                                            <p:attrNameLst>
                                              <p:attrName>ppt_y</p:attrName>
                                            </p:attrNameLst>
                                          </p:cBhvr>
                                          <p:tavLst>
                                            <p:tav tm="0">
                                              <p:val>
                                                <p:strVal val="0-#ppt_h/2"/>
                                              </p:val>
                                            </p:tav>
                                            <p:tav tm="100000">
                                              <p:val>
                                                <p:strVal val="#ppt_y"/>
                                              </p:val>
                                            </p:tav>
                                          </p:tavLst>
                                        </p:anim>
                                      </p:childTnLst>
                                    </p:cTn>
                                  </p:par>
                                  <p:par>
                                    <p:cTn id="61" presetID="26" presetClass="entr" presetSubtype="0" fill="hold" nodeType="withEffect">
                                      <p:stCondLst>
                                        <p:cond delay="3000"/>
                                      </p:stCondLst>
                                      <p:childTnLst>
                                        <p:set>
                                          <p:cBhvr>
                                            <p:cTn id="62" dur="1" fill="hold">
                                              <p:stCondLst>
                                                <p:cond delay="0"/>
                                              </p:stCondLst>
                                            </p:cTn>
                                            <p:tgtEl>
                                              <p:spTgt spid="67"/>
                                            </p:tgtEl>
                                            <p:attrNameLst>
                                              <p:attrName>style.visibility</p:attrName>
                                            </p:attrNameLst>
                                          </p:cBhvr>
                                          <p:to>
                                            <p:strVal val="visible"/>
                                          </p:to>
                                        </p:set>
                                        <p:animEffect transition="in" filter="wipe(down)">
                                          <p:cBhvr>
                                            <p:cTn id="63" dur="580">
                                              <p:stCondLst>
                                                <p:cond delay="0"/>
                                              </p:stCondLst>
                                            </p:cTn>
                                            <p:tgtEl>
                                              <p:spTgt spid="67"/>
                                            </p:tgtEl>
                                          </p:cBhvr>
                                        </p:animEffect>
                                        <p:anim calcmode="lin" valueType="num">
                                          <p:cBhvr>
                                            <p:cTn id="64" dur="1822" tmFilter="0,0; 0.14,0.36; 0.43,0.73; 0.71,0.91; 1.0,1.0">
                                              <p:stCondLst>
                                                <p:cond delay="0"/>
                                              </p:stCondLst>
                                            </p:cTn>
                                            <p:tgtEl>
                                              <p:spTgt spid="67"/>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67"/>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67"/>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67"/>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67"/>
                                            </p:tgtEl>
                                            <p:attrNameLst>
                                              <p:attrName>ppt_y</p:attrName>
                                            </p:attrNameLst>
                                          </p:cBhvr>
                                          <p:tavLst>
                                            <p:tav tm="0" fmla="#ppt_y-sin(pi*$)/81">
                                              <p:val>
                                                <p:fltVal val="0"/>
                                              </p:val>
                                            </p:tav>
                                            <p:tav tm="100000">
                                              <p:val>
                                                <p:fltVal val="1"/>
                                              </p:val>
                                            </p:tav>
                                          </p:tavLst>
                                        </p:anim>
                                        <p:animScale>
                                          <p:cBhvr>
                                            <p:cTn id="69" dur="26">
                                              <p:stCondLst>
                                                <p:cond delay="650"/>
                                              </p:stCondLst>
                                            </p:cTn>
                                            <p:tgtEl>
                                              <p:spTgt spid="67"/>
                                            </p:tgtEl>
                                          </p:cBhvr>
                                          <p:to x="100000" y="60000"/>
                                        </p:animScale>
                                        <p:animScale>
                                          <p:cBhvr>
                                            <p:cTn id="70" dur="166" decel="50000">
                                              <p:stCondLst>
                                                <p:cond delay="676"/>
                                              </p:stCondLst>
                                            </p:cTn>
                                            <p:tgtEl>
                                              <p:spTgt spid="67"/>
                                            </p:tgtEl>
                                          </p:cBhvr>
                                          <p:to x="100000" y="100000"/>
                                        </p:animScale>
                                        <p:animScale>
                                          <p:cBhvr>
                                            <p:cTn id="71" dur="26">
                                              <p:stCondLst>
                                                <p:cond delay="1312"/>
                                              </p:stCondLst>
                                            </p:cTn>
                                            <p:tgtEl>
                                              <p:spTgt spid="67"/>
                                            </p:tgtEl>
                                          </p:cBhvr>
                                          <p:to x="100000" y="80000"/>
                                        </p:animScale>
                                        <p:animScale>
                                          <p:cBhvr>
                                            <p:cTn id="72" dur="166" decel="50000">
                                              <p:stCondLst>
                                                <p:cond delay="1338"/>
                                              </p:stCondLst>
                                            </p:cTn>
                                            <p:tgtEl>
                                              <p:spTgt spid="67"/>
                                            </p:tgtEl>
                                          </p:cBhvr>
                                          <p:to x="100000" y="100000"/>
                                        </p:animScale>
                                        <p:animScale>
                                          <p:cBhvr>
                                            <p:cTn id="73" dur="26">
                                              <p:stCondLst>
                                                <p:cond delay="1642"/>
                                              </p:stCondLst>
                                            </p:cTn>
                                            <p:tgtEl>
                                              <p:spTgt spid="67"/>
                                            </p:tgtEl>
                                          </p:cBhvr>
                                          <p:to x="100000" y="90000"/>
                                        </p:animScale>
                                        <p:animScale>
                                          <p:cBhvr>
                                            <p:cTn id="74" dur="166" decel="50000">
                                              <p:stCondLst>
                                                <p:cond delay="1668"/>
                                              </p:stCondLst>
                                            </p:cTn>
                                            <p:tgtEl>
                                              <p:spTgt spid="67"/>
                                            </p:tgtEl>
                                          </p:cBhvr>
                                          <p:to x="100000" y="100000"/>
                                        </p:animScale>
                                        <p:animScale>
                                          <p:cBhvr>
                                            <p:cTn id="75" dur="26">
                                              <p:stCondLst>
                                                <p:cond delay="1808"/>
                                              </p:stCondLst>
                                            </p:cTn>
                                            <p:tgtEl>
                                              <p:spTgt spid="67"/>
                                            </p:tgtEl>
                                          </p:cBhvr>
                                          <p:to x="100000" y="95000"/>
                                        </p:animScale>
                                        <p:animScale>
                                          <p:cBhvr>
                                            <p:cTn id="76" dur="166" decel="50000">
                                              <p:stCondLst>
                                                <p:cond delay="1834"/>
                                              </p:stCondLst>
                                            </p:cTn>
                                            <p:tgtEl>
                                              <p:spTgt spid="67"/>
                                            </p:tgtEl>
                                          </p:cBhvr>
                                          <p:to x="100000" y="100000"/>
                                        </p:animScale>
                                      </p:childTnLst>
                                    </p:cTn>
                                  </p:par>
                                  <p:par>
                                    <p:cTn id="77" presetID="26" presetClass="entr" presetSubtype="0" fill="hold" nodeType="withEffect">
                                      <p:stCondLst>
                                        <p:cond delay="3100"/>
                                      </p:stCondLst>
                                      <p:childTnLst>
                                        <p:set>
                                          <p:cBhvr>
                                            <p:cTn id="78" dur="1" fill="hold">
                                              <p:stCondLst>
                                                <p:cond delay="0"/>
                                              </p:stCondLst>
                                            </p:cTn>
                                            <p:tgtEl>
                                              <p:spTgt spid="65"/>
                                            </p:tgtEl>
                                            <p:attrNameLst>
                                              <p:attrName>style.visibility</p:attrName>
                                            </p:attrNameLst>
                                          </p:cBhvr>
                                          <p:to>
                                            <p:strVal val="visible"/>
                                          </p:to>
                                        </p:set>
                                        <p:animEffect transition="in" filter="wipe(down)">
                                          <p:cBhvr>
                                            <p:cTn id="79" dur="580">
                                              <p:stCondLst>
                                                <p:cond delay="0"/>
                                              </p:stCondLst>
                                            </p:cTn>
                                            <p:tgtEl>
                                              <p:spTgt spid="65"/>
                                            </p:tgtEl>
                                          </p:cBhvr>
                                        </p:animEffect>
                                        <p:anim calcmode="lin" valueType="num">
                                          <p:cBhvr>
                                            <p:cTn id="80" dur="1822" tmFilter="0,0; 0.14,0.36; 0.43,0.73; 0.71,0.91; 1.0,1.0">
                                              <p:stCondLst>
                                                <p:cond delay="0"/>
                                              </p:stCondLst>
                                            </p:cTn>
                                            <p:tgtEl>
                                              <p:spTgt spid="65"/>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65"/>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65"/>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65"/>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65"/>
                                            </p:tgtEl>
                                            <p:attrNameLst>
                                              <p:attrName>ppt_y</p:attrName>
                                            </p:attrNameLst>
                                          </p:cBhvr>
                                          <p:tavLst>
                                            <p:tav tm="0" fmla="#ppt_y-sin(pi*$)/81">
                                              <p:val>
                                                <p:fltVal val="0"/>
                                              </p:val>
                                            </p:tav>
                                            <p:tav tm="100000">
                                              <p:val>
                                                <p:fltVal val="1"/>
                                              </p:val>
                                            </p:tav>
                                          </p:tavLst>
                                        </p:anim>
                                        <p:animScale>
                                          <p:cBhvr>
                                            <p:cTn id="85" dur="26">
                                              <p:stCondLst>
                                                <p:cond delay="650"/>
                                              </p:stCondLst>
                                            </p:cTn>
                                            <p:tgtEl>
                                              <p:spTgt spid="65"/>
                                            </p:tgtEl>
                                          </p:cBhvr>
                                          <p:to x="100000" y="60000"/>
                                        </p:animScale>
                                        <p:animScale>
                                          <p:cBhvr>
                                            <p:cTn id="86" dur="166" decel="50000">
                                              <p:stCondLst>
                                                <p:cond delay="676"/>
                                              </p:stCondLst>
                                            </p:cTn>
                                            <p:tgtEl>
                                              <p:spTgt spid="65"/>
                                            </p:tgtEl>
                                          </p:cBhvr>
                                          <p:to x="100000" y="100000"/>
                                        </p:animScale>
                                        <p:animScale>
                                          <p:cBhvr>
                                            <p:cTn id="87" dur="26">
                                              <p:stCondLst>
                                                <p:cond delay="1312"/>
                                              </p:stCondLst>
                                            </p:cTn>
                                            <p:tgtEl>
                                              <p:spTgt spid="65"/>
                                            </p:tgtEl>
                                          </p:cBhvr>
                                          <p:to x="100000" y="80000"/>
                                        </p:animScale>
                                        <p:animScale>
                                          <p:cBhvr>
                                            <p:cTn id="88" dur="166" decel="50000">
                                              <p:stCondLst>
                                                <p:cond delay="1338"/>
                                              </p:stCondLst>
                                            </p:cTn>
                                            <p:tgtEl>
                                              <p:spTgt spid="65"/>
                                            </p:tgtEl>
                                          </p:cBhvr>
                                          <p:to x="100000" y="100000"/>
                                        </p:animScale>
                                        <p:animScale>
                                          <p:cBhvr>
                                            <p:cTn id="89" dur="26">
                                              <p:stCondLst>
                                                <p:cond delay="1642"/>
                                              </p:stCondLst>
                                            </p:cTn>
                                            <p:tgtEl>
                                              <p:spTgt spid="65"/>
                                            </p:tgtEl>
                                          </p:cBhvr>
                                          <p:to x="100000" y="90000"/>
                                        </p:animScale>
                                        <p:animScale>
                                          <p:cBhvr>
                                            <p:cTn id="90" dur="166" decel="50000">
                                              <p:stCondLst>
                                                <p:cond delay="1668"/>
                                              </p:stCondLst>
                                            </p:cTn>
                                            <p:tgtEl>
                                              <p:spTgt spid="65"/>
                                            </p:tgtEl>
                                          </p:cBhvr>
                                          <p:to x="100000" y="100000"/>
                                        </p:animScale>
                                        <p:animScale>
                                          <p:cBhvr>
                                            <p:cTn id="91" dur="26">
                                              <p:stCondLst>
                                                <p:cond delay="1808"/>
                                              </p:stCondLst>
                                            </p:cTn>
                                            <p:tgtEl>
                                              <p:spTgt spid="65"/>
                                            </p:tgtEl>
                                          </p:cBhvr>
                                          <p:to x="100000" y="95000"/>
                                        </p:animScale>
                                        <p:animScale>
                                          <p:cBhvr>
                                            <p:cTn id="92" dur="166" decel="50000">
                                              <p:stCondLst>
                                                <p:cond delay="1834"/>
                                              </p:stCondLst>
                                            </p:cTn>
                                            <p:tgtEl>
                                              <p:spTgt spid="65"/>
                                            </p:tgtEl>
                                          </p:cBhvr>
                                          <p:to x="100000" y="100000"/>
                                        </p:animScale>
                                      </p:childTnLst>
                                    </p:cTn>
                                  </p:par>
                                  <p:par>
                                    <p:cTn id="93" presetID="26" presetClass="entr" presetSubtype="0" fill="hold" nodeType="withEffect">
                                      <p:stCondLst>
                                        <p:cond delay="3200"/>
                                      </p:stCondLst>
                                      <p:childTnLst>
                                        <p:set>
                                          <p:cBhvr>
                                            <p:cTn id="94" dur="1" fill="hold">
                                              <p:stCondLst>
                                                <p:cond delay="0"/>
                                              </p:stCondLst>
                                            </p:cTn>
                                            <p:tgtEl>
                                              <p:spTgt spid="69"/>
                                            </p:tgtEl>
                                            <p:attrNameLst>
                                              <p:attrName>style.visibility</p:attrName>
                                            </p:attrNameLst>
                                          </p:cBhvr>
                                          <p:to>
                                            <p:strVal val="visible"/>
                                          </p:to>
                                        </p:set>
                                        <p:animEffect transition="in" filter="wipe(down)">
                                          <p:cBhvr>
                                            <p:cTn id="95" dur="580">
                                              <p:stCondLst>
                                                <p:cond delay="0"/>
                                              </p:stCondLst>
                                            </p:cTn>
                                            <p:tgtEl>
                                              <p:spTgt spid="69"/>
                                            </p:tgtEl>
                                          </p:cBhvr>
                                        </p:animEffect>
                                        <p:anim calcmode="lin" valueType="num">
                                          <p:cBhvr>
                                            <p:cTn id="96" dur="1822" tmFilter="0,0; 0.14,0.36; 0.43,0.73; 0.71,0.91; 1.0,1.0">
                                              <p:stCondLst>
                                                <p:cond delay="0"/>
                                              </p:stCondLst>
                                            </p:cTn>
                                            <p:tgtEl>
                                              <p:spTgt spid="69"/>
                                            </p:tgtEl>
                                            <p:attrNameLst>
                                              <p:attrName>ppt_x</p:attrName>
                                            </p:attrNameLst>
                                          </p:cBhvr>
                                          <p:tavLst>
                                            <p:tav tm="0">
                                              <p:val>
                                                <p:strVal val="#ppt_x-0.25"/>
                                              </p:val>
                                            </p:tav>
                                            <p:tav tm="100000">
                                              <p:val>
                                                <p:strVal val="#ppt_x"/>
                                              </p:val>
                                            </p:tav>
                                          </p:tavLst>
                                        </p:anim>
                                        <p:anim calcmode="lin" valueType="num">
                                          <p:cBhvr>
                                            <p:cTn id="97" dur="664" tmFilter="0.0,0.0; 0.25,0.07; 0.50,0.2; 0.75,0.467; 1.0,1.0">
                                              <p:stCondLst>
                                                <p:cond delay="0"/>
                                              </p:stCondLst>
                                            </p:cTn>
                                            <p:tgtEl>
                                              <p:spTgt spid="69"/>
                                            </p:tgtEl>
                                            <p:attrNameLst>
                                              <p:attrName>ppt_y</p:attrName>
                                            </p:attrNameLst>
                                          </p:cBhvr>
                                          <p:tavLst>
                                            <p:tav tm="0" fmla="#ppt_y-sin(pi*$)/3">
                                              <p:val>
                                                <p:fltVal val="0.5"/>
                                              </p:val>
                                            </p:tav>
                                            <p:tav tm="100000">
                                              <p:val>
                                                <p:fltVal val="1"/>
                                              </p:val>
                                            </p:tav>
                                          </p:tavLst>
                                        </p:anim>
                                        <p:anim calcmode="lin" valueType="num">
                                          <p:cBhvr>
                                            <p:cTn id="98" dur="664" tmFilter="0, 0; 0.125,0.2665; 0.25,0.4; 0.375,0.465; 0.5,0.5;  0.625,0.535; 0.75,0.6; 0.875,0.7335; 1,1">
                                              <p:stCondLst>
                                                <p:cond delay="664"/>
                                              </p:stCondLst>
                                            </p:cTn>
                                            <p:tgtEl>
                                              <p:spTgt spid="69"/>
                                            </p:tgtEl>
                                            <p:attrNameLst>
                                              <p:attrName>ppt_y</p:attrName>
                                            </p:attrNameLst>
                                          </p:cBhvr>
                                          <p:tavLst>
                                            <p:tav tm="0" fmla="#ppt_y-sin(pi*$)/9">
                                              <p:val>
                                                <p:fltVal val="0"/>
                                              </p:val>
                                            </p:tav>
                                            <p:tav tm="100000">
                                              <p:val>
                                                <p:fltVal val="1"/>
                                              </p:val>
                                            </p:tav>
                                          </p:tavLst>
                                        </p:anim>
                                        <p:anim calcmode="lin" valueType="num">
                                          <p:cBhvr>
                                            <p:cTn id="99" dur="332" tmFilter="0, 0; 0.125,0.2665; 0.25,0.4; 0.375,0.465; 0.5,0.5;  0.625,0.535; 0.75,0.6; 0.875,0.7335; 1,1">
                                              <p:stCondLst>
                                                <p:cond delay="1324"/>
                                              </p:stCondLst>
                                            </p:cTn>
                                            <p:tgtEl>
                                              <p:spTgt spid="69"/>
                                            </p:tgtEl>
                                            <p:attrNameLst>
                                              <p:attrName>ppt_y</p:attrName>
                                            </p:attrNameLst>
                                          </p:cBhvr>
                                          <p:tavLst>
                                            <p:tav tm="0" fmla="#ppt_y-sin(pi*$)/27">
                                              <p:val>
                                                <p:fltVal val="0"/>
                                              </p:val>
                                            </p:tav>
                                            <p:tav tm="100000">
                                              <p:val>
                                                <p:fltVal val="1"/>
                                              </p:val>
                                            </p:tav>
                                          </p:tavLst>
                                        </p:anim>
                                        <p:anim calcmode="lin" valueType="num">
                                          <p:cBhvr>
                                            <p:cTn id="100" dur="164" tmFilter="0, 0; 0.125,0.2665; 0.25,0.4; 0.375,0.465; 0.5,0.5;  0.625,0.535; 0.75,0.6; 0.875,0.7335; 1,1">
                                              <p:stCondLst>
                                                <p:cond delay="1656"/>
                                              </p:stCondLst>
                                            </p:cTn>
                                            <p:tgtEl>
                                              <p:spTgt spid="69"/>
                                            </p:tgtEl>
                                            <p:attrNameLst>
                                              <p:attrName>ppt_y</p:attrName>
                                            </p:attrNameLst>
                                          </p:cBhvr>
                                          <p:tavLst>
                                            <p:tav tm="0" fmla="#ppt_y-sin(pi*$)/81">
                                              <p:val>
                                                <p:fltVal val="0"/>
                                              </p:val>
                                            </p:tav>
                                            <p:tav tm="100000">
                                              <p:val>
                                                <p:fltVal val="1"/>
                                              </p:val>
                                            </p:tav>
                                          </p:tavLst>
                                        </p:anim>
                                        <p:animScale>
                                          <p:cBhvr>
                                            <p:cTn id="101" dur="26">
                                              <p:stCondLst>
                                                <p:cond delay="650"/>
                                              </p:stCondLst>
                                            </p:cTn>
                                            <p:tgtEl>
                                              <p:spTgt spid="69"/>
                                            </p:tgtEl>
                                          </p:cBhvr>
                                          <p:to x="100000" y="60000"/>
                                        </p:animScale>
                                        <p:animScale>
                                          <p:cBhvr>
                                            <p:cTn id="102" dur="166" decel="50000">
                                              <p:stCondLst>
                                                <p:cond delay="676"/>
                                              </p:stCondLst>
                                            </p:cTn>
                                            <p:tgtEl>
                                              <p:spTgt spid="69"/>
                                            </p:tgtEl>
                                          </p:cBhvr>
                                          <p:to x="100000" y="100000"/>
                                        </p:animScale>
                                        <p:animScale>
                                          <p:cBhvr>
                                            <p:cTn id="103" dur="26">
                                              <p:stCondLst>
                                                <p:cond delay="1312"/>
                                              </p:stCondLst>
                                            </p:cTn>
                                            <p:tgtEl>
                                              <p:spTgt spid="69"/>
                                            </p:tgtEl>
                                          </p:cBhvr>
                                          <p:to x="100000" y="80000"/>
                                        </p:animScale>
                                        <p:animScale>
                                          <p:cBhvr>
                                            <p:cTn id="104" dur="166" decel="50000">
                                              <p:stCondLst>
                                                <p:cond delay="1338"/>
                                              </p:stCondLst>
                                            </p:cTn>
                                            <p:tgtEl>
                                              <p:spTgt spid="69"/>
                                            </p:tgtEl>
                                          </p:cBhvr>
                                          <p:to x="100000" y="100000"/>
                                        </p:animScale>
                                        <p:animScale>
                                          <p:cBhvr>
                                            <p:cTn id="105" dur="26">
                                              <p:stCondLst>
                                                <p:cond delay="1642"/>
                                              </p:stCondLst>
                                            </p:cTn>
                                            <p:tgtEl>
                                              <p:spTgt spid="69"/>
                                            </p:tgtEl>
                                          </p:cBhvr>
                                          <p:to x="100000" y="90000"/>
                                        </p:animScale>
                                        <p:animScale>
                                          <p:cBhvr>
                                            <p:cTn id="106" dur="166" decel="50000">
                                              <p:stCondLst>
                                                <p:cond delay="1668"/>
                                              </p:stCondLst>
                                            </p:cTn>
                                            <p:tgtEl>
                                              <p:spTgt spid="69"/>
                                            </p:tgtEl>
                                          </p:cBhvr>
                                          <p:to x="100000" y="100000"/>
                                        </p:animScale>
                                        <p:animScale>
                                          <p:cBhvr>
                                            <p:cTn id="107" dur="26">
                                              <p:stCondLst>
                                                <p:cond delay="1808"/>
                                              </p:stCondLst>
                                            </p:cTn>
                                            <p:tgtEl>
                                              <p:spTgt spid="69"/>
                                            </p:tgtEl>
                                          </p:cBhvr>
                                          <p:to x="100000" y="95000"/>
                                        </p:animScale>
                                        <p:animScale>
                                          <p:cBhvr>
                                            <p:cTn id="108" dur="166" decel="50000">
                                              <p:stCondLst>
                                                <p:cond delay="1834"/>
                                              </p:stCondLst>
                                            </p:cTn>
                                            <p:tgtEl>
                                              <p:spTgt spid="69"/>
                                            </p:tgtEl>
                                          </p:cBhvr>
                                          <p:to x="100000" y="100000"/>
                                        </p:animScale>
                                      </p:childTnLst>
                                    </p:cTn>
                                  </p:par>
                                  <p:par>
                                    <p:cTn id="109" presetID="26" presetClass="entr" presetSubtype="0" fill="hold" nodeType="withEffect">
                                      <p:stCondLst>
                                        <p:cond delay="3200"/>
                                      </p:stCondLst>
                                      <p:childTnLst>
                                        <p:set>
                                          <p:cBhvr>
                                            <p:cTn id="110" dur="1" fill="hold">
                                              <p:stCondLst>
                                                <p:cond delay="0"/>
                                              </p:stCondLst>
                                            </p:cTn>
                                            <p:tgtEl>
                                              <p:spTgt spid="42"/>
                                            </p:tgtEl>
                                            <p:attrNameLst>
                                              <p:attrName>style.visibility</p:attrName>
                                            </p:attrNameLst>
                                          </p:cBhvr>
                                          <p:to>
                                            <p:strVal val="visible"/>
                                          </p:to>
                                        </p:set>
                                        <p:animEffect transition="in" filter="wipe(down)">
                                          <p:cBhvr>
                                            <p:cTn id="111" dur="580">
                                              <p:stCondLst>
                                                <p:cond delay="0"/>
                                              </p:stCondLst>
                                            </p:cTn>
                                            <p:tgtEl>
                                              <p:spTgt spid="42"/>
                                            </p:tgtEl>
                                          </p:cBhvr>
                                        </p:animEffect>
                                        <p:anim calcmode="lin" valueType="num">
                                          <p:cBhvr>
                                            <p:cTn id="112" dur="1822" tmFilter="0,0; 0.14,0.36; 0.43,0.73; 0.71,0.91; 1.0,1.0">
                                              <p:stCondLst>
                                                <p:cond delay="0"/>
                                              </p:stCondLst>
                                            </p:cTn>
                                            <p:tgtEl>
                                              <p:spTgt spid="42"/>
                                            </p:tgtEl>
                                            <p:attrNameLst>
                                              <p:attrName>ppt_x</p:attrName>
                                            </p:attrNameLst>
                                          </p:cBhvr>
                                          <p:tavLst>
                                            <p:tav tm="0">
                                              <p:val>
                                                <p:strVal val="#ppt_x-0.25"/>
                                              </p:val>
                                            </p:tav>
                                            <p:tav tm="100000">
                                              <p:val>
                                                <p:strVal val="#ppt_x"/>
                                              </p:val>
                                            </p:tav>
                                          </p:tavLst>
                                        </p:anim>
                                        <p:anim calcmode="lin" valueType="num">
                                          <p:cBhvr>
                                            <p:cTn id="113" dur="664" tmFilter="0.0,0.0; 0.25,0.07; 0.50,0.2; 0.75,0.467; 1.0,1.0">
                                              <p:stCondLst>
                                                <p:cond delay="0"/>
                                              </p:stCondLst>
                                            </p:cTn>
                                            <p:tgtEl>
                                              <p:spTgt spid="42"/>
                                            </p:tgtEl>
                                            <p:attrNameLst>
                                              <p:attrName>ppt_y</p:attrName>
                                            </p:attrNameLst>
                                          </p:cBhvr>
                                          <p:tavLst>
                                            <p:tav tm="0" fmla="#ppt_y-sin(pi*$)/3">
                                              <p:val>
                                                <p:fltVal val="0.5"/>
                                              </p:val>
                                            </p:tav>
                                            <p:tav tm="100000">
                                              <p:val>
                                                <p:fltVal val="1"/>
                                              </p:val>
                                            </p:tav>
                                          </p:tavLst>
                                        </p:anim>
                                        <p:anim calcmode="lin" valueType="num">
                                          <p:cBhvr>
                                            <p:cTn id="114" dur="664" tmFilter="0, 0; 0.125,0.2665; 0.25,0.4; 0.375,0.465; 0.5,0.5;  0.625,0.535; 0.75,0.6; 0.875,0.7335; 1,1">
                                              <p:stCondLst>
                                                <p:cond delay="664"/>
                                              </p:stCondLst>
                                            </p:cTn>
                                            <p:tgtEl>
                                              <p:spTgt spid="42"/>
                                            </p:tgtEl>
                                            <p:attrNameLst>
                                              <p:attrName>ppt_y</p:attrName>
                                            </p:attrNameLst>
                                          </p:cBhvr>
                                          <p:tavLst>
                                            <p:tav tm="0" fmla="#ppt_y-sin(pi*$)/9">
                                              <p:val>
                                                <p:fltVal val="0"/>
                                              </p:val>
                                            </p:tav>
                                            <p:tav tm="100000">
                                              <p:val>
                                                <p:fltVal val="1"/>
                                              </p:val>
                                            </p:tav>
                                          </p:tavLst>
                                        </p:anim>
                                        <p:anim calcmode="lin" valueType="num">
                                          <p:cBhvr>
                                            <p:cTn id="115" dur="332" tmFilter="0, 0; 0.125,0.2665; 0.25,0.4; 0.375,0.465; 0.5,0.5;  0.625,0.535; 0.75,0.6; 0.875,0.7335; 1,1">
                                              <p:stCondLst>
                                                <p:cond delay="1324"/>
                                              </p:stCondLst>
                                            </p:cTn>
                                            <p:tgtEl>
                                              <p:spTgt spid="42"/>
                                            </p:tgtEl>
                                            <p:attrNameLst>
                                              <p:attrName>ppt_y</p:attrName>
                                            </p:attrNameLst>
                                          </p:cBhvr>
                                          <p:tavLst>
                                            <p:tav tm="0" fmla="#ppt_y-sin(pi*$)/27">
                                              <p:val>
                                                <p:fltVal val="0"/>
                                              </p:val>
                                            </p:tav>
                                            <p:tav tm="100000">
                                              <p:val>
                                                <p:fltVal val="1"/>
                                              </p:val>
                                            </p:tav>
                                          </p:tavLst>
                                        </p:anim>
                                        <p:anim calcmode="lin" valueType="num">
                                          <p:cBhvr>
                                            <p:cTn id="116" dur="164" tmFilter="0, 0; 0.125,0.2665; 0.25,0.4; 0.375,0.465; 0.5,0.5;  0.625,0.535; 0.75,0.6; 0.875,0.7335; 1,1">
                                              <p:stCondLst>
                                                <p:cond delay="1656"/>
                                              </p:stCondLst>
                                            </p:cTn>
                                            <p:tgtEl>
                                              <p:spTgt spid="42"/>
                                            </p:tgtEl>
                                            <p:attrNameLst>
                                              <p:attrName>ppt_y</p:attrName>
                                            </p:attrNameLst>
                                          </p:cBhvr>
                                          <p:tavLst>
                                            <p:tav tm="0" fmla="#ppt_y-sin(pi*$)/81">
                                              <p:val>
                                                <p:fltVal val="0"/>
                                              </p:val>
                                            </p:tav>
                                            <p:tav tm="100000">
                                              <p:val>
                                                <p:fltVal val="1"/>
                                              </p:val>
                                            </p:tav>
                                          </p:tavLst>
                                        </p:anim>
                                        <p:animScale>
                                          <p:cBhvr>
                                            <p:cTn id="117" dur="26">
                                              <p:stCondLst>
                                                <p:cond delay="650"/>
                                              </p:stCondLst>
                                            </p:cTn>
                                            <p:tgtEl>
                                              <p:spTgt spid="42"/>
                                            </p:tgtEl>
                                          </p:cBhvr>
                                          <p:to x="100000" y="60000"/>
                                        </p:animScale>
                                        <p:animScale>
                                          <p:cBhvr>
                                            <p:cTn id="118" dur="166" decel="50000">
                                              <p:stCondLst>
                                                <p:cond delay="676"/>
                                              </p:stCondLst>
                                            </p:cTn>
                                            <p:tgtEl>
                                              <p:spTgt spid="42"/>
                                            </p:tgtEl>
                                          </p:cBhvr>
                                          <p:to x="100000" y="100000"/>
                                        </p:animScale>
                                        <p:animScale>
                                          <p:cBhvr>
                                            <p:cTn id="119" dur="26">
                                              <p:stCondLst>
                                                <p:cond delay="1312"/>
                                              </p:stCondLst>
                                            </p:cTn>
                                            <p:tgtEl>
                                              <p:spTgt spid="42"/>
                                            </p:tgtEl>
                                          </p:cBhvr>
                                          <p:to x="100000" y="80000"/>
                                        </p:animScale>
                                        <p:animScale>
                                          <p:cBhvr>
                                            <p:cTn id="120" dur="166" decel="50000">
                                              <p:stCondLst>
                                                <p:cond delay="1338"/>
                                              </p:stCondLst>
                                            </p:cTn>
                                            <p:tgtEl>
                                              <p:spTgt spid="42"/>
                                            </p:tgtEl>
                                          </p:cBhvr>
                                          <p:to x="100000" y="100000"/>
                                        </p:animScale>
                                        <p:animScale>
                                          <p:cBhvr>
                                            <p:cTn id="121" dur="26">
                                              <p:stCondLst>
                                                <p:cond delay="1642"/>
                                              </p:stCondLst>
                                            </p:cTn>
                                            <p:tgtEl>
                                              <p:spTgt spid="42"/>
                                            </p:tgtEl>
                                          </p:cBhvr>
                                          <p:to x="100000" y="90000"/>
                                        </p:animScale>
                                        <p:animScale>
                                          <p:cBhvr>
                                            <p:cTn id="122" dur="166" decel="50000">
                                              <p:stCondLst>
                                                <p:cond delay="1668"/>
                                              </p:stCondLst>
                                            </p:cTn>
                                            <p:tgtEl>
                                              <p:spTgt spid="42"/>
                                            </p:tgtEl>
                                          </p:cBhvr>
                                          <p:to x="100000" y="100000"/>
                                        </p:animScale>
                                        <p:animScale>
                                          <p:cBhvr>
                                            <p:cTn id="123" dur="26">
                                              <p:stCondLst>
                                                <p:cond delay="1808"/>
                                              </p:stCondLst>
                                            </p:cTn>
                                            <p:tgtEl>
                                              <p:spTgt spid="42"/>
                                            </p:tgtEl>
                                          </p:cBhvr>
                                          <p:to x="100000" y="95000"/>
                                        </p:animScale>
                                        <p:animScale>
                                          <p:cBhvr>
                                            <p:cTn id="124" dur="166" decel="50000">
                                              <p:stCondLst>
                                                <p:cond delay="1834"/>
                                              </p:stCondLst>
                                            </p:cTn>
                                            <p:tgtEl>
                                              <p:spTgt spid="42"/>
                                            </p:tgtEl>
                                          </p:cBhvr>
                                          <p:to x="100000" y="100000"/>
                                        </p:animScale>
                                      </p:childTnLst>
                                    </p:cTn>
                                  </p:par>
                                  <p:par>
                                    <p:cTn id="125" presetID="26" presetClass="entr" presetSubtype="0" fill="hold" nodeType="withEffect">
                                      <p:stCondLst>
                                        <p:cond delay="3400"/>
                                      </p:stCondLst>
                                      <p:childTnLst>
                                        <p:set>
                                          <p:cBhvr>
                                            <p:cTn id="126" dur="1" fill="hold">
                                              <p:stCondLst>
                                                <p:cond delay="0"/>
                                              </p:stCondLst>
                                            </p:cTn>
                                            <p:tgtEl>
                                              <p:spTgt spid="30"/>
                                            </p:tgtEl>
                                            <p:attrNameLst>
                                              <p:attrName>style.visibility</p:attrName>
                                            </p:attrNameLst>
                                          </p:cBhvr>
                                          <p:to>
                                            <p:strVal val="visible"/>
                                          </p:to>
                                        </p:set>
                                        <p:animEffect transition="in" filter="wipe(down)">
                                          <p:cBhvr>
                                            <p:cTn id="127" dur="580">
                                              <p:stCondLst>
                                                <p:cond delay="0"/>
                                              </p:stCondLst>
                                            </p:cTn>
                                            <p:tgtEl>
                                              <p:spTgt spid="30"/>
                                            </p:tgtEl>
                                          </p:cBhvr>
                                        </p:animEffect>
                                        <p:anim calcmode="lin" valueType="num">
                                          <p:cBhvr>
                                            <p:cTn id="128"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129"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130"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131"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132"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133" dur="26">
                                              <p:stCondLst>
                                                <p:cond delay="650"/>
                                              </p:stCondLst>
                                            </p:cTn>
                                            <p:tgtEl>
                                              <p:spTgt spid="30"/>
                                            </p:tgtEl>
                                          </p:cBhvr>
                                          <p:to x="100000" y="60000"/>
                                        </p:animScale>
                                        <p:animScale>
                                          <p:cBhvr>
                                            <p:cTn id="134" dur="166" decel="50000">
                                              <p:stCondLst>
                                                <p:cond delay="676"/>
                                              </p:stCondLst>
                                            </p:cTn>
                                            <p:tgtEl>
                                              <p:spTgt spid="30"/>
                                            </p:tgtEl>
                                          </p:cBhvr>
                                          <p:to x="100000" y="100000"/>
                                        </p:animScale>
                                        <p:animScale>
                                          <p:cBhvr>
                                            <p:cTn id="135" dur="26">
                                              <p:stCondLst>
                                                <p:cond delay="1312"/>
                                              </p:stCondLst>
                                            </p:cTn>
                                            <p:tgtEl>
                                              <p:spTgt spid="30"/>
                                            </p:tgtEl>
                                          </p:cBhvr>
                                          <p:to x="100000" y="80000"/>
                                        </p:animScale>
                                        <p:animScale>
                                          <p:cBhvr>
                                            <p:cTn id="136" dur="166" decel="50000">
                                              <p:stCondLst>
                                                <p:cond delay="1338"/>
                                              </p:stCondLst>
                                            </p:cTn>
                                            <p:tgtEl>
                                              <p:spTgt spid="30"/>
                                            </p:tgtEl>
                                          </p:cBhvr>
                                          <p:to x="100000" y="100000"/>
                                        </p:animScale>
                                        <p:animScale>
                                          <p:cBhvr>
                                            <p:cTn id="137" dur="26">
                                              <p:stCondLst>
                                                <p:cond delay="1642"/>
                                              </p:stCondLst>
                                            </p:cTn>
                                            <p:tgtEl>
                                              <p:spTgt spid="30"/>
                                            </p:tgtEl>
                                          </p:cBhvr>
                                          <p:to x="100000" y="90000"/>
                                        </p:animScale>
                                        <p:animScale>
                                          <p:cBhvr>
                                            <p:cTn id="138" dur="166" decel="50000">
                                              <p:stCondLst>
                                                <p:cond delay="1668"/>
                                              </p:stCondLst>
                                            </p:cTn>
                                            <p:tgtEl>
                                              <p:spTgt spid="30"/>
                                            </p:tgtEl>
                                          </p:cBhvr>
                                          <p:to x="100000" y="100000"/>
                                        </p:animScale>
                                        <p:animScale>
                                          <p:cBhvr>
                                            <p:cTn id="139" dur="26">
                                              <p:stCondLst>
                                                <p:cond delay="1808"/>
                                              </p:stCondLst>
                                            </p:cTn>
                                            <p:tgtEl>
                                              <p:spTgt spid="30"/>
                                            </p:tgtEl>
                                          </p:cBhvr>
                                          <p:to x="100000" y="95000"/>
                                        </p:animScale>
                                        <p:animScale>
                                          <p:cBhvr>
                                            <p:cTn id="140" dur="166" decel="50000">
                                              <p:stCondLst>
                                                <p:cond delay="1834"/>
                                              </p:stCondLst>
                                            </p:cTn>
                                            <p:tgtEl>
                                              <p:spTgt spid="30"/>
                                            </p:tgtEl>
                                          </p:cBhvr>
                                          <p:to x="100000" y="100000"/>
                                        </p:animScale>
                                      </p:childTnLst>
                                    </p:cTn>
                                  </p:par>
                                  <p:par>
                                    <p:cTn id="141" presetID="26" presetClass="entr" presetSubtype="0" fill="hold" nodeType="withEffect">
                                      <p:stCondLst>
                                        <p:cond delay="3600"/>
                                      </p:stCondLst>
                                      <p:childTnLst>
                                        <p:set>
                                          <p:cBhvr>
                                            <p:cTn id="142" dur="1" fill="hold">
                                              <p:stCondLst>
                                                <p:cond delay="0"/>
                                              </p:stCondLst>
                                            </p:cTn>
                                            <p:tgtEl>
                                              <p:spTgt spid="38"/>
                                            </p:tgtEl>
                                            <p:attrNameLst>
                                              <p:attrName>style.visibility</p:attrName>
                                            </p:attrNameLst>
                                          </p:cBhvr>
                                          <p:to>
                                            <p:strVal val="visible"/>
                                          </p:to>
                                        </p:set>
                                        <p:animEffect transition="in" filter="wipe(down)">
                                          <p:cBhvr>
                                            <p:cTn id="143" dur="580">
                                              <p:stCondLst>
                                                <p:cond delay="0"/>
                                              </p:stCondLst>
                                            </p:cTn>
                                            <p:tgtEl>
                                              <p:spTgt spid="38"/>
                                            </p:tgtEl>
                                          </p:cBhvr>
                                        </p:animEffect>
                                        <p:anim calcmode="lin" valueType="num">
                                          <p:cBhvr>
                                            <p:cTn id="144" dur="1822" tmFilter="0,0; 0.14,0.36; 0.43,0.73; 0.71,0.91; 1.0,1.0">
                                              <p:stCondLst>
                                                <p:cond delay="0"/>
                                              </p:stCondLst>
                                            </p:cTn>
                                            <p:tgtEl>
                                              <p:spTgt spid="38"/>
                                            </p:tgtEl>
                                            <p:attrNameLst>
                                              <p:attrName>ppt_x</p:attrName>
                                            </p:attrNameLst>
                                          </p:cBhvr>
                                          <p:tavLst>
                                            <p:tav tm="0">
                                              <p:val>
                                                <p:strVal val="#ppt_x-0.25"/>
                                              </p:val>
                                            </p:tav>
                                            <p:tav tm="100000">
                                              <p:val>
                                                <p:strVal val="#ppt_x"/>
                                              </p:val>
                                            </p:tav>
                                          </p:tavLst>
                                        </p:anim>
                                        <p:anim calcmode="lin" valueType="num">
                                          <p:cBhvr>
                                            <p:cTn id="145" dur="664" tmFilter="0.0,0.0; 0.25,0.07; 0.50,0.2; 0.75,0.467; 1.0,1.0">
                                              <p:stCondLst>
                                                <p:cond delay="0"/>
                                              </p:stCondLst>
                                            </p:cTn>
                                            <p:tgtEl>
                                              <p:spTgt spid="38"/>
                                            </p:tgtEl>
                                            <p:attrNameLst>
                                              <p:attrName>ppt_y</p:attrName>
                                            </p:attrNameLst>
                                          </p:cBhvr>
                                          <p:tavLst>
                                            <p:tav tm="0" fmla="#ppt_y-sin(pi*$)/3">
                                              <p:val>
                                                <p:fltVal val="0.5"/>
                                              </p:val>
                                            </p:tav>
                                            <p:tav tm="100000">
                                              <p:val>
                                                <p:fltVal val="1"/>
                                              </p:val>
                                            </p:tav>
                                          </p:tavLst>
                                        </p:anim>
                                        <p:anim calcmode="lin" valueType="num">
                                          <p:cBhvr>
                                            <p:cTn id="146" dur="664" tmFilter="0, 0; 0.125,0.2665; 0.25,0.4; 0.375,0.465; 0.5,0.5;  0.625,0.535; 0.75,0.6; 0.875,0.7335; 1,1">
                                              <p:stCondLst>
                                                <p:cond delay="664"/>
                                              </p:stCondLst>
                                            </p:cTn>
                                            <p:tgtEl>
                                              <p:spTgt spid="38"/>
                                            </p:tgtEl>
                                            <p:attrNameLst>
                                              <p:attrName>ppt_y</p:attrName>
                                            </p:attrNameLst>
                                          </p:cBhvr>
                                          <p:tavLst>
                                            <p:tav tm="0" fmla="#ppt_y-sin(pi*$)/9">
                                              <p:val>
                                                <p:fltVal val="0"/>
                                              </p:val>
                                            </p:tav>
                                            <p:tav tm="100000">
                                              <p:val>
                                                <p:fltVal val="1"/>
                                              </p:val>
                                            </p:tav>
                                          </p:tavLst>
                                        </p:anim>
                                        <p:anim calcmode="lin" valueType="num">
                                          <p:cBhvr>
                                            <p:cTn id="147" dur="332" tmFilter="0, 0; 0.125,0.2665; 0.25,0.4; 0.375,0.465; 0.5,0.5;  0.625,0.535; 0.75,0.6; 0.875,0.7335; 1,1">
                                              <p:stCondLst>
                                                <p:cond delay="1324"/>
                                              </p:stCondLst>
                                            </p:cTn>
                                            <p:tgtEl>
                                              <p:spTgt spid="38"/>
                                            </p:tgtEl>
                                            <p:attrNameLst>
                                              <p:attrName>ppt_y</p:attrName>
                                            </p:attrNameLst>
                                          </p:cBhvr>
                                          <p:tavLst>
                                            <p:tav tm="0" fmla="#ppt_y-sin(pi*$)/27">
                                              <p:val>
                                                <p:fltVal val="0"/>
                                              </p:val>
                                            </p:tav>
                                            <p:tav tm="100000">
                                              <p:val>
                                                <p:fltVal val="1"/>
                                              </p:val>
                                            </p:tav>
                                          </p:tavLst>
                                        </p:anim>
                                        <p:anim calcmode="lin" valueType="num">
                                          <p:cBhvr>
                                            <p:cTn id="148" dur="164" tmFilter="0, 0; 0.125,0.2665; 0.25,0.4; 0.375,0.465; 0.5,0.5;  0.625,0.535; 0.75,0.6; 0.875,0.7335; 1,1">
                                              <p:stCondLst>
                                                <p:cond delay="1656"/>
                                              </p:stCondLst>
                                            </p:cTn>
                                            <p:tgtEl>
                                              <p:spTgt spid="38"/>
                                            </p:tgtEl>
                                            <p:attrNameLst>
                                              <p:attrName>ppt_y</p:attrName>
                                            </p:attrNameLst>
                                          </p:cBhvr>
                                          <p:tavLst>
                                            <p:tav tm="0" fmla="#ppt_y-sin(pi*$)/81">
                                              <p:val>
                                                <p:fltVal val="0"/>
                                              </p:val>
                                            </p:tav>
                                            <p:tav tm="100000">
                                              <p:val>
                                                <p:fltVal val="1"/>
                                              </p:val>
                                            </p:tav>
                                          </p:tavLst>
                                        </p:anim>
                                        <p:animScale>
                                          <p:cBhvr>
                                            <p:cTn id="149" dur="26">
                                              <p:stCondLst>
                                                <p:cond delay="650"/>
                                              </p:stCondLst>
                                            </p:cTn>
                                            <p:tgtEl>
                                              <p:spTgt spid="38"/>
                                            </p:tgtEl>
                                          </p:cBhvr>
                                          <p:to x="100000" y="60000"/>
                                        </p:animScale>
                                        <p:animScale>
                                          <p:cBhvr>
                                            <p:cTn id="150" dur="166" decel="50000">
                                              <p:stCondLst>
                                                <p:cond delay="676"/>
                                              </p:stCondLst>
                                            </p:cTn>
                                            <p:tgtEl>
                                              <p:spTgt spid="38"/>
                                            </p:tgtEl>
                                          </p:cBhvr>
                                          <p:to x="100000" y="100000"/>
                                        </p:animScale>
                                        <p:animScale>
                                          <p:cBhvr>
                                            <p:cTn id="151" dur="26">
                                              <p:stCondLst>
                                                <p:cond delay="1312"/>
                                              </p:stCondLst>
                                            </p:cTn>
                                            <p:tgtEl>
                                              <p:spTgt spid="38"/>
                                            </p:tgtEl>
                                          </p:cBhvr>
                                          <p:to x="100000" y="80000"/>
                                        </p:animScale>
                                        <p:animScale>
                                          <p:cBhvr>
                                            <p:cTn id="152" dur="166" decel="50000">
                                              <p:stCondLst>
                                                <p:cond delay="1338"/>
                                              </p:stCondLst>
                                            </p:cTn>
                                            <p:tgtEl>
                                              <p:spTgt spid="38"/>
                                            </p:tgtEl>
                                          </p:cBhvr>
                                          <p:to x="100000" y="100000"/>
                                        </p:animScale>
                                        <p:animScale>
                                          <p:cBhvr>
                                            <p:cTn id="153" dur="26">
                                              <p:stCondLst>
                                                <p:cond delay="1642"/>
                                              </p:stCondLst>
                                            </p:cTn>
                                            <p:tgtEl>
                                              <p:spTgt spid="38"/>
                                            </p:tgtEl>
                                          </p:cBhvr>
                                          <p:to x="100000" y="90000"/>
                                        </p:animScale>
                                        <p:animScale>
                                          <p:cBhvr>
                                            <p:cTn id="154" dur="166" decel="50000">
                                              <p:stCondLst>
                                                <p:cond delay="1668"/>
                                              </p:stCondLst>
                                            </p:cTn>
                                            <p:tgtEl>
                                              <p:spTgt spid="38"/>
                                            </p:tgtEl>
                                          </p:cBhvr>
                                          <p:to x="100000" y="100000"/>
                                        </p:animScale>
                                        <p:animScale>
                                          <p:cBhvr>
                                            <p:cTn id="155" dur="26">
                                              <p:stCondLst>
                                                <p:cond delay="1808"/>
                                              </p:stCondLst>
                                            </p:cTn>
                                            <p:tgtEl>
                                              <p:spTgt spid="38"/>
                                            </p:tgtEl>
                                          </p:cBhvr>
                                          <p:to x="100000" y="95000"/>
                                        </p:animScale>
                                        <p:animScale>
                                          <p:cBhvr>
                                            <p:cTn id="156" dur="166" decel="50000">
                                              <p:stCondLst>
                                                <p:cond delay="1834"/>
                                              </p:stCondLst>
                                            </p:cTn>
                                            <p:tgtEl>
                                              <p:spTgt spid="38"/>
                                            </p:tgtEl>
                                          </p:cBhvr>
                                          <p:to x="100000" y="100000"/>
                                        </p:animScale>
                                      </p:childTnLst>
                                    </p:cTn>
                                  </p:par>
                                  <p:par>
                                    <p:cTn id="157" presetID="26" presetClass="entr" presetSubtype="0" fill="hold" grpId="0" nodeType="withEffect">
                                      <p:stCondLst>
                                        <p:cond delay="3600"/>
                                      </p:stCondLst>
                                      <p:childTnLst>
                                        <p:set>
                                          <p:cBhvr>
                                            <p:cTn id="158" dur="1" fill="hold">
                                              <p:stCondLst>
                                                <p:cond delay="0"/>
                                              </p:stCondLst>
                                            </p:cTn>
                                            <p:tgtEl>
                                              <p:spTgt spid="2"/>
                                            </p:tgtEl>
                                            <p:attrNameLst>
                                              <p:attrName>style.visibility</p:attrName>
                                            </p:attrNameLst>
                                          </p:cBhvr>
                                          <p:to>
                                            <p:strVal val="visible"/>
                                          </p:to>
                                        </p:set>
                                        <p:animEffect transition="in" filter="wipe(down)">
                                          <p:cBhvr>
                                            <p:cTn id="159" dur="580">
                                              <p:stCondLst>
                                                <p:cond delay="0"/>
                                              </p:stCondLst>
                                            </p:cTn>
                                            <p:tgtEl>
                                              <p:spTgt spid="2"/>
                                            </p:tgtEl>
                                          </p:cBhvr>
                                        </p:animEffect>
                                        <p:anim calcmode="lin" valueType="num">
                                          <p:cBhvr>
                                            <p:cTn id="160"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61"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62"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63"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64"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65" dur="26">
                                              <p:stCondLst>
                                                <p:cond delay="650"/>
                                              </p:stCondLst>
                                            </p:cTn>
                                            <p:tgtEl>
                                              <p:spTgt spid="2"/>
                                            </p:tgtEl>
                                          </p:cBhvr>
                                          <p:to x="100000" y="60000"/>
                                        </p:animScale>
                                        <p:animScale>
                                          <p:cBhvr>
                                            <p:cTn id="166" dur="166" decel="50000">
                                              <p:stCondLst>
                                                <p:cond delay="676"/>
                                              </p:stCondLst>
                                            </p:cTn>
                                            <p:tgtEl>
                                              <p:spTgt spid="2"/>
                                            </p:tgtEl>
                                          </p:cBhvr>
                                          <p:to x="100000" y="100000"/>
                                        </p:animScale>
                                        <p:animScale>
                                          <p:cBhvr>
                                            <p:cTn id="167" dur="26">
                                              <p:stCondLst>
                                                <p:cond delay="1312"/>
                                              </p:stCondLst>
                                            </p:cTn>
                                            <p:tgtEl>
                                              <p:spTgt spid="2"/>
                                            </p:tgtEl>
                                          </p:cBhvr>
                                          <p:to x="100000" y="80000"/>
                                        </p:animScale>
                                        <p:animScale>
                                          <p:cBhvr>
                                            <p:cTn id="168" dur="166" decel="50000">
                                              <p:stCondLst>
                                                <p:cond delay="1338"/>
                                              </p:stCondLst>
                                            </p:cTn>
                                            <p:tgtEl>
                                              <p:spTgt spid="2"/>
                                            </p:tgtEl>
                                          </p:cBhvr>
                                          <p:to x="100000" y="100000"/>
                                        </p:animScale>
                                        <p:animScale>
                                          <p:cBhvr>
                                            <p:cTn id="169" dur="26">
                                              <p:stCondLst>
                                                <p:cond delay="1642"/>
                                              </p:stCondLst>
                                            </p:cTn>
                                            <p:tgtEl>
                                              <p:spTgt spid="2"/>
                                            </p:tgtEl>
                                          </p:cBhvr>
                                          <p:to x="100000" y="90000"/>
                                        </p:animScale>
                                        <p:animScale>
                                          <p:cBhvr>
                                            <p:cTn id="170" dur="166" decel="50000">
                                              <p:stCondLst>
                                                <p:cond delay="1668"/>
                                              </p:stCondLst>
                                            </p:cTn>
                                            <p:tgtEl>
                                              <p:spTgt spid="2"/>
                                            </p:tgtEl>
                                          </p:cBhvr>
                                          <p:to x="100000" y="100000"/>
                                        </p:animScale>
                                        <p:animScale>
                                          <p:cBhvr>
                                            <p:cTn id="171" dur="26">
                                              <p:stCondLst>
                                                <p:cond delay="1808"/>
                                              </p:stCondLst>
                                            </p:cTn>
                                            <p:tgtEl>
                                              <p:spTgt spid="2"/>
                                            </p:tgtEl>
                                          </p:cBhvr>
                                          <p:to x="100000" y="95000"/>
                                        </p:animScale>
                                        <p:animScale>
                                          <p:cBhvr>
                                            <p:cTn id="172" dur="166" decel="50000">
                                              <p:stCondLst>
                                                <p:cond delay="1834"/>
                                              </p:stCondLst>
                                            </p:cTn>
                                            <p:tgtEl>
                                              <p:spTgt spid="2"/>
                                            </p:tgtEl>
                                          </p:cBhvr>
                                          <p:to x="100000" y="100000"/>
                                        </p:animScale>
                                      </p:childTnLst>
                                    </p:cTn>
                                  </p:par>
                                  <p:par>
                                    <p:cTn id="173" presetID="56" presetClass="entr" presetSubtype="0" fill="hold" grpId="0" nodeType="withEffect">
                                      <p:stCondLst>
                                        <p:cond delay="5600"/>
                                      </p:stCondLst>
                                      <p:iterate type="lt">
                                        <p:tmPct val="10000"/>
                                      </p:iterate>
                                      <p:childTnLst>
                                        <p:set>
                                          <p:cBhvr>
                                            <p:cTn id="174" dur="1" fill="hold">
                                              <p:stCondLst>
                                                <p:cond delay="0"/>
                                              </p:stCondLst>
                                            </p:cTn>
                                            <p:tgtEl>
                                              <p:spTgt spid="3"/>
                                            </p:tgtEl>
                                            <p:attrNameLst>
                                              <p:attrName>style.visibility</p:attrName>
                                            </p:attrNameLst>
                                          </p:cBhvr>
                                          <p:to>
                                            <p:strVal val="visible"/>
                                          </p:to>
                                        </p:set>
                                        <p:anim by="(-#ppt_w*2)" calcmode="lin" valueType="num">
                                          <p:cBhvr rctx="PPT">
                                            <p:cTn id="175" dur="500" autoRev="1" fill="hold">
                                              <p:stCondLst>
                                                <p:cond delay="0"/>
                                              </p:stCondLst>
                                            </p:cTn>
                                            <p:tgtEl>
                                              <p:spTgt spid="3"/>
                                            </p:tgtEl>
                                            <p:attrNameLst>
                                              <p:attrName>ppt_w</p:attrName>
                                            </p:attrNameLst>
                                          </p:cBhvr>
                                        </p:anim>
                                        <p:anim by="(#ppt_w*0.50)" calcmode="lin" valueType="num">
                                          <p:cBhvr>
                                            <p:cTn id="176" dur="500" decel="50000" autoRev="1" fill="hold">
                                              <p:stCondLst>
                                                <p:cond delay="0"/>
                                              </p:stCondLst>
                                            </p:cTn>
                                            <p:tgtEl>
                                              <p:spTgt spid="3"/>
                                            </p:tgtEl>
                                            <p:attrNameLst>
                                              <p:attrName>ppt_x</p:attrName>
                                            </p:attrNameLst>
                                          </p:cBhvr>
                                        </p:anim>
                                        <p:anim from="(-#ppt_h/2)" to="(#ppt_y)" calcmode="lin" valueType="num">
                                          <p:cBhvr>
                                            <p:cTn id="177" dur="1000" fill="hold">
                                              <p:stCondLst>
                                                <p:cond delay="0"/>
                                              </p:stCondLst>
                                            </p:cTn>
                                            <p:tgtEl>
                                              <p:spTgt spid="3"/>
                                            </p:tgtEl>
                                            <p:attrNameLst>
                                              <p:attrName>ppt_y</p:attrName>
                                            </p:attrNameLst>
                                          </p:cBhvr>
                                        </p:anim>
                                        <p:animRot by="21600000">
                                          <p:cBhvr>
                                            <p:cTn id="178" dur="1000" fill="hold">
                                              <p:stCondLst>
                                                <p:cond delay="0"/>
                                              </p:stCondLst>
                                            </p:cTn>
                                            <p:tgtEl>
                                              <p:spTgt spid="3"/>
                                            </p:tgtEl>
                                            <p:attrNameLst>
                                              <p:attrName>r</p:attrName>
                                            </p:attrNameLst>
                                          </p:cBhvr>
                                        </p:animRot>
                                      </p:childTnLst>
                                    </p:cTn>
                                  </p:par>
                                  <p:par>
                                    <p:cTn id="179" presetID="41" presetClass="entr" presetSubtype="0" fill="hold" grpId="0" nodeType="withEffect">
                                      <p:stCondLst>
                                        <p:cond delay="4000"/>
                                      </p:stCondLst>
                                      <p:iterate type="lt">
                                        <p:tmPct val="10000"/>
                                      </p:iterate>
                                      <p:childTnLst>
                                        <p:set>
                                          <p:cBhvr>
                                            <p:cTn id="180" dur="1" fill="hold">
                                              <p:stCondLst>
                                                <p:cond delay="0"/>
                                              </p:stCondLst>
                                            </p:cTn>
                                            <p:tgtEl>
                                              <p:spTgt spid="6"/>
                                            </p:tgtEl>
                                            <p:attrNameLst>
                                              <p:attrName>style.visibility</p:attrName>
                                            </p:attrNameLst>
                                          </p:cBhvr>
                                          <p:to>
                                            <p:strVal val="visible"/>
                                          </p:to>
                                        </p:set>
                                        <p:anim calcmode="lin" valueType="num">
                                          <p:cBhvr>
                                            <p:cTn id="181"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182" dur="500" fill="hold"/>
                                            <p:tgtEl>
                                              <p:spTgt spid="6"/>
                                            </p:tgtEl>
                                            <p:attrNameLst>
                                              <p:attrName>ppt_y</p:attrName>
                                            </p:attrNameLst>
                                          </p:cBhvr>
                                          <p:tavLst>
                                            <p:tav tm="0">
                                              <p:val>
                                                <p:strVal val="#ppt_y"/>
                                              </p:val>
                                            </p:tav>
                                            <p:tav tm="100000">
                                              <p:val>
                                                <p:strVal val="#ppt_y"/>
                                              </p:val>
                                            </p:tav>
                                          </p:tavLst>
                                        </p:anim>
                                        <p:anim calcmode="lin" valueType="num">
                                          <p:cBhvr>
                                            <p:cTn id="183"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84"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85" dur="500" tmFilter="0,0; .5, 1; 1, 1"/>
                                            <p:tgtEl>
                                              <p:spTgt spid="6"/>
                                            </p:tgtEl>
                                          </p:cBhvr>
                                        </p:animEffect>
                                      </p:childTnLst>
                                    </p:cTn>
                                  </p:par>
                                  <p:par>
                                    <p:cTn id="186" presetID="32" presetClass="emph" presetSubtype="0" repeatCount="3000" fill="hold" nodeType="withEffect">
                                      <p:stCondLst>
                                        <p:cond delay="2700"/>
                                      </p:stCondLst>
                                      <p:childTnLst>
                                        <p:animRot by="120000">
                                          <p:cBhvr>
                                            <p:cTn id="187" dur="100" fill="hold">
                                              <p:stCondLst>
                                                <p:cond delay="0"/>
                                              </p:stCondLst>
                                            </p:cTn>
                                            <p:tgtEl>
                                              <p:spTgt spid="26"/>
                                            </p:tgtEl>
                                            <p:attrNameLst>
                                              <p:attrName>r</p:attrName>
                                            </p:attrNameLst>
                                          </p:cBhvr>
                                        </p:animRot>
                                        <p:animRot by="-240000">
                                          <p:cBhvr>
                                            <p:cTn id="188" dur="200" fill="hold">
                                              <p:stCondLst>
                                                <p:cond delay="200"/>
                                              </p:stCondLst>
                                            </p:cTn>
                                            <p:tgtEl>
                                              <p:spTgt spid="26"/>
                                            </p:tgtEl>
                                            <p:attrNameLst>
                                              <p:attrName>r</p:attrName>
                                            </p:attrNameLst>
                                          </p:cBhvr>
                                        </p:animRot>
                                        <p:animRot by="240000">
                                          <p:cBhvr>
                                            <p:cTn id="189" dur="200" fill="hold">
                                              <p:stCondLst>
                                                <p:cond delay="400"/>
                                              </p:stCondLst>
                                            </p:cTn>
                                            <p:tgtEl>
                                              <p:spTgt spid="26"/>
                                            </p:tgtEl>
                                            <p:attrNameLst>
                                              <p:attrName>r</p:attrName>
                                            </p:attrNameLst>
                                          </p:cBhvr>
                                        </p:animRot>
                                        <p:animRot by="-240000">
                                          <p:cBhvr>
                                            <p:cTn id="190" dur="200" fill="hold">
                                              <p:stCondLst>
                                                <p:cond delay="600"/>
                                              </p:stCondLst>
                                            </p:cTn>
                                            <p:tgtEl>
                                              <p:spTgt spid="26"/>
                                            </p:tgtEl>
                                            <p:attrNameLst>
                                              <p:attrName>r</p:attrName>
                                            </p:attrNameLst>
                                          </p:cBhvr>
                                        </p:animRot>
                                        <p:animRot by="120000">
                                          <p:cBhvr>
                                            <p:cTn id="191" dur="200" fill="hold">
                                              <p:stCondLst>
                                                <p:cond delay="800"/>
                                              </p:stCondLst>
                                            </p:cTn>
                                            <p:tgtEl>
                                              <p:spTgt spid="26"/>
                                            </p:tgtEl>
                                            <p:attrNameLst>
                                              <p:attrName>r</p:attrName>
                                            </p:attrNameLst>
                                          </p:cBhvr>
                                        </p:animRot>
                                      </p:childTnLst>
                                    </p:cTn>
                                  </p:par>
                                  <p:par>
                                    <p:cTn id="192" presetID="2" presetClass="entr" presetSubtype="4" fill="hold" nodeType="withEffect">
                                      <p:stCondLst>
                                        <p:cond delay="0"/>
                                      </p:stCondLst>
                                      <p:childTnLst>
                                        <p:set>
                                          <p:cBhvr>
                                            <p:cTn id="193" dur="1" fill="hold">
                                              <p:stCondLst>
                                                <p:cond delay="0"/>
                                              </p:stCondLst>
                                            </p:cTn>
                                            <p:tgtEl>
                                              <p:spTgt spid="23"/>
                                            </p:tgtEl>
                                            <p:attrNameLst>
                                              <p:attrName>style.visibility</p:attrName>
                                            </p:attrNameLst>
                                          </p:cBhvr>
                                          <p:to>
                                            <p:strVal val="visible"/>
                                          </p:to>
                                        </p:set>
                                        <p:anim calcmode="lin" valueType="num">
                                          <p:cBhvr additive="base">
                                            <p:cTn id="194" dur="2000" fill="hold"/>
                                            <p:tgtEl>
                                              <p:spTgt spid="23"/>
                                            </p:tgtEl>
                                            <p:attrNameLst>
                                              <p:attrName>ppt_x</p:attrName>
                                            </p:attrNameLst>
                                          </p:cBhvr>
                                          <p:tavLst>
                                            <p:tav tm="0">
                                              <p:val>
                                                <p:strVal val="#ppt_x"/>
                                              </p:val>
                                            </p:tav>
                                            <p:tav tm="100000">
                                              <p:val>
                                                <p:strVal val="#ppt_x"/>
                                              </p:val>
                                            </p:tav>
                                          </p:tavLst>
                                        </p:anim>
                                        <p:anim calcmode="lin" valueType="num">
                                          <p:cBhvr additive="base">
                                            <p:cTn id="195" dur="2000" fill="hold"/>
                                            <p:tgtEl>
                                              <p:spTgt spid="23"/>
                                            </p:tgtEl>
                                            <p:attrNameLst>
                                              <p:attrName>ppt_y</p:attrName>
                                            </p:attrNameLst>
                                          </p:cBhvr>
                                          <p:tavLst>
                                            <p:tav tm="0">
                                              <p:val>
                                                <p:strVal val="1+#ppt_h/2"/>
                                              </p:val>
                                            </p:tav>
                                            <p:tav tm="100000">
                                              <p:val>
                                                <p:strVal val="#ppt_y"/>
                                              </p:val>
                                            </p:tav>
                                          </p:tavLst>
                                        </p:anim>
                                      </p:childTnLst>
                                    </p:cTn>
                                  </p:par>
                                  <p:par>
                                    <p:cTn id="196" presetID="2" presetClass="entr" presetSubtype="4" fill="hold" nodeType="withEffect">
                                      <p:stCondLst>
                                        <p:cond delay="500"/>
                                      </p:stCondLst>
                                      <p:childTnLst>
                                        <p:set>
                                          <p:cBhvr>
                                            <p:cTn id="197" dur="1" fill="hold">
                                              <p:stCondLst>
                                                <p:cond delay="0"/>
                                              </p:stCondLst>
                                            </p:cTn>
                                            <p:tgtEl>
                                              <p:spTgt spid="25"/>
                                            </p:tgtEl>
                                            <p:attrNameLst>
                                              <p:attrName>style.visibility</p:attrName>
                                            </p:attrNameLst>
                                          </p:cBhvr>
                                          <p:to>
                                            <p:strVal val="visible"/>
                                          </p:to>
                                        </p:set>
                                        <p:anim calcmode="lin" valueType="num">
                                          <p:cBhvr additive="base">
                                            <p:cTn id="198" dur="2000" fill="hold"/>
                                            <p:tgtEl>
                                              <p:spTgt spid="25"/>
                                            </p:tgtEl>
                                            <p:attrNameLst>
                                              <p:attrName>ppt_x</p:attrName>
                                            </p:attrNameLst>
                                          </p:cBhvr>
                                          <p:tavLst>
                                            <p:tav tm="0">
                                              <p:val>
                                                <p:strVal val="#ppt_x"/>
                                              </p:val>
                                            </p:tav>
                                            <p:tav tm="100000">
                                              <p:val>
                                                <p:strVal val="#ppt_x"/>
                                              </p:val>
                                            </p:tav>
                                          </p:tavLst>
                                        </p:anim>
                                        <p:anim calcmode="lin" valueType="num">
                                          <p:cBhvr additive="base">
                                            <p:cTn id="199" dur="2000" fill="hold"/>
                                            <p:tgtEl>
                                              <p:spTgt spid="25"/>
                                            </p:tgtEl>
                                            <p:attrNameLst>
                                              <p:attrName>ppt_y</p:attrName>
                                            </p:attrNameLst>
                                          </p:cBhvr>
                                          <p:tavLst>
                                            <p:tav tm="0">
                                              <p:val>
                                                <p:strVal val="1+#ppt_h/2"/>
                                              </p:val>
                                            </p:tav>
                                            <p:tav tm="100000">
                                              <p:val>
                                                <p:strVal val="#ppt_y"/>
                                              </p:val>
                                            </p:tav>
                                          </p:tavLst>
                                        </p:anim>
                                      </p:childTnLst>
                                    </p:cTn>
                                  </p:par>
                                  <p:par>
                                    <p:cTn id="200" presetID="2" presetClass="entr" presetSubtype="4" fill="hold" nodeType="withEffect">
                                      <p:stCondLst>
                                        <p:cond delay="0"/>
                                      </p:stCondLst>
                                      <p:childTnLst>
                                        <p:set>
                                          <p:cBhvr>
                                            <p:cTn id="201" dur="1" fill="hold">
                                              <p:stCondLst>
                                                <p:cond delay="0"/>
                                              </p:stCondLst>
                                            </p:cTn>
                                            <p:tgtEl>
                                              <p:spTgt spid="9"/>
                                            </p:tgtEl>
                                            <p:attrNameLst>
                                              <p:attrName>style.visibility</p:attrName>
                                            </p:attrNameLst>
                                          </p:cBhvr>
                                          <p:to>
                                            <p:strVal val="visible"/>
                                          </p:to>
                                        </p:set>
                                        <p:anim calcmode="lin" valueType="num">
                                          <p:cBhvr additive="base">
                                            <p:cTn id="202" dur="2000" fill="hold"/>
                                            <p:tgtEl>
                                              <p:spTgt spid="9"/>
                                            </p:tgtEl>
                                            <p:attrNameLst>
                                              <p:attrName>ppt_x</p:attrName>
                                            </p:attrNameLst>
                                          </p:cBhvr>
                                          <p:tavLst>
                                            <p:tav tm="0">
                                              <p:val>
                                                <p:strVal val="#ppt_x"/>
                                              </p:val>
                                            </p:tav>
                                            <p:tav tm="100000">
                                              <p:val>
                                                <p:strVal val="#ppt_x"/>
                                              </p:val>
                                            </p:tav>
                                          </p:tavLst>
                                        </p:anim>
                                        <p:anim calcmode="lin" valueType="num">
                                          <p:cBhvr additive="base">
                                            <p:cTn id="203" dur="2000" fill="hold"/>
                                            <p:tgtEl>
                                              <p:spTgt spid="9"/>
                                            </p:tgtEl>
                                            <p:attrNameLst>
                                              <p:attrName>ppt_y</p:attrName>
                                            </p:attrNameLst>
                                          </p:cBhvr>
                                          <p:tavLst>
                                            <p:tav tm="0">
                                              <p:val>
                                                <p:strVal val="1+#ppt_h/2"/>
                                              </p:val>
                                            </p:tav>
                                            <p:tav tm="100000">
                                              <p:val>
                                                <p:strVal val="#ppt_y"/>
                                              </p:val>
                                            </p:tav>
                                          </p:tavLst>
                                        </p:anim>
                                      </p:childTnLst>
                                    </p:cTn>
                                  </p:par>
                                  <p:par>
                                    <p:cTn id="204" presetID="26" presetClass="entr" presetSubtype="0" fill="hold" nodeType="withEffect">
                                      <p:stCondLst>
                                        <p:cond delay="600"/>
                                      </p:stCondLst>
                                      <p:childTnLst>
                                        <p:set>
                                          <p:cBhvr>
                                            <p:cTn id="205" dur="1" fill="hold">
                                              <p:stCondLst>
                                                <p:cond delay="0"/>
                                              </p:stCondLst>
                                            </p:cTn>
                                            <p:tgtEl>
                                              <p:spTgt spid="10"/>
                                            </p:tgtEl>
                                            <p:attrNameLst>
                                              <p:attrName>style.visibility</p:attrName>
                                            </p:attrNameLst>
                                          </p:cBhvr>
                                          <p:to>
                                            <p:strVal val="visible"/>
                                          </p:to>
                                        </p:set>
                                        <p:animEffect transition="in" filter="wipe(down)">
                                          <p:cBhvr>
                                            <p:cTn id="206" dur="580">
                                              <p:stCondLst>
                                                <p:cond delay="0"/>
                                              </p:stCondLst>
                                            </p:cTn>
                                            <p:tgtEl>
                                              <p:spTgt spid="10"/>
                                            </p:tgtEl>
                                          </p:cBhvr>
                                        </p:animEffect>
                                        <p:anim calcmode="lin" valueType="num">
                                          <p:cBhvr>
                                            <p:cTn id="207"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08"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09"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10"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11"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12" dur="26">
                                              <p:stCondLst>
                                                <p:cond delay="650"/>
                                              </p:stCondLst>
                                            </p:cTn>
                                            <p:tgtEl>
                                              <p:spTgt spid="10"/>
                                            </p:tgtEl>
                                          </p:cBhvr>
                                          <p:to x="100000" y="60000"/>
                                        </p:animScale>
                                        <p:animScale>
                                          <p:cBhvr>
                                            <p:cTn id="213" dur="166" decel="50000">
                                              <p:stCondLst>
                                                <p:cond delay="676"/>
                                              </p:stCondLst>
                                            </p:cTn>
                                            <p:tgtEl>
                                              <p:spTgt spid="10"/>
                                            </p:tgtEl>
                                          </p:cBhvr>
                                          <p:to x="100000" y="100000"/>
                                        </p:animScale>
                                        <p:animScale>
                                          <p:cBhvr>
                                            <p:cTn id="214" dur="26">
                                              <p:stCondLst>
                                                <p:cond delay="1312"/>
                                              </p:stCondLst>
                                            </p:cTn>
                                            <p:tgtEl>
                                              <p:spTgt spid="10"/>
                                            </p:tgtEl>
                                          </p:cBhvr>
                                          <p:to x="100000" y="80000"/>
                                        </p:animScale>
                                        <p:animScale>
                                          <p:cBhvr>
                                            <p:cTn id="215" dur="166" decel="50000">
                                              <p:stCondLst>
                                                <p:cond delay="1338"/>
                                              </p:stCondLst>
                                            </p:cTn>
                                            <p:tgtEl>
                                              <p:spTgt spid="10"/>
                                            </p:tgtEl>
                                          </p:cBhvr>
                                          <p:to x="100000" y="100000"/>
                                        </p:animScale>
                                        <p:animScale>
                                          <p:cBhvr>
                                            <p:cTn id="216" dur="26">
                                              <p:stCondLst>
                                                <p:cond delay="1642"/>
                                              </p:stCondLst>
                                            </p:cTn>
                                            <p:tgtEl>
                                              <p:spTgt spid="10"/>
                                            </p:tgtEl>
                                          </p:cBhvr>
                                          <p:to x="100000" y="90000"/>
                                        </p:animScale>
                                        <p:animScale>
                                          <p:cBhvr>
                                            <p:cTn id="217" dur="166" decel="50000">
                                              <p:stCondLst>
                                                <p:cond delay="1668"/>
                                              </p:stCondLst>
                                            </p:cTn>
                                            <p:tgtEl>
                                              <p:spTgt spid="10"/>
                                            </p:tgtEl>
                                          </p:cBhvr>
                                          <p:to x="100000" y="100000"/>
                                        </p:animScale>
                                        <p:animScale>
                                          <p:cBhvr>
                                            <p:cTn id="218" dur="26">
                                              <p:stCondLst>
                                                <p:cond delay="1808"/>
                                              </p:stCondLst>
                                            </p:cTn>
                                            <p:tgtEl>
                                              <p:spTgt spid="10"/>
                                            </p:tgtEl>
                                          </p:cBhvr>
                                          <p:to x="100000" y="95000"/>
                                        </p:animScale>
                                        <p:animScale>
                                          <p:cBhvr>
                                            <p:cTn id="219" dur="166" decel="50000">
                                              <p:stCondLst>
                                                <p:cond delay="1834"/>
                                              </p:stCondLst>
                                            </p:cTn>
                                            <p:tgtEl>
                                              <p:spTgt spid="10"/>
                                            </p:tgtEl>
                                          </p:cBhvr>
                                          <p:to x="100000" y="100000"/>
                                        </p:animScale>
                                      </p:childTnLst>
                                    </p:cTn>
                                  </p:par>
                                  <p:par>
                                    <p:cTn id="220" presetID="26" presetClass="entr" presetSubtype="0" fill="hold" nodeType="withEffect">
                                      <p:stCondLst>
                                        <p:cond delay="1000"/>
                                      </p:stCondLst>
                                      <p:childTnLst>
                                        <p:set>
                                          <p:cBhvr>
                                            <p:cTn id="221" dur="1" fill="hold">
                                              <p:stCondLst>
                                                <p:cond delay="0"/>
                                              </p:stCondLst>
                                            </p:cTn>
                                            <p:tgtEl>
                                              <p:spTgt spid="11"/>
                                            </p:tgtEl>
                                            <p:attrNameLst>
                                              <p:attrName>style.visibility</p:attrName>
                                            </p:attrNameLst>
                                          </p:cBhvr>
                                          <p:to>
                                            <p:strVal val="visible"/>
                                          </p:to>
                                        </p:set>
                                        <p:animEffect transition="in" filter="wipe(down)">
                                          <p:cBhvr>
                                            <p:cTn id="222" dur="580">
                                              <p:stCondLst>
                                                <p:cond delay="0"/>
                                              </p:stCondLst>
                                            </p:cTn>
                                            <p:tgtEl>
                                              <p:spTgt spid="11"/>
                                            </p:tgtEl>
                                          </p:cBhvr>
                                        </p:animEffect>
                                        <p:anim calcmode="lin" valueType="num">
                                          <p:cBhvr>
                                            <p:cTn id="223"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24"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25"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26"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27"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28" dur="26">
                                              <p:stCondLst>
                                                <p:cond delay="650"/>
                                              </p:stCondLst>
                                            </p:cTn>
                                            <p:tgtEl>
                                              <p:spTgt spid="11"/>
                                            </p:tgtEl>
                                          </p:cBhvr>
                                          <p:to x="100000" y="60000"/>
                                        </p:animScale>
                                        <p:animScale>
                                          <p:cBhvr>
                                            <p:cTn id="229" dur="166" decel="50000">
                                              <p:stCondLst>
                                                <p:cond delay="676"/>
                                              </p:stCondLst>
                                            </p:cTn>
                                            <p:tgtEl>
                                              <p:spTgt spid="11"/>
                                            </p:tgtEl>
                                          </p:cBhvr>
                                          <p:to x="100000" y="100000"/>
                                        </p:animScale>
                                        <p:animScale>
                                          <p:cBhvr>
                                            <p:cTn id="230" dur="26">
                                              <p:stCondLst>
                                                <p:cond delay="1312"/>
                                              </p:stCondLst>
                                            </p:cTn>
                                            <p:tgtEl>
                                              <p:spTgt spid="11"/>
                                            </p:tgtEl>
                                          </p:cBhvr>
                                          <p:to x="100000" y="80000"/>
                                        </p:animScale>
                                        <p:animScale>
                                          <p:cBhvr>
                                            <p:cTn id="231" dur="166" decel="50000">
                                              <p:stCondLst>
                                                <p:cond delay="1338"/>
                                              </p:stCondLst>
                                            </p:cTn>
                                            <p:tgtEl>
                                              <p:spTgt spid="11"/>
                                            </p:tgtEl>
                                          </p:cBhvr>
                                          <p:to x="100000" y="100000"/>
                                        </p:animScale>
                                        <p:animScale>
                                          <p:cBhvr>
                                            <p:cTn id="232" dur="26">
                                              <p:stCondLst>
                                                <p:cond delay="1642"/>
                                              </p:stCondLst>
                                            </p:cTn>
                                            <p:tgtEl>
                                              <p:spTgt spid="11"/>
                                            </p:tgtEl>
                                          </p:cBhvr>
                                          <p:to x="100000" y="90000"/>
                                        </p:animScale>
                                        <p:animScale>
                                          <p:cBhvr>
                                            <p:cTn id="233" dur="166" decel="50000">
                                              <p:stCondLst>
                                                <p:cond delay="1668"/>
                                              </p:stCondLst>
                                            </p:cTn>
                                            <p:tgtEl>
                                              <p:spTgt spid="11"/>
                                            </p:tgtEl>
                                          </p:cBhvr>
                                          <p:to x="100000" y="100000"/>
                                        </p:animScale>
                                        <p:animScale>
                                          <p:cBhvr>
                                            <p:cTn id="234" dur="26">
                                              <p:stCondLst>
                                                <p:cond delay="1808"/>
                                              </p:stCondLst>
                                            </p:cTn>
                                            <p:tgtEl>
                                              <p:spTgt spid="11"/>
                                            </p:tgtEl>
                                          </p:cBhvr>
                                          <p:to x="100000" y="95000"/>
                                        </p:animScale>
                                        <p:animScale>
                                          <p:cBhvr>
                                            <p:cTn id="235" dur="166" decel="50000">
                                              <p:stCondLst>
                                                <p:cond delay="1834"/>
                                              </p:stCondLst>
                                            </p:cTn>
                                            <p:tgtEl>
                                              <p:spTgt spid="11"/>
                                            </p:tgtEl>
                                          </p:cBhvr>
                                          <p:to x="100000" y="100000"/>
                                        </p:animScale>
                                      </p:childTnLst>
                                    </p:cTn>
                                  </p:par>
                                  <p:par>
                                    <p:cTn id="236" presetID="22" presetClass="entr" presetSubtype="4" fill="hold" nodeType="withEffect">
                                      <p:stCondLst>
                                        <p:cond delay="1400"/>
                                      </p:stCondLst>
                                      <p:childTnLst>
                                        <p:set>
                                          <p:cBhvr>
                                            <p:cTn id="237" dur="1" fill="hold">
                                              <p:stCondLst>
                                                <p:cond delay="0"/>
                                              </p:stCondLst>
                                            </p:cTn>
                                            <p:tgtEl>
                                              <p:spTgt spid="12"/>
                                            </p:tgtEl>
                                            <p:attrNameLst>
                                              <p:attrName>style.visibility</p:attrName>
                                            </p:attrNameLst>
                                          </p:cBhvr>
                                          <p:to>
                                            <p:strVal val="visible"/>
                                          </p:to>
                                        </p:set>
                                        <p:animEffect transition="in" filter="wipe(down)">
                                          <p:cBhvr>
                                            <p:cTn id="238" dur="1000"/>
                                            <p:tgtEl>
                                              <p:spTgt spid="12"/>
                                            </p:tgtEl>
                                          </p:cBhvr>
                                        </p:animEffect>
                                      </p:childTnLst>
                                    </p:cTn>
                                  </p:par>
                                  <p:par>
                                    <p:cTn id="239" presetID="22" presetClass="entr" presetSubtype="4" fill="hold" nodeType="withEffect">
                                      <p:stCondLst>
                                        <p:cond delay="1700"/>
                                      </p:stCondLst>
                                      <p:childTnLst>
                                        <p:set>
                                          <p:cBhvr>
                                            <p:cTn id="240" dur="1" fill="hold">
                                              <p:stCondLst>
                                                <p:cond delay="0"/>
                                              </p:stCondLst>
                                            </p:cTn>
                                            <p:tgtEl>
                                              <p:spTgt spid="15"/>
                                            </p:tgtEl>
                                            <p:attrNameLst>
                                              <p:attrName>style.visibility</p:attrName>
                                            </p:attrNameLst>
                                          </p:cBhvr>
                                          <p:to>
                                            <p:strVal val="visible"/>
                                          </p:to>
                                        </p:set>
                                        <p:animEffect transition="in" filter="wipe(down)">
                                          <p:cBhvr>
                                            <p:cTn id="241" dur="1000"/>
                                            <p:tgtEl>
                                              <p:spTgt spid="15"/>
                                            </p:tgtEl>
                                          </p:cBhvr>
                                        </p:animEffect>
                                      </p:childTnLst>
                                    </p:cTn>
                                  </p:par>
                                  <p:par>
                                    <p:cTn id="242" presetID="22" presetClass="entr" presetSubtype="4" fill="hold" nodeType="withEffect">
                                      <p:stCondLst>
                                        <p:cond delay="1700"/>
                                      </p:stCondLst>
                                      <p:childTnLst>
                                        <p:set>
                                          <p:cBhvr>
                                            <p:cTn id="243" dur="1" fill="hold">
                                              <p:stCondLst>
                                                <p:cond delay="0"/>
                                              </p:stCondLst>
                                            </p:cTn>
                                            <p:tgtEl>
                                              <p:spTgt spid="21"/>
                                            </p:tgtEl>
                                            <p:attrNameLst>
                                              <p:attrName>style.visibility</p:attrName>
                                            </p:attrNameLst>
                                          </p:cBhvr>
                                          <p:to>
                                            <p:strVal val="visible"/>
                                          </p:to>
                                        </p:set>
                                        <p:animEffect transition="in" filter="wipe(down)">
                                          <p:cBhvr>
                                            <p:cTn id="244" dur="500"/>
                                            <p:tgtEl>
                                              <p:spTgt spid="21"/>
                                            </p:tgtEl>
                                          </p:cBhvr>
                                        </p:animEffect>
                                      </p:childTnLst>
                                    </p:cTn>
                                  </p:par>
                                  <p:par>
                                    <p:cTn id="245" presetID="2" presetClass="entr" presetSubtype="8" fill="hold" nodeType="withEffect">
                                      <p:stCondLst>
                                        <p:cond delay="700"/>
                                      </p:stCondLst>
                                      <p:childTnLst>
                                        <p:set>
                                          <p:cBhvr>
                                            <p:cTn id="246" dur="1" fill="hold">
                                              <p:stCondLst>
                                                <p:cond delay="0"/>
                                              </p:stCondLst>
                                            </p:cTn>
                                            <p:tgtEl>
                                              <p:spTgt spid="19"/>
                                            </p:tgtEl>
                                            <p:attrNameLst>
                                              <p:attrName>style.visibility</p:attrName>
                                            </p:attrNameLst>
                                          </p:cBhvr>
                                          <p:to>
                                            <p:strVal val="visible"/>
                                          </p:to>
                                        </p:set>
                                        <p:anim calcmode="lin" valueType="num">
                                          <p:cBhvr additive="base">
                                            <p:cTn id="247" dur="2000" fill="hold"/>
                                            <p:tgtEl>
                                              <p:spTgt spid="19"/>
                                            </p:tgtEl>
                                            <p:attrNameLst>
                                              <p:attrName>ppt_x</p:attrName>
                                            </p:attrNameLst>
                                          </p:cBhvr>
                                          <p:tavLst>
                                            <p:tav tm="0">
                                              <p:val>
                                                <p:strVal val="0-#ppt_w/2"/>
                                              </p:val>
                                            </p:tav>
                                            <p:tav tm="100000">
                                              <p:val>
                                                <p:strVal val="#ppt_x"/>
                                              </p:val>
                                            </p:tav>
                                          </p:tavLst>
                                        </p:anim>
                                        <p:anim calcmode="lin" valueType="num">
                                          <p:cBhvr additive="base">
                                            <p:cTn id="248" dur="2000" fill="hold"/>
                                            <p:tgtEl>
                                              <p:spTgt spid="19"/>
                                            </p:tgtEl>
                                            <p:attrNameLst>
                                              <p:attrName>ppt_y</p:attrName>
                                            </p:attrNameLst>
                                          </p:cBhvr>
                                          <p:tavLst>
                                            <p:tav tm="0">
                                              <p:val>
                                                <p:strVal val="#ppt_y"/>
                                              </p:val>
                                            </p:tav>
                                            <p:tav tm="100000">
                                              <p:val>
                                                <p:strVal val="#ppt_y"/>
                                              </p:val>
                                            </p:tav>
                                          </p:tavLst>
                                        </p:anim>
                                      </p:childTnLst>
                                    </p:cTn>
                                  </p:par>
                                  <p:par>
                                    <p:cTn id="249" presetID="2" presetClass="entr" presetSubtype="8" fill="hold" nodeType="withEffect">
                                      <p:stCondLst>
                                        <p:cond delay="0"/>
                                      </p:stCondLst>
                                      <p:childTnLst>
                                        <p:set>
                                          <p:cBhvr>
                                            <p:cTn id="250" dur="1" fill="hold">
                                              <p:stCondLst>
                                                <p:cond delay="0"/>
                                              </p:stCondLst>
                                            </p:cTn>
                                            <p:tgtEl>
                                              <p:spTgt spid="18"/>
                                            </p:tgtEl>
                                            <p:attrNameLst>
                                              <p:attrName>style.visibility</p:attrName>
                                            </p:attrNameLst>
                                          </p:cBhvr>
                                          <p:to>
                                            <p:strVal val="visible"/>
                                          </p:to>
                                        </p:set>
                                        <p:anim calcmode="lin" valueType="num">
                                          <p:cBhvr additive="base">
                                            <p:cTn id="251" dur="2000" fill="hold"/>
                                            <p:tgtEl>
                                              <p:spTgt spid="18"/>
                                            </p:tgtEl>
                                            <p:attrNameLst>
                                              <p:attrName>ppt_x</p:attrName>
                                            </p:attrNameLst>
                                          </p:cBhvr>
                                          <p:tavLst>
                                            <p:tav tm="0">
                                              <p:val>
                                                <p:strVal val="0-#ppt_w/2"/>
                                              </p:val>
                                            </p:tav>
                                            <p:tav tm="100000">
                                              <p:val>
                                                <p:strVal val="#ppt_x"/>
                                              </p:val>
                                            </p:tav>
                                          </p:tavLst>
                                        </p:anim>
                                        <p:anim calcmode="lin" valueType="num">
                                          <p:cBhvr additive="base">
                                            <p:cTn id="252" dur="2000" fill="hold"/>
                                            <p:tgtEl>
                                              <p:spTgt spid="18"/>
                                            </p:tgtEl>
                                            <p:attrNameLst>
                                              <p:attrName>ppt_y</p:attrName>
                                            </p:attrNameLst>
                                          </p:cBhvr>
                                          <p:tavLst>
                                            <p:tav tm="0">
                                              <p:val>
                                                <p:strVal val="#ppt_y"/>
                                              </p:val>
                                            </p:tav>
                                            <p:tav tm="100000">
                                              <p:val>
                                                <p:strVal val="#ppt_y"/>
                                              </p:val>
                                            </p:tav>
                                          </p:tavLst>
                                        </p:anim>
                                      </p:childTnLst>
                                    </p:cTn>
                                  </p:par>
                                  <p:par>
                                    <p:cTn id="253" presetID="2" presetClass="entr" presetSubtype="8" fill="hold" nodeType="withEffect">
                                      <p:stCondLst>
                                        <p:cond delay="500"/>
                                      </p:stCondLst>
                                      <p:childTnLst>
                                        <p:set>
                                          <p:cBhvr>
                                            <p:cTn id="254" dur="1" fill="hold">
                                              <p:stCondLst>
                                                <p:cond delay="0"/>
                                              </p:stCondLst>
                                            </p:cTn>
                                            <p:tgtEl>
                                              <p:spTgt spid="17"/>
                                            </p:tgtEl>
                                            <p:attrNameLst>
                                              <p:attrName>style.visibility</p:attrName>
                                            </p:attrNameLst>
                                          </p:cBhvr>
                                          <p:to>
                                            <p:strVal val="visible"/>
                                          </p:to>
                                        </p:set>
                                        <p:anim calcmode="lin" valueType="num">
                                          <p:cBhvr additive="base">
                                            <p:cTn id="255" dur="2000" fill="hold"/>
                                            <p:tgtEl>
                                              <p:spTgt spid="17"/>
                                            </p:tgtEl>
                                            <p:attrNameLst>
                                              <p:attrName>ppt_x</p:attrName>
                                            </p:attrNameLst>
                                          </p:cBhvr>
                                          <p:tavLst>
                                            <p:tav tm="0">
                                              <p:val>
                                                <p:strVal val="0-#ppt_w/2"/>
                                              </p:val>
                                            </p:tav>
                                            <p:tav tm="100000">
                                              <p:val>
                                                <p:strVal val="#ppt_x"/>
                                              </p:val>
                                            </p:tav>
                                          </p:tavLst>
                                        </p:anim>
                                        <p:anim calcmode="lin" valueType="num">
                                          <p:cBhvr additive="base">
                                            <p:cTn id="256" dur="20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37A1C-F4E7-D91C-7C14-BCD109AA14E8}"/>
            </a:ext>
          </a:extLst>
        </p:cNvPr>
        <p:cNvGrpSpPr/>
        <p:nvPr/>
      </p:nvGrpSpPr>
      <p:grpSpPr>
        <a:xfrm>
          <a:off x="0" y="0"/>
          <a:ext cx="0" cy="0"/>
          <a:chOff x="0" y="0"/>
          <a:chExt cx="0" cy="0"/>
        </a:xfrm>
      </p:grpSpPr>
      <p:pic>
        <p:nvPicPr>
          <p:cNvPr id="73" name="Picture 72" descr="A purple curved object on a black background&#10;&#10;AI-generated content may be incorrect.">
            <a:extLst>
              <a:ext uri="{FF2B5EF4-FFF2-40B4-BE49-F238E27FC236}">
                <a16:creationId xmlns:a16="http://schemas.microsoft.com/office/drawing/2014/main" id="{C4D09BE3-7094-55D4-4EE4-4135A1444F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77487" y="5416059"/>
            <a:ext cx="1885962" cy="448253"/>
          </a:xfrm>
          <a:prstGeom prst="rect">
            <a:avLst/>
          </a:prstGeom>
        </p:spPr>
      </p:pic>
      <p:sp>
        <p:nvSpPr>
          <p:cNvPr id="59" name="Rectangle 58">
            <a:extLst>
              <a:ext uri="{FF2B5EF4-FFF2-40B4-BE49-F238E27FC236}">
                <a16:creationId xmlns:a16="http://schemas.microsoft.com/office/drawing/2014/main" id="{1F94C4A9-FF54-BF6B-3727-2D082D70EEAB}"/>
              </a:ext>
            </a:extLst>
          </p:cNvPr>
          <p:cNvSpPr/>
          <p:nvPr/>
        </p:nvSpPr>
        <p:spPr>
          <a:xfrm rot="10800000">
            <a:off x="-45660" y="-4614"/>
            <a:ext cx="12237660" cy="1169391"/>
          </a:xfrm>
          <a:prstGeom prst="rect">
            <a:avLst/>
          </a:prstGeom>
          <a:solidFill>
            <a:srgbClr val="6E02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2" name="TextBox 1">
            <a:extLst>
              <a:ext uri="{FF2B5EF4-FFF2-40B4-BE49-F238E27FC236}">
                <a16:creationId xmlns:a16="http://schemas.microsoft.com/office/drawing/2014/main" id="{FA7A2194-428F-0E88-516E-2E3840267EFC}"/>
              </a:ext>
            </a:extLst>
          </p:cNvPr>
          <p:cNvSpPr txBox="1"/>
          <p:nvPr/>
        </p:nvSpPr>
        <p:spPr>
          <a:xfrm>
            <a:off x="6221859" y="2587965"/>
            <a:ext cx="4177680" cy="769441"/>
          </a:xfrm>
          <a:prstGeom prst="rect">
            <a:avLst/>
          </a:prstGeom>
          <a:noFill/>
        </p:spPr>
        <p:txBody>
          <a:bodyPr wrap="square" rtlCol="1">
            <a:spAutoFit/>
          </a:bodyPr>
          <a:lstStyle/>
          <a:p>
            <a:pPr algn="ctr" rtl="1"/>
            <a:r>
              <a:rPr lang="fa-IR" sz="4400" b="1" dirty="0">
                <a:solidFill>
                  <a:srgbClr val="6E026F"/>
                </a:solidFill>
                <a:latin typeface="Ravi Bold" panose="02000504000000020004" pitchFamily="2" charset="-78"/>
                <a:ea typeface="Ravi Bold" panose="02000504000000020004" pitchFamily="2" charset="-78"/>
                <a:cs typeface="Ravi Bold" panose="02000504000000020004" pitchFamily="2" charset="-78"/>
              </a:rPr>
              <a:t>ملاک برتری ما چیه؟</a:t>
            </a:r>
          </a:p>
        </p:txBody>
      </p:sp>
      <p:sp>
        <p:nvSpPr>
          <p:cNvPr id="3" name="TextBox 2">
            <a:extLst>
              <a:ext uri="{FF2B5EF4-FFF2-40B4-BE49-F238E27FC236}">
                <a16:creationId xmlns:a16="http://schemas.microsoft.com/office/drawing/2014/main" id="{6C36B775-329C-D385-8BB7-4B90B98FC3D9}"/>
              </a:ext>
            </a:extLst>
          </p:cNvPr>
          <p:cNvSpPr txBox="1"/>
          <p:nvPr/>
        </p:nvSpPr>
        <p:spPr>
          <a:xfrm>
            <a:off x="9395100" y="3784347"/>
            <a:ext cx="2265749" cy="615553"/>
          </a:xfrm>
          <a:prstGeom prst="rect">
            <a:avLst/>
          </a:prstGeom>
          <a:noFill/>
        </p:spPr>
        <p:txBody>
          <a:bodyPr wrap="square" rtlCol="1">
            <a:spAutoFit/>
          </a:bodyPr>
          <a:lstStyle/>
          <a:p>
            <a:pPr algn="just" rtl="1">
              <a:lnSpc>
                <a:spcPts val="4000"/>
              </a:lnSpc>
            </a:pPr>
            <a:r>
              <a:rPr lang="fa-IR" sz="34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منطق قرآن:</a:t>
            </a:r>
          </a:p>
        </p:txBody>
      </p:sp>
      <p:pic>
        <p:nvPicPr>
          <p:cNvPr id="14" name="Picture 13" descr="A cartoon of a person holding a phone&#10;&#10;AI-generated content may be incorrect.">
            <a:extLst>
              <a:ext uri="{FF2B5EF4-FFF2-40B4-BE49-F238E27FC236}">
                <a16:creationId xmlns:a16="http://schemas.microsoft.com/office/drawing/2014/main" id="{77A799E9-D631-8246-AD08-AF0222810B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07784" y="2099219"/>
            <a:ext cx="3176662" cy="4204820"/>
          </a:xfrm>
          <a:prstGeom prst="rect">
            <a:avLst/>
          </a:prstGeom>
        </p:spPr>
      </p:pic>
      <p:pic>
        <p:nvPicPr>
          <p:cNvPr id="22" name="Picture 21" descr="A cartoon of a person in a purple robe with his arms out&#10;&#10;AI-generated content may be incorrect.">
            <a:extLst>
              <a:ext uri="{FF2B5EF4-FFF2-40B4-BE49-F238E27FC236}">
                <a16:creationId xmlns:a16="http://schemas.microsoft.com/office/drawing/2014/main" id="{B2AC0F94-8881-B895-70FB-481FA9042C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406277" y="2027868"/>
            <a:ext cx="3509878" cy="4187583"/>
          </a:xfrm>
          <a:prstGeom prst="rect">
            <a:avLst/>
          </a:prstGeom>
        </p:spPr>
      </p:pic>
      <p:pic>
        <p:nvPicPr>
          <p:cNvPr id="30" name="Picture 29" descr="A close up of a mirror&#10;&#10;AI-generated content may be incorrect.">
            <a:extLst>
              <a:ext uri="{FF2B5EF4-FFF2-40B4-BE49-F238E27FC236}">
                <a16:creationId xmlns:a16="http://schemas.microsoft.com/office/drawing/2014/main" id="{B2A9EFCD-AEBD-BC1A-EFEA-46E7A7CFF05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093583" y="3534010"/>
            <a:ext cx="613589" cy="1103532"/>
          </a:xfrm>
          <a:prstGeom prst="rect">
            <a:avLst/>
          </a:prstGeom>
        </p:spPr>
      </p:pic>
      <p:pic>
        <p:nvPicPr>
          <p:cNvPr id="38" name="Picture 37" descr="A black background with white dots&#10;&#10;AI-generated content may be incorrect.">
            <a:extLst>
              <a:ext uri="{FF2B5EF4-FFF2-40B4-BE49-F238E27FC236}">
                <a16:creationId xmlns:a16="http://schemas.microsoft.com/office/drawing/2014/main" id="{4DE09E47-5738-B8A4-B141-E4B501AB4C3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2959306" y="4527531"/>
            <a:ext cx="251522" cy="1537074"/>
          </a:xfrm>
          <a:prstGeom prst="rect">
            <a:avLst/>
          </a:prstGeom>
        </p:spPr>
      </p:pic>
      <p:pic>
        <p:nvPicPr>
          <p:cNvPr id="42" name="Picture 41" descr="A close up of a black object&#10;&#10;AI-generated content may be incorrect.">
            <a:extLst>
              <a:ext uri="{FF2B5EF4-FFF2-40B4-BE49-F238E27FC236}">
                <a16:creationId xmlns:a16="http://schemas.microsoft.com/office/drawing/2014/main" id="{B9576082-9560-D926-E386-9FB2ADBF3AE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953798" y="1970828"/>
            <a:ext cx="281084" cy="1597416"/>
          </a:xfrm>
          <a:prstGeom prst="rect">
            <a:avLst/>
          </a:prstGeom>
        </p:spPr>
      </p:pic>
      <p:pic>
        <p:nvPicPr>
          <p:cNvPr id="45" name="Picture 44" descr="A purple star shaped object&#10;&#10;AI-generated content may be incorrect.">
            <a:extLst>
              <a:ext uri="{FF2B5EF4-FFF2-40B4-BE49-F238E27FC236}">
                <a16:creationId xmlns:a16="http://schemas.microsoft.com/office/drawing/2014/main" id="{9F0FFD33-B9B9-1186-8370-3C039D6EC72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283145" y="3490353"/>
            <a:ext cx="320370" cy="359714"/>
          </a:xfrm>
          <a:prstGeom prst="rect">
            <a:avLst/>
          </a:prstGeom>
        </p:spPr>
      </p:pic>
      <p:pic>
        <p:nvPicPr>
          <p:cNvPr id="50" name="Picture 49" descr="A purple star shaped object&#10;&#10;AI-generated content may be incorrect.">
            <a:extLst>
              <a:ext uri="{FF2B5EF4-FFF2-40B4-BE49-F238E27FC236}">
                <a16:creationId xmlns:a16="http://schemas.microsoft.com/office/drawing/2014/main" id="{477EF5CD-07B1-28E5-41B1-A0B37592B56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982566" y="2542840"/>
            <a:ext cx="186622" cy="207638"/>
          </a:xfrm>
          <a:prstGeom prst="rect">
            <a:avLst/>
          </a:prstGeom>
        </p:spPr>
      </p:pic>
      <p:pic>
        <p:nvPicPr>
          <p:cNvPr id="52" name="Picture 51" descr="A yellow star on a black background&#10;&#10;AI-generated content may be incorrect.">
            <a:extLst>
              <a:ext uri="{FF2B5EF4-FFF2-40B4-BE49-F238E27FC236}">
                <a16:creationId xmlns:a16="http://schemas.microsoft.com/office/drawing/2014/main" id="{F2893FF9-68E4-6229-BA51-32164C70BD0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122960" y="3913539"/>
            <a:ext cx="441906" cy="370958"/>
          </a:xfrm>
          <a:prstGeom prst="rect">
            <a:avLst/>
          </a:prstGeom>
        </p:spPr>
      </p:pic>
      <p:pic>
        <p:nvPicPr>
          <p:cNvPr id="54" name="Picture 53" descr="A yellow heart on a black background&#10;&#10;AI-generated content may be incorrect.">
            <a:extLst>
              <a:ext uri="{FF2B5EF4-FFF2-40B4-BE49-F238E27FC236}">
                <a16:creationId xmlns:a16="http://schemas.microsoft.com/office/drawing/2014/main" id="{034D1E06-7F59-1D83-FD17-AE756F3252C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730813" y="3661743"/>
            <a:ext cx="420920" cy="390196"/>
          </a:xfrm>
          <a:prstGeom prst="rect">
            <a:avLst/>
          </a:prstGeom>
        </p:spPr>
      </p:pic>
      <p:pic>
        <p:nvPicPr>
          <p:cNvPr id="56" name="Picture 55" descr="A purple star on a black background&#10;&#10;AI-generated content may be incorrect.">
            <a:extLst>
              <a:ext uri="{FF2B5EF4-FFF2-40B4-BE49-F238E27FC236}">
                <a16:creationId xmlns:a16="http://schemas.microsoft.com/office/drawing/2014/main" id="{40889EAB-2F11-2BED-7B7D-C6B9D282A8B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382202" y="3286663"/>
            <a:ext cx="352455" cy="380194"/>
          </a:xfrm>
          <a:prstGeom prst="rect">
            <a:avLst/>
          </a:prstGeom>
        </p:spPr>
      </p:pic>
      <p:pic>
        <p:nvPicPr>
          <p:cNvPr id="58" name="Picture 57" descr="A yellow heart with white edges&#10;&#10;AI-generated content may be incorrect.">
            <a:extLst>
              <a:ext uri="{FF2B5EF4-FFF2-40B4-BE49-F238E27FC236}">
                <a16:creationId xmlns:a16="http://schemas.microsoft.com/office/drawing/2014/main" id="{486433A9-2E0F-50D2-46D4-F5B91EDA758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903337" y="2098922"/>
            <a:ext cx="288998" cy="374872"/>
          </a:xfrm>
          <a:prstGeom prst="rect">
            <a:avLst/>
          </a:prstGeom>
        </p:spPr>
      </p:pic>
      <p:pic>
        <p:nvPicPr>
          <p:cNvPr id="61" name="Picture 60" descr="A yellow heart on a black background&#10;&#10;AI-generated content may be incorrect.">
            <a:extLst>
              <a:ext uri="{FF2B5EF4-FFF2-40B4-BE49-F238E27FC236}">
                <a16:creationId xmlns:a16="http://schemas.microsoft.com/office/drawing/2014/main" id="{47AD2C2A-1791-C7D8-8027-86D8748DDCC6}"/>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848847" y="2085950"/>
            <a:ext cx="404641" cy="387844"/>
          </a:xfrm>
          <a:prstGeom prst="rect">
            <a:avLst/>
          </a:prstGeom>
        </p:spPr>
      </p:pic>
      <p:pic>
        <p:nvPicPr>
          <p:cNvPr id="63" name="Picture 62" descr="A purple star on a black background&#10;&#10;AI-generated content may be incorrect.">
            <a:extLst>
              <a:ext uri="{FF2B5EF4-FFF2-40B4-BE49-F238E27FC236}">
                <a16:creationId xmlns:a16="http://schemas.microsoft.com/office/drawing/2014/main" id="{E17A297E-20FE-E202-A246-8CC954080C4F}"/>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849544" y="2591236"/>
            <a:ext cx="342416" cy="356599"/>
          </a:xfrm>
          <a:prstGeom prst="rect">
            <a:avLst/>
          </a:prstGeom>
        </p:spPr>
      </p:pic>
      <p:pic>
        <p:nvPicPr>
          <p:cNvPr id="65" name="Picture 64" descr="A purple rectangular object in the air&#10;&#10;AI-generated content may be incorrect.">
            <a:extLst>
              <a:ext uri="{FF2B5EF4-FFF2-40B4-BE49-F238E27FC236}">
                <a16:creationId xmlns:a16="http://schemas.microsoft.com/office/drawing/2014/main" id="{E153007A-7D8B-6C71-96FC-6CFED97F4293}"/>
              </a:ext>
            </a:extLst>
          </p:cNvPr>
          <p:cNvPicPr>
            <a:picLocks noChangeAspect="1"/>
          </p:cNvPicPr>
          <p:nvPr/>
        </p:nvPicPr>
        <p:blipFill>
          <a:blip r:embed="rId17">
            <a:extLst>
              <a:ext uri="{28A0092B-C50C-407E-A947-70E740481C1C}">
                <a14:useLocalDpi xmlns:a14="http://schemas.microsoft.com/office/drawing/2010/main" val="0"/>
              </a:ext>
            </a:extLst>
          </a:blip>
          <a:srcRect l="44349" t="17778" b="19630"/>
          <a:stretch/>
        </p:blipFill>
        <p:spPr>
          <a:xfrm>
            <a:off x="-10477793" y="2256729"/>
            <a:ext cx="104138" cy="181497"/>
          </a:xfrm>
          <a:prstGeom prst="rect">
            <a:avLst/>
          </a:prstGeom>
        </p:spPr>
      </p:pic>
      <p:pic>
        <p:nvPicPr>
          <p:cNvPr id="67" name="Picture 66">
            <a:extLst>
              <a:ext uri="{FF2B5EF4-FFF2-40B4-BE49-F238E27FC236}">
                <a16:creationId xmlns:a16="http://schemas.microsoft.com/office/drawing/2014/main" id="{83DEABAC-90BF-05E2-6DF7-DE38B8A47CFA}"/>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0352017" y="2271440"/>
            <a:ext cx="70667" cy="116208"/>
          </a:xfrm>
          <a:prstGeom prst="rect">
            <a:avLst/>
          </a:prstGeom>
        </p:spPr>
      </p:pic>
      <p:pic>
        <p:nvPicPr>
          <p:cNvPr id="69" name="Picture 68">
            <a:extLst>
              <a:ext uri="{FF2B5EF4-FFF2-40B4-BE49-F238E27FC236}">
                <a16:creationId xmlns:a16="http://schemas.microsoft.com/office/drawing/2014/main" id="{B1F0C77A-668F-ED00-F742-84307B29D52E}"/>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0507128" y="2434253"/>
            <a:ext cx="155111" cy="63454"/>
          </a:xfrm>
          <a:prstGeom prst="rect">
            <a:avLst/>
          </a:prstGeom>
        </p:spPr>
      </p:pic>
      <p:pic>
        <p:nvPicPr>
          <p:cNvPr id="71" name="Picture 70" descr="A black and pink logo&#10;&#10;AI-generated content may be incorrect.">
            <a:extLst>
              <a:ext uri="{FF2B5EF4-FFF2-40B4-BE49-F238E27FC236}">
                <a16:creationId xmlns:a16="http://schemas.microsoft.com/office/drawing/2014/main" id="{15836D2E-46F9-937C-8DAA-79AC1D94793F}"/>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4839269" y="6002001"/>
            <a:ext cx="312955" cy="302038"/>
          </a:xfrm>
          <a:prstGeom prst="rect">
            <a:avLst/>
          </a:prstGeom>
        </p:spPr>
      </p:pic>
      <p:pic>
        <p:nvPicPr>
          <p:cNvPr id="75" name="Picture 74" descr="A yellow and purple ribbon&#10;&#10;AI-generated content may be incorrect.">
            <a:extLst>
              <a:ext uri="{FF2B5EF4-FFF2-40B4-BE49-F238E27FC236}">
                <a16:creationId xmlns:a16="http://schemas.microsoft.com/office/drawing/2014/main" id="{8AA78918-621F-6A74-0ADB-004AC59562D7}"/>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6542338" y="5371034"/>
            <a:ext cx="1301880" cy="693571"/>
          </a:xfrm>
          <a:prstGeom prst="rect">
            <a:avLst/>
          </a:prstGeom>
        </p:spPr>
      </p:pic>
      <p:pic>
        <p:nvPicPr>
          <p:cNvPr id="77" name="Picture 76" descr="A yellow line on a black background&#10;&#10;AI-generated content may be incorrect.">
            <a:extLst>
              <a:ext uri="{FF2B5EF4-FFF2-40B4-BE49-F238E27FC236}">
                <a16:creationId xmlns:a16="http://schemas.microsoft.com/office/drawing/2014/main" id="{9D7B7832-AAAA-579E-7C78-D74977C14FE0}"/>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5859298" y="5713522"/>
            <a:ext cx="1706176" cy="541857"/>
          </a:xfrm>
          <a:prstGeom prst="rect">
            <a:avLst/>
          </a:prstGeom>
        </p:spPr>
      </p:pic>
      <p:pic>
        <p:nvPicPr>
          <p:cNvPr id="5" name="Picture 4" descr="A cartoon of a person wearing a scarf&#10;&#10;AI-generated content may be incorrect.">
            <a:extLst>
              <a:ext uri="{FF2B5EF4-FFF2-40B4-BE49-F238E27FC236}">
                <a16:creationId xmlns:a16="http://schemas.microsoft.com/office/drawing/2014/main" id="{2236536C-EE5B-AC45-B410-DAE6BF4D4C0E}"/>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2518564" y="1254331"/>
            <a:ext cx="3162018" cy="4627344"/>
          </a:xfrm>
          <a:prstGeom prst="rect">
            <a:avLst/>
          </a:prstGeom>
        </p:spPr>
      </p:pic>
      <p:pic>
        <p:nvPicPr>
          <p:cNvPr id="9" name="Picture 8" descr="A yellow object with a black background&#10;&#10;AI-generated content may be incorrect.">
            <a:extLst>
              <a:ext uri="{FF2B5EF4-FFF2-40B4-BE49-F238E27FC236}">
                <a16:creationId xmlns:a16="http://schemas.microsoft.com/office/drawing/2014/main" id="{35632B7C-5738-C08F-F1B6-9EF2958C4C83}"/>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3879092" y="1540706"/>
            <a:ext cx="132177" cy="204274"/>
          </a:xfrm>
          <a:prstGeom prst="rect">
            <a:avLst/>
          </a:prstGeom>
        </p:spPr>
      </p:pic>
      <p:pic>
        <p:nvPicPr>
          <p:cNvPr id="11" name="Picture 10" descr="A close up of a yellow object&#10;&#10;AI-generated content may be incorrect.">
            <a:extLst>
              <a:ext uri="{FF2B5EF4-FFF2-40B4-BE49-F238E27FC236}">
                <a16:creationId xmlns:a16="http://schemas.microsoft.com/office/drawing/2014/main" id="{E80B3428-F53B-A8BB-D0AB-E043F5CED7C9}"/>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flipH="1">
            <a:off x="4038149" y="1361636"/>
            <a:ext cx="145650" cy="346710"/>
          </a:xfrm>
          <a:prstGeom prst="rect">
            <a:avLst/>
          </a:prstGeom>
        </p:spPr>
      </p:pic>
      <p:pic>
        <p:nvPicPr>
          <p:cNvPr id="12" name="Picture 11" descr="A yellow object with a black background&#10;&#10;AI-generated content may be incorrect.">
            <a:extLst>
              <a:ext uri="{FF2B5EF4-FFF2-40B4-BE49-F238E27FC236}">
                <a16:creationId xmlns:a16="http://schemas.microsoft.com/office/drawing/2014/main" id="{308AFAC1-BE0E-227B-0346-8469961298A5}"/>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rot="19708071">
            <a:off x="3575539" y="1706441"/>
            <a:ext cx="132177" cy="204274"/>
          </a:xfrm>
          <a:prstGeom prst="rect">
            <a:avLst/>
          </a:prstGeom>
        </p:spPr>
      </p:pic>
      <p:pic>
        <p:nvPicPr>
          <p:cNvPr id="15" name="Picture 14" descr="A close up of a yellow object&#10;&#10;AI-generated content may be incorrect.">
            <a:extLst>
              <a:ext uri="{FF2B5EF4-FFF2-40B4-BE49-F238E27FC236}">
                <a16:creationId xmlns:a16="http://schemas.microsoft.com/office/drawing/2014/main" id="{ED9248E0-B029-309F-8041-FB54BF4BA6A0}"/>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rot="19819358" flipH="1">
            <a:off x="3657595" y="1476880"/>
            <a:ext cx="145650" cy="346710"/>
          </a:xfrm>
          <a:prstGeom prst="rect">
            <a:avLst/>
          </a:prstGeom>
        </p:spPr>
      </p:pic>
      <p:pic>
        <p:nvPicPr>
          <p:cNvPr id="17" name="Picture 16" descr="A close up of a yellow object&#10;&#10;AI-generated content may be incorrect.">
            <a:extLst>
              <a:ext uri="{FF2B5EF4-FFF2-40B4-BE49-F238E27FC236}">
                <a16:creationId xmlns:a16="http://schemas.microsoft.com/office/drawing/2014/main" id="{1BC17021-4272-7B06-A754-23ACCB5B01C8}"/>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rot="1728955" flipH="1">
            <a:off x="4426940" y="1469488"/>
            <a:ext cx="145650" cy="346710"/>
          </a:xfrm>
          <a:prstGeom prst="rect">
            <a:avLst/>
          </a:prstGeom>
        </p:spPr>
      </p:pic>
      <p:pic>
        <p:nvPicPr>
          <p:cNvPr id="18" name="Picture 17" descr="A yellow object with a black background&#10;&#10;AI-generated content may be incorrect.">
            <a:extLst>
              <a:ext uri="{FF2B5EF4-FFF2-40B4-BE49-F238E27FC236}">
                <a16:creationId xmlns:a16="http://schemas.microsoft.com/office/drawing/2014/main" id="{A01B3E11-3549-1974-8F8E-69355F1E9441}"/>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rot="1848961">
            <a:off x="4242957" y="1545911"/>
            <a:ext cx="132177" cy="204274"/>
          </a:xfrm>
          <a:prstGeom prst="rect">
            <a:avLst/>
          </a:prstGeom>
        </p:spPr>
      </p:pic>
      <p:pic>
        <p:nvPicPr>
          <p:cNvPr id="19" name="Picture 18" descr="A yellow object with a black background&#10;&#10;AI-generated content may be incorrect.">
            <a:extLst>
              <a:ext uri="{FF2B5EF4-FFF2-40B4-BE49-F238E27FC236}">
                <a16:creationId xmlns:a16="http://schemas.microsoft.com/office/drawing/2014/main" id="{45C319F0-11EA-1A0B-DF1F-F2B662E55DFF}"/>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rot="3457394">
            <a:off x="4548219" y="1717552"/>
            <a:ext cx="132177" cy="204274"/>
          </a:xfrm>
          <a:prstGeom prst="rect">
            <a:avLst/>
          </a:prstGeom>
        </p:spPr>
      </p:pic>
      <p:pic>
        <p:nvPicPr>
          <p:cNvPr id="25" name="Picture 24" descr="A yellow object with a black background&#10;&#10;AI-generated content may be incorrect.">
            <a:extLst>
              <a:ext uri="{FF2B5EF4-FFF2-40B4-BE49-F238E27FC236}">
                <a16:creationId xmlns:a16="http://schemas.microsoft.com/office/drawing/2014/main" id="{E246375F-8807-4D80-9D99-79E71436F8E2}"/>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rot="5176678">
            <a:off x="4718819" y="2034506"/>
            <a:ext cx="132177" cy="204274"/>
          </a:xfrm>
          <a:prstGeom prst="rect">
            <a:avLst/>
          </a:prstGeom>
        </p:spPr>
      </p:pic>
      <p:pic>
        <p:nvPicPr>
          <p:cNvPr id="26" name="Picture 25" descr="A yellow object with a black background&#10;&#10;AI-generated content may be incorrect.">
            <a:extLst>
              <a:ext uri="{FF2B5EF4-FFF2-40B4-BE49-F238E27FC236}">
                <a16:creationId xmlns:a16="http://schemas.microsoft.com/office/drawing/2014/main" id="{151C2B85-E424-3C75-D9FF-FEC2CE880E4E}"/>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rot="7299620">
            <a:off x="4715553" y="2392357"/>
            <a:ext cx="132177" cy="204274"/>
          </a:xfrm>
          <a:prstGeom prst="rect">
            <a:avLst/>
          </a:prstGeom>
        </p:spPr>
      </p:pic>
      <p:pic>
        <p:nvPicPr>
          <p:cNvPr id="27" name="Picture 26" descr="A close up of a yellow object&#10;&#10;AI-generated content may be incorrect.">
            <a:extLst>
              <a:ext uri="{FF2B5EF4-FFF2-40B4-BE49-F238E27FC236}">
                <a16:creationId xmlns:a16="http://schemas.microsoft.com/office/drawing/2014/main" id="{D959A6B0-79E7-6D24-F7AF-2F3068AD863B}"/>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rot="3596077" flipH="1">
            <a:off x="4708816" y="1750082"/>
            <a:ext cx="145650" cy="346710"/>
          </a:xfrm>
          <a:prstGeom prst="rect">
            <a:avLst/>
          </a:prstGeom>
        </p:spPr>
      </p:pic>
      <p:pic>
        <p:nvPicPr>
          <p:cNvPr id="29" name="Picture 28" descr="A close up of a yellow object&#10;&#10;AI-generated content may be incorrect.">
            <a:extLst>
              <a:ext uri="{FF2B5EF4-FFF2-40B4-BE49-F238E27FC236}">
                <a16:creationId xmlns:a16="http://schemas.microsoft.com/office/drawing/2014/main" id="{61BFC324-C283-82EE-B439-92FE7F430E01}"/>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rot="5235219" flipH="1">
            <a:off x="4811504" y="2125565"/>
            <a:ext cx="145650" cy="346710"/>
          </a:xfrm>
          <a:prstGeom prst="rect">
            <a:avLst/>
          </a:prstGeom>
        </p:spPr>
      </p:pic>
      <p:pic>
        <p:nvPicPr>
          <p:cNvPr id="34" name="Picture 33" descr="A close up of a yellow object&#10;&#10;AI-generated content may be incorrect.">
            <a:extLst>
              <a:ext uri="{FF2B5EF4-FFF2-40B4-BE49-F238E27FC236}">
                <a16:creationId xmlns:a16="http://schemas.microsoft.com/office/drawing/2014/main" id="{1C205EAA-F806-415F-0A19-CF7114396864}"/>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rot="7123473" flipH="1">
            <a:off x="4721359" y="2506866"/>
            <a:ext cx="145650" cy="346710"/>
          </a:xfrm>
          <a:prstGeom prst="rect">
            <a:avLst/>
          </a:prstGeom>
        </p:spPr>
      </p:pic>
      <p:pic>
        <p:nvPicPr>
          <p:cNvPr id="35" name="Picture 34" descr="A yellow object with a black background&#10;&#10;AI-generated content may be incorrect.">
            <a:extLst>
              <a:ext uri="{FF2B5EF4-FFF2-40B4-BE49-F238E27FC236}">
                <a16:creationId xmlns:a16="http://schemas.microsoft.com/office/drawing/2014/main" id="{BE2D5D85-B055-AA2E-358C-9FC32D507E8A}"/>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rot="17886254">
            <a:off x="3396329" y="2016863"/>
            <a:ext cx="132177" cy="204274"/>
          </a:xfrm>
          <a:prstGeom prst="rect">
            <a:avLst/>
          </a:prstGeom>
        </p:spPr>
      </p:pic>
      <p:pic>
        <p:nvPicPr>
          <p:cNvPr id="37" name="Picture 36" descr="A yellow object with a black background&#10;&#10;AI-generated content may be incorrect.">
            <a:extLst>
              <a:ext uri="{FF2B5EF4-FFF2-40B4-BE49-F238E27FC236}">
                <a16:creationId xmlns:a16="http://schemas.microsoft.com/office/drawing/2014/main" id="{8F5C1959-8379-17A8-0F33-BB2F5872F5F5}"/>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rot="15980118">
            <a:off x="3363737" y="2385522"/>
            <a:ext cx="132177" cy="204274"/>
          </a:xfrm>
          <a:prstGeom prst="rect">
            <a:avLst/>
          </a:prstGeom>
        </p:spPr>
      </p:pic>
      <p:pic>
        <p:nvPicPr>
          <p:cNvPr id="40" name="Picture 39" descr="A close up of a yellow object&#10;&#10;AI-generated content may be incorrect.">
            <a:extLst>
              <a:ext uri="{FF2B5EF4-FFF2-40B4-BE49-F238E27FC236}">
                <a16:creationId xmlns:a16="http://schemas.microsoft.com/office/drawing/2014/main" id="{C717F47F-3177-FBE8-DA36-C7EC634B814D}"/>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rot="18007493" flipH="1">
            <a:off x="3389592" y="1762601"/>
            <a:ext cx="145650" cy="346710"/>
          </a:xfrm>
          <a:prstGeom prst="rect">
            <a:avLst/>
          </a:prstGeom>
        </p:spPr>
      </p:pic>
      <p:pic>
        <p:nvPicPr>
          <p:cNvPr id="44" name="Picture 43" descr="A close up of a yellow object&#10;&#10;AI-generated content may be incorrect.">
            <a:extLst>
              <a:ext uri="{FF2B5EF4-FFF2-40B4-BE49-F238E27FC236}">
                <a16:creationId xmlns:a16="http://schemas.microsoft.com/office/drawing/2014/main" id="{FAE23236-DC62-B364-BF9F-F07937A553C5}"/>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rot="16200000" flipH="1">
            <a:off x="3284366" y="2141609"/>
            <a:ext cx="145650" cy="346710"/>
          </a:xfrm>
          <a:prstGeom prst="rect">
            <a:avLst/>
          </a:prstGeom>
        </p:spPr>
      </p:pic>
      <p:pic>
        <p:nvPicPr>
          <p:cNvPr id="46" name="Picture 45" descr="A close up of a yellow object&#10;&#10;AI-generated content may be incorrect.">
            <a:extLst>
              <a:ext uri="{FF2B5EF4-FFF2-40B4-BE49-F238E27FC236}">
                <a16:creationId xmlns:a16="http://schemas.microsoft.com/office/drawing/2014/main" id="{202E272C-CA1A-4C39-2AD6-A951886FF072}"/>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rot="14361636" flipH="1">
            <a:off x="3382534" y="2521629"/>
            <a:ext cx="145650" cy="346710"/>
          </a:xfrm>
          <a:prstGeom prst="rect">
            <a:avLst/>
          </a:prstGeom>
        </p:spPr>
      </p:pic>
      <p:pic>
        <p:nvPicPr>
          <p:cNvPr id="48" name="Picture 47" descr="A yellow arrow pointing up&#10;&#10;AI-generated content may be incorrect.">
            <a:extLst>
              <a:ext uri="{FF2B5EF4-FFF2-40B4-BE49-F238E27FC236}">
                <a16:creationId xmlns:a16="http://schemas.microsoft.com/office/drawing/2014/main" id="{6F70E2DD-FE31-7D9C-D521-27A23AB54D1C}"/>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5188406" y="1666991"/>
            <a:ext cx="695702" cy="1364585"/>
          </a:xfrm>
          <a:prstGeom prst="rect">
            <a:avLst/>
          </a:prstGeom>
        </p:spPr>
      </p:pic>
      <p:pic>
        <p:nvPicPr>
          <p:cNvPr id="51" name="Picture 50">
            <a:extLst>
              <a:ext uri="{FF2B5EF4-FFF2-40B4-BE49-F238E27FC236}">
                <a16:creationId xmlns:a16="http://schemas.microsoft.com/office/drawing/2014/main" id="{3AFED5A7-7EB9-3DA1-9BC9-E067F9C31350}"/>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634257" y="5596407"/>
            <a:ext cx="5902497" cy="435335"/>
          </a:xfrm>
          <a:prstGeom prst="rect">
            <a:avLst/>
          </a:prstGeom>
        </p:spPr>
      </p:pic>
      <p:pic>
        <p:nvPicPr>
          <p:cNvPr id="55" name="Picture 54">
            <a:extLst>
              <a:ext uri="{FF2B5EF4-FFF2-40B4-BE49-F238E27FC236}">
                <a16:creationId xmlns:a16="http://schemas.microsoft.com/office/drawing/2014/main" id="{19DF4420-791B-429E-B710-795C17F89F7B}"/>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1262708" y="5035725"/>
            <a:ext cx="1876308" cy="951252"/>
          </a:xfrm>
          <a:prstGeom prst="rect">
            <a:avLst/>
          </a:prstGeom>
        </p:spPr>
      </p:pic>
      <p:pic>
        <p:nvPicPr>
          <p:cNvPr id="60" name="Picture 59" descr="A purple bag with yellow handle&#10;&#10;AI-generated content may be incorrect.">
            <a:extLst>
              <a:ext uri="{FF2B5EF4-FFF2-40B4-BE49-F238E27FC236}">
                <a16:creationId xmlns:a16="http://schemas.microsoft.com/office/drawing/2014/main" id="{6E38362A-1165-9134-1A6B-39285FE71B76}"/>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1161957" y="3988422"/>
            <a:ext cx="1836740" cy="1327644"/>
          </a:xfrm>
          <a:prstGeom prst="rect">
            <a:avLst/>
          </a:prstGeom>
        </p:spPr>
      </p:pic>
      <p:pic>
        <p:nvPicPr>
          <p:cNvPr id="64" name="Picture 63" descr="A yellow and purple shoes&#10;&#10;AI-generated content may be incorrect.">
            <a:extLst>
              <a:ext uri="{FF2B5EF4-FFF2-40B4-BE49-F238E27FC236}">
                <a16:creationId xmlns:a16="http://schemas.microsoft.com/office/drawing/2014/main" id="{6162B00B-17AA-D6D5-BE0E-0FCE3793A00F}"/>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1041078" y="3330037"/>
            <a:ext cx="2097938" cy="908776"/>
          </a:xfrm>
          <a:prstGeom prst="rect">
            <a:avLst/>
          </a:prstGeom>
        </p:spPr>
      </p:pic>
      <p:pic>
        <p:nvPicPr>
          <p:cNvPr id="68" name="Picture 67" descr="A purple and yellow cell phone&#10;&#10;AI-generated content may be incorrect.">
            <a:extLst>
              <a:ext uri="{FF2B5EF4-FFF2-40B4-BE49-F238E27FC236}">
                <a16:creationId xmlns:a16="http://schemas.microsoft.com/office/drawing/2014/main" id="{C75650E8-6B1A-5A6D-FEE1-891374CB07FC}"/>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299794" y="1404212"/>
            <a:ext cx="2416700" cy="2380135"/>
          </a:xfrm>
          <a:prstGeom prst="rect">
            <a:avLst/>
          </a:prstGeom>
        </p:spPr>
      </p:pic>
      <p:pic>
        <p:nvPicPr>
          <p:cNvPr id="72" name="Picture 71" descr="A yellow crown with black outline&#10;&#10;AI-generated content may be incorrect.">
            <a:extLst>
              <a:ext uri="{FF2B5EF4-FFF2-40B4-BE49-F238E27FC236}">
                <a16:creationId xmlns:a16="http://schemas.microsoft.com/office/drawing/2014/main" id="{DAAC1C70-B63E-E668-D926-43EFF391D5B8}"/>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662282" y="1463562"/>
            <a:ext cx="1282447" cy="1301536"/>
          </a:xfrm>
          <a:prstGeom prst="rect">
            <a:avLst/>
          </a:prstGeom>
        </p:spPr>
      </p:pic>
      <p:pic>
        <p:nvPicPr>
          <p:cNvPr id="76" name="Picture 75" descr="A black background with a black line&#10;&#10;AI-generated content may be incorrect.">
            <a:extLst>
              <a:ext uri="{FF2B5EF4-FFF2-40B4-BE49-F238E27FC236}">
                <a16:creationId xmlns:a16="http://schemas.microsoft.com/office/drawing/2014/main" id="{72801B79-C2D8-0764-26BB-C56D10B0A7A9}"/>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509815" y="2824448"/>
            <a:ext cx="1019249" cy="1019249"/>
          </a:xfrm>
          <a:prstGeom prst="rect">
            <a:avLst/>
          </a:prstGeom>
        </p:spPr>
      </p:pic>
      <p:pic>
        <p:nvPicPr>
          <p:cNvPr id="79" name="Picture 78" descr="A black and white image of a black arrow&#10;&#10;AI-generated content may be incorrect.">
            <a:extLst>
              <a:ext uri="{FF2B5EF4-FFF2-40B4-BE49-F238E27FC236}">
                <a16:creationId xmlns:a16="http://schemas.microsoft.com/office/drawing/2014/main" id="{790792C0-2D6C-B36A-1880-D52206809F8D}"/>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885967" y="3834127"/>
            <a:ext cx="330433" cy="1019249"/>
          </a:xfrm>
          <a:prstGeom prst="rect">
            <a:avLst/>
          </a:prstGeom>
        </p:spPr>
      </p:pic>
      <p:pic>
        <p:nvPicPr>
          <p:cNvPr id="81" name="Picture 80" descr="A black background with a light on it&#10;&#10;AI-generated content may be incorrect.">
            <a:extLst>
              <a:ext uri="{FF2B5EF4-FFF2-40B4-BE49-F238E27FC236}">
                <a16:creationId xmlns:a16="http://schemas.microsoft.com/office/drawing/2014/main" id="{E2D3B0A4-3743-1A7D-ADBB-A3FDD19289A7}"/>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588122" y="4298105"/>
            <a:ext cx="604045" cy="1061462"/>
          </a:xfrm>
          <a:prstGeom prst="rect">
            <a:avLst/>
          </a:prstGeom>
        </p:spPr>
      </p:pic>
      <p:pic>
        <p:nvPicPr>
          <p:cNvPr id="83" name="Picture 82" descr="A black object with a white background&#10;&#10;AI-generated content may be incorrect.">
            <a:extLst>
              <a:ext uri="{FF2B5EF4-FFF2-40B4-BE49-F238E27FC236}">
                <a16:creationId xmlns:a16="http://schemas.microsoft.com/office/drawing/2014/main" id="{C9D48C43-8CA6-03C5-BA6D-AEAD1C1E85D4}"/>
              </a:ext>
            </a:extLst>
          </p:cNvPr>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2255731" y="2112738"/>
            <a:ext cx="293775" cy="353829"/>
          </a:xfrm>
          <a:prstGeom prst="rect">
            <a:avLst/>
          </a:prstGeom>
        </p:spPr>
      </p:pic>
      <p:pic>
        <p:nvPicPr>
          <p:cNvPr id="85" name="Picture 84" descr="A long thin white line in the sky&#10;&#10;AI-generated content may be incorrect.">
            <a:extLst>
              <a:ext uri="{FF2B5EF4-FFF2-40B4-BE49-F238E27FC236}">
                <a16:creationId xmlns:a16="http://schemas.microsoft.com/office/drawing/2014/main" id="{87DCBE0E-BC0E-5D44-A484-7EC31EAE6468}"/>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2361380" y="2334172"/>
            <a:ext cx="563341" cy="275490"/>
          </a:xfrm>
          <a:prstGeom prst="rect">
            <a:avLst/>
          </a:prstGeom>
        </p:spPr>
      </p:pic>
      <p:pic>
        <p:nvPicPr>
          <p:cNvPr id="87" name="Picture 86" descr="A black rectangular object with white lines&#10;&#10;AI-generated content may be incorrect.">
            <a:extLst>
              <a:ext uri="{FF2B5EF4-FFF2-40B4-BE49-F238E27FC236}">
                <a16:creationId xmlns:a16="http://schemas.microsoft.com/office/drawing/2014/main" id="{9BBA7A31-D4AF-C68A-9B4B-2746099AE070}"/>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2421361" y="2681018"/>
            <a:ext cx="422564" cy="205482"/>
          </a:xfrm>
          <a:prstGeom prst="rect">
            <a:avLst/>
          </a:prstGeom>
        </p:spPr>
      </p:pic>
      <p:pic>
        <p:nvPicPr>
          <p:cNvPr id="89" name="Graphic 88">
            <a:extLst>
              <a:ext uri="{FF2B5EF4-FFF2-40B4-BE49-F238E27FC236}">
                <a16:creationId xmlns:a16="http://schemas.microsoft.com/office/drawing/2014/main" id="{96FC3E94-001B-3C43-74CA-997BA6D338A7}"/>
              </a:ext>
            </a:extLst>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6318342" y="3717899"/>
            <a:ext cx="3162019" cy="646958"/>
          </a:xfrm>
          <a:prstGeom prst="rect">
            <a:avLst/>
          </a:prstGeom>
        </p:spPr>
      </p:pic>
      <p:pic>
        <p:nvPicPr>
          <p:cNvPr id="91" name="Graphic 90">
            <a:extLst>
              <a:ext uri="{FF2B5EF4-FFF2-40B4-BE49-F238E27FC236}">
                <a16:creationId xmlns:a16="http://schemas.microsoft.com/office/drawing/2014/main" id="{4F40931E-260B-2C8B-F677-A43850FA271A}"/>
              </a:ext>
            </a:extLst>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10527975" y="2064063"/>
            <a:ext cx="1023578" cy="1262500"/>
          </a:xfrm>
          <a:prstGeom prst="rect">
            <a:avLst/>
          </a:prstGeom>
        </p:spPr>
      </p:pic>
      <p:sp>
        <p:nvSpPr>
          <p:cNvPr id="4" name="TextBox 3">
            <a:extLst>
              <a:ext uri="{FF2B5EF4-FFF2-40B4-BE49-F238E27FC236}">
                <a16:creationId xmlns:a16="http://schemas.microsoft.com/office/drawing/2014/main" id="{80B10775-A5B8-885D-7B34-A2E9EF6B87A1}"/>
              </a:ext>
            </a:extLst>
          </p:cNvPr>
          <p:cNvSpPr txBox="1"/>
          <p:nvPr/>
        </p:nvSpPr>
        <p:spPr>
          <a:xfrm>
            <a:off x="-8960349" y="2579808"/>
            <a:ext cx="3945676" cy="1446550"/>
          </a:xfrm>
          <a:prstGeom prst="rect">
            <a:avLst/>
          </a:prstGeom>
          <a:noFill/>
        </p:spPr>
        <p:txBody>
          <a:bodyPr wrap="square" rtlCol="1">
            <a:spAutoFit/>
          </a:bodyPr>
          <a:lstStyle/>
          <a:p>
            <a:pPr algn="r" rtl="1"/>
            <a:r>
              <a:rPr lang="fa-IR" sz="4400" b="1" dirty="0">
                <a:solidFill>
                  <a:srgbClr val="6E026F"/>
                </a:solidFill>
                <a:latin typeface="Ravi Bold" panose="02000504000000020004" pitchFamily="2" charset="-78"/>
                <a:ea typeface="Ravi Bold" panose="02000504000000020004" pitchFamily="2" charset="-78"/>
                <a:cs typeface="Ravi Bold" panose="02000504000000020004" pitchFamily="2" charset="-78"/>
              </a:rPr>
              <a:t>ما معمولاً از چیزی</a:t>
            </a:r>
          </a:p>
          <a:p>
            <a:pPr algn="r" rtl="1"/>
            <a:r>
              <a:rPr lang="fa-IR" sz="4400" b="1" dirty="0">
                <a:solidFill>
                  <a:srgbClr val="6E026F"/>
                </a:solidFill>
                <a:latin typeface="Ravi Bold" panose="02000504000000020004" pitchFamily="2" charset="-78"/>
                <a:ea typeface="Ravi Bold" panose="02000504000000020004" pitchFamily="2" charset="-78"/>
                <a:cs typeface="Ravi Bold" panose="02000504000000020004" pitchFamily="2" charset="-78"/>
              </a:rPr>
              <a:t> می‌تـــــرسیم که...</a:t>
            </a:r>
          </a:p>
        </p:txBody>
      </p:sp>
      <p:sp>
        <p:nvSpPr>
          <p:cNvPr id="6" name="TextBox 5">
            <a:extLst>
              <a:ext uri="{FF2B5EF4-FFF2-40B4-BE49-F238E27FC236}">
                <a16:creationId xmlns:a16="http://schemas.microsoft.com/office/drawing/2014/main" id="{BC04929B-5648-87BA-C99F-A259FAE7CA12}"/>
              </a:ext>
            </a:extLst>
          </p:cNvPr>
          <p:cNvSpPr txBox="1"/>
          <p:nvPr/>
        </p:nvSpPr>
        <p:spPr>
          <a:xfrm>
            <a:off x="-8878655" y="4269292"/>
            <a:ext cx="3816610" cy="1118255"/>
          </a:xfrm>
          <a:prstGeom prst="rect">
            <a:avLst/>
          </a:prstGeom>
          <a:noFill/>
        </p:spPr>
        <p:txBody>
          <a:bodyPr wrap="square" rtlCol="1">
            <a:spAutoFit/>
          </a:bodyPr>
          <a:lstStyle/>
          <a:p>
            <a:pPr algn="just" rtl="1">
              <a:lnSpc>
                <a:spcPts val="4000"/>
              </a:lnSpc>
            </a:pPr>
            <a:r>
              <a:rPr lang="fa-IR" sz="28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می‌خــــوام یـــــه چــــیـــــزی رو</a:t>
            </a:r>
          </a:p>
          <a:p>
            <a:pPr algn="just" rtl="1">
              <a:lnSpc>
                <a:spcPts val="4000"/>
              </a:lnSpc>
            </a:pPr>
            <a:r>
              <a:rPr lang="fa-IR" sz="28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 یواشکی بین خودمون بگم!</a:t>
            </a:r>
          </a:p>
        </p:txBody>
      </p:sp>
    </p:spTree>
    <p:extLst>
      <p:ext uri="{BB962C8B-B14F-4D97-AF65-F5344CB8AC3E}">
        <p14:creationId xmlns:p14="http://schemas.microsoft.com/office/powerpoint/2010/main" val="19275205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75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75000">
                                          <p:cBhvr additive="base">
                                            <p:cTn id="7" dur="2000" fill="hold"/>
                                            <p:tgtEl>
                                              <p:spTgt spid="5"/>
                                            </p:tgtEl>
                                            <p:attrNameLst>
                                              <p:attrName>ppt_x</p:attrName>
                                            </p:attrNameLst>
                                          </p:cBhvr>
                                          <p:tavLst>
                                            <p:tav tm="0">
                                              <p:val>
                                                <p:strVal val="#ppt_x"/>
                                              </p:val>
                                            </p:tav>
                                            <p:tav tm="100000">
                                              <p:val>
                                                <p:strVal val="#ppt_x"/>
                                              </p:val>
                                            </p:tav>
                                          </p:tavLst>
                                        </p:anim>
                                        <p:anim calcmode="lin" valueType="num" p14:bounceEnd="75000">
                                          <p:cBhvr additive="base">
                                            <p:cTn id="8" dur="20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75000">
                                      <p:stCondLst>
                                        <p:cond delay="500"/>
                                      </p:stCondLst>
                                      <p:childTnLst>
                                        <p:set>
                                          <p:cBhvr>
                                            <p:cTn id="10" dur="1" fill="hold">
                                              <p:stCondLst>
                                                <p:cond delay="0"/>
                                              </p:stCondLst>
                                            </p:cTn>
                                            <p:tgtEl>
                                              <p:spTgt spid="48"/>
                                            </p:tgtEl>
                                            <p:attrNameLst>
                                              <p:attrName>style.visibility</p:attrName>
                                            </p:attrNameLst>
                                          </p:cBhvr>
                                          <p:to>
                                            <p:strVal val="visible"/>
                                          </p:to>
                                        </p:set>
                                        <p:anim calcmode="lin" valueType="num" p14:bounceEnd="75000">
                                          <p:cBhvr additive="base">
                                            <p:cTn id="11" dur="2000" fill="hold"/>
                                            <p:tgtEl>
                                              <p:spTgt spid="48"/>
                                            </p:tgtEl>
                                            <p:attrNameLst>
                                              <p:attrName>ppt_x</p:attrName>
                                            </p:attrNameLst>
                                          </p:cBhvr>
                                          <p:tavLst>
                                            <p:tav tm="0">
                                              <p:val>
                                                <p:strVal val="#ppt_x"/>
                                              </p:val>
                                            </p:tav>
                                            <p:tav tm="100000">
                                              <p:val>
                                                <p:strVal val="#ppt_x"/>
                                              </p:val>
                                            </p:tav>
                                          </p:tavLst>
                                        </p:anim>
                                        <p:anim calcmode="lin" valueType="num" p14:bounceEnd="75000">
                                          <p:cBhvr additive="base">
                                            <p:cTn id="12" dur="2000" fill="hold"/>
                                            <p:tgtEl>
                                              <p:spTgt spid="4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14:presetBounceEnd="75000">
                                      <p:stCondLst>
                                        <p:cond delay="500"/>
                                      </p:stCondLst>
                                      <p:childTnLst>
                                        <p:set>
                                          <p:cBhvr>
                                            <p:cTn id="14" dur="1" fill="hold">
                                              <p:stCondLst>
                                                <p:cond delay="0"/>
                                              </p:stCondLst>
                                            </p:cTn>
                                            <p:tgtEl>
                                              <p:spTgt spid="2"/>
                                            </p:tgtEl>
                                            <p:attrNameLst>
                                              <p:attrName>style.visibility</p:attrName>
                                            </p:attrNameLst>
                                          </p:cBhvr>
                                          <p:to>
                                            <p:strVal val="visible"/>
                                          </p:to>
                                        </p:set>
                                        <p:anim calcmode="lin" valueType="num" p14:bounceEnd="75000">
                                          <p:cBhvr additive="base">
                                            <p:cTn id="15" dur="2000" fill="hold"/>
                                            <p:tgtEl>
                                              <p:spTgt spid="2"/>
                                            </p:tgtEl>
                                            <p:attrNameLst>
                                              <p:attrName>ppt_x</p:attrName>
                                            </p:attrNameLst>
                                          </p:cBhvr>
                                          <p:tavLst>
                                            <p:tav tm="0">
                                              <p:val>
                                                <p:strVal val="#ppt_x"/>
                                              </p:val>
                                            </p:tav>
                                            <p:tav tm="100000">
                                              <p:val>
                                                <p:strVal val="#ppt_x"/>
                                              </p:val>
                                            </p:tav>
                                          </p:tavLst>
                                        </p:anim>
                                        <p:anim calcmode="lin" valueType="num" p14:bounceEnd="75000">
                                          <p:cBhvr additive="base">
                                            <p:cTn id="16" dur="2000" fill="hold"/>
                                            <p:tgtEl>
                                              <p:spTgt spid="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75000">
                                      <p:stCondLst>
                                        <p:cond delay="700"/>
                                      </p:stCondLst>
                                      <p:childTnLst>
                                        <p:set>
                                          <p:cBhvr>
                                            <p:cTn id="18" dur="1" fill="hold">
                                              <p:stCondLst>
                                                <p:cond delay="0"/>
                                              </p:stCondLst>
                                            </p:cTn>
                                            <p:tgtEl>
                                              <p:spTgt spid="91"/>
                                            </p:tgtEl>
                                            <p:attrNameLst>
                                              <p:attrName>style.visibility</p:attrName>
                                            </p:attrNameLst>
                                          </p:cBhvr>
                                          <p:to>
                                            <p:strVal val="visible"/>
                                          </p:to>
                                        </p:set>
                                        <p:anim calcmode="lin" valueType="num" p14:bounceEnd="75000">
                                          <p:cBhvr additive="base">
                                            <p:cTn id="19" dur="2000" fill="hold"/>
                                            <p:tgtEl>
                                              <p:spTgt spid="91"/>
                                            </p:tgtEl>
                                            <p:attrNameLst>
                                              <p:attrName>ppt_x</p:attrName>
                                            </p:attrNameLst>
                                          </p:cBhvr>
                                          <p:tavLst>
                                            <p:tav tm="0">
                                              <p:val>
                                                <p:strVal val="#ppt_x"/>
                                              </p:val>
                                            </p:tav>
                                            <p:tav tm="100000">
                                              <p:val>
                                                <p:strVal val="#ppt_x"/>
                                              </p:val>
                                            </p:tav>
                                          </p:tavLst>
                                        </p:anim>
                                        <p:anim calcmode="lin" valueType="num" p14:bounceEnd="75000">
                                          <p:cBhvr additive="base">
                                            <p:cTn id="20" dur="2000" fill="hold"/>
                                            <p:tgtEl>
                                              <p:spTgt spid="91"/>
                                            </p:tgtEl>
                                            <p:attrNameLst>
                                              <p:attrName>ppt_y</p:attrName>
                                            </p:attrNameLst>
                                          </p:cBhvr>
                                          <p:tavLst>
                                            <p:tav tm="0">
                                              <p:val>
                                                <p:strVal val="1+#ppt_h/2"/>
                                              </p:val>
                                            </p:tav>
                                            <p:tav tm="100000">
                                              <p:val>
                                                <p:strVal val="#ppt_y"/>
                                              </p:val>
                                            </p:tav>
                                          </p:tavLst>
                                        </p:anim>
                                      </p:childTnLst>
                                    </p:cTn>
                                  </p:par>
                                  <p:par>
                                    <p:cTn id="21" presetID="2" presetClass="entr" presetSubtype="8" fill="hold" nodeType="withEffect" p14:presetBounceEnd="75000">
                                      <p:stCondLst>
                                        <p:cond delay="700"/>
                                      </p:stCondLst>
                                      <p:childTnLst>
                                        <p:set>
                                          <p:cBhvr>
                                            <p:cTn id="22" dur="1" fill="hold">
                                              <p:stCondLst>
                                                <p:cond delay="0"/>
                                              </p:stCondLst>
                                            </p:cTn>
                                            <p:tgtEl>
                                              <p:spTgt spid="51"/>
                                            </p:tgtEl>
                                            <p:attrNameLst>
                                              <p:attrName>style.visibility</p:attrName>
                                            </p:attrNameLst>
                                          </p:cBhvr>
                                          <p:to>
                                            <p:strVal val="visible"/>
                                          </p:to>
                                        </p:set>
                                        <p:anim calcmode="lin" valueType="num" p14:bounceEnd="75000">
                                          <p:cBhvr additive="base">
                                            <p:cTn id="23" dur="2000" fill="hold"/>
                                            <p:tgtEl>
                                              <p:spTgt spid="51"/>
                                            </p:tgtEl>
                                            <p:attrNameLst>
                                              <p:attrName>ppt_x</p:attrName>
                                            </p:attrNameLst>
                                          </p:cBhvr>
                                          <p:tavLst>
                                            <p:tav tm="0">
                                              <p:val>
                                                <p:strVal val="0-#ppt_w/2"/>
                                              </p:val>
                                            </p:tav>
                                            <p:tav tm="100000">
                                              <p:val>
                                                <p:strVal val="#ppt_x"/>
                                              </p:val>
                                            </p:tav>
                                          </p:tavLst>
                                        </p:anim>
                                        <p:anim calcmode="lin" valueType="num" p14:bounceEnd="75000">
                                          <p:cBhvr additive="base">
                                            <p:cTn id="24" dur="2000" fill="hold"/>
                                            <p:tgtEl>
                                              <p:spTgt spid="51"/>
                                            </p:tgtEl>
                                            <p:attrNameLst>
                                              <p:attrName>ppt_y</p:attrName>
                                            </p:attrNameLst>
                                          </p:cBhvr>
                                          <p:tavLst>
                                            <p:tav tm="0">
                                              <p:val>
                                                <p:strVal val="#ppt_y"/>
                                              </p:val>
                                            </p:tav>
                                            <p:tav tm="100000">
                                              <p:val>
                                                <p:strVal val="#ppt_y"/>
                                              </p:val>
                                            </p:tav>
                                          </p:tavLst>
                                        </p:anim>
                                      </p:childTnLst>
                                    </p:cTn>
                                  </p:par>
                                  <p:par>
                                    <p:cTn id="25" presetID="2" presetClass="entr" presetSubtype="4" fill="hold" nodeType="withEffect" p14:presetBounceEnd="75000">
                                      <p:stCondLst>
                                        <p:cond delay="900"/>
                                      </p:stCondLst>
                                      <p:childTnLst>
                                        <p:set>
                                          <p:cBhvr>
                                            <p:cTn id="26" dur="1" fill="hold">
                                              <p:stCondLst>
                                                <p:cond delay="0"/>
                                              </p:stCondLst>
                                            </p:cTn>
                                            <p:tgtEl>
                                              <p:spTgt spid="55"/>
                                            </p:tgtEl>
                                            <p:attrNameLst>
                                              <p:attrName>style.visibility</p:attrName>
                                            </p:attrNameLst>
                                          </p:cBhvr>
                                          <p:to>
                                            <p:strVal val="visible"/>
                                          </p:to>
                                        </p:set>
                                        <p:anim calcmode="lin" valueType="num" p14:bounceEnd="75000">
                                          <p:cBhvr additive="base">
                                            <p:cTn id="27" dur="2000" fill="hold"/>
                                            <p:tgtEl>
                                              <p:spTgt spid="55"/>
                                            </p:tgtEl>
                                            <p:attrNameLst>
                                              <p:attrName>ppt_x</p:attrName>
                                            </p:attrNameLst>
                                          </p:cBhvr>
                                          <p:tavLst>
                                            <p:tav tm="0">
                                              <p:val>
                                                <p:strVal val="#ppt_x"/>
                                              </p:val>
                                            </p:tav>
                                            <p:tav tm="100000">
                                              <p:val>
                                                <p:strVal val="#ppt_x"/>
                                              </p:val>
                                            </p:tav>
                                          </p:tavLst>
                                        </p:anim>
                                        <p:anim calcmode="lin" valueType="num" p14:bounceEnd="75000">
                                          <p:cBhvr additive="base">
                                            <p:cTn id="28" dur="2000" fill="hold"/>
                                            <p:tgtEl>
                                              <p:spTgt spid="55"/>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14:presetBounceEnd="75000">
                                      <p:stCondLst>
                                        <p:cond delay="1300"/>
                                      </p:stCondLst>
                                      <p:childTnLst>
                                        <p:set>
                                          <p:cBhvr>
                                            <p:cTn id="30" dur="1" fill="hold">
                                              <p:stCondLst>
                                                <p:cond delay="0"/>
                                              </p:stCondLst>
                                            </p:cTn>
                                            <p:tgtEl>
                                              <p:spTgt spid="60"/>
                                            </p:tgtEl>
                                            <p:attrNameLst>
                                              <p:attrName>style.visibility</p:attrName>
                                            </p:attrNameLst>
                                          </p:cBhvr>
                                          <p:to>
                                            <p:strVal val="visible"/>
                                          </p:to>
                                        </p:set>
                                        <p:anim calcmode="lin" valueType="num" p14:bounceEnd="75000">
                                          <p:cBhvr additive="base">
                                            <p:cTn id="31" dur="2000" fill="hold"/>
                                            <p:tgtEl>
                                              <p:spTgt spid="60"/>
                                            </p:tgtEl>
                                            <p:attrNameLst>
                                              <p:attrName>ppt_x</p:attrName>
                                            </p:attrNameLst>
                                          </p:cBhvr>
                                          <p:tavLst>
                                            <p:tav tm="0">
                                              <p:val>
                                                <p:strVal val="#ppt_x"/>
                                              </p:val>
                                            </p:tav>
                                            <p:tav tm="100000">
                                              <p:val>
                                                <p:strVal val="#ppt_x"/>
                                              </p:val>
                                            </p:tav>
                                          </p:tavLst>
                                        </p:anim>
                                        <p:anim calcmode="lin" valueType="num" p14:bounceEnd="75000">
                                          <p:cBhvr additive="base">
                                            <p:cTn id="32" dur="2000" fill="hold"/>
                                            <p:tgtEl>
                                              <p:spTgt spid="60"/>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14:presetBounceEnd="75000">
                                      <p:stCondLst>
                                        <p:cond delay="2200"/>
                                      </p:stCondLst>
                                      <p:childTnLst>
                                        <p:set>
                                          <p:cBhvr>
                                            <p:cTn id="34" dur="1" fill="hold">
                                              <p:stCondLst>
                                                <p:cond delay="0"/>
                                              </p:stCondLst>
                                            </p:cTn>
                                            <p:tgtEl>
                                              <p:spTgt spid="68"/>
                                            </p:tgtEl>
                                            <p:attrNameLst>
                                              <p:attrName>style.visibility</p:attrName>
                                            </p:attrNameLst>
                                          </p:cBhvr>
                                          <p:to>
                                            <p:strVal val="visible"/>
                                          </p:to>
                                        </p:set>
                                        <p:anim calcmode="lin" valueType="num" p14:bounceEnd="75000">
                                          <p:cBhvr additive="base">
                                            <p:cTn id="35" dur="2000" fill="hold"/>
                                            <p:tgtEl>
                                              <p:spTgt spid="68"/>
                                            </p:tgtEl>
                                            <p:attrNameLst>
                                              <p:attrName>ppt_x</p:attrName>
                                            </p:attrNameLst>
                                          </p:cBhvr>
                                          <p:tavLst>
                                            <p:tav tm="0">
                                              <p:val>
                                                <p:strVal val="#ppt_x"/>
                                              </p:val>
                                            </p:tav>
                                            <p:tav tm="100000">
                                              <p:val>
                                                <p:strVal val="#ppt_x"/>
                                              </p:val>
                                            </p:tav>
                                          </p:tavLst>
                                        </p:anim>
                                        <p:anim calcmode="lin" valueType="num" p14:bounceEnd="75000">
                                          <p:cBhvr additive="base">
                                            <p:cTn id="36" dur="2000" fill="hold"/>
                                            <p:tgtEl>
                                              <p:spTgt spid="68"/>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14:presetBounceEnd="75000">
                                      <p:stCondLst>
                                        <p:cond delay="1800"/>
                                      </p:stCondLst>
                                      <p:childTnLst>
                                        <p:set>
                                          <p:cBhvr>
                                            <p:cTn id="38" dur="1" fill="hold">
                                              <p:stCondLst>
                                                <p:cond delay="0"/>
                                              </p:stCondLst>
                                            </p:cTn>
                                            <p:tgtEl>
                                              <p:spTgt spid="64"/>
                                            </p:tgtEl>
                                            <p:attrNameLst>
                                              <p:attrName>style.visibility</p:attrName>
                                            </p:attrNameLst>
                                          </p:cBhvr>
                                          <p:to>
                                            <p:strVal val="visible"/>
                                          </p:to>
                                        </p:set>
                                        <p:anim calcmode="lin" valueType="num" p14:bounceEnd="75000">
                                          <p:cBhvr additive="base">
                                            <p:cTn id="39" dur="2000" fill="hold"/>
                                            <p:tgtEl>
                                              <p:spTgt spid="64"/>
                                            </p:tgtEl>
                                            <p:attrNameLst>
                                              <p:attrName>ppt_x</p:attrName>
                                            </p:attrNameLst>
                                          </p:cBhvr>
                                          <p:tavLst>
                                            <p:tav tm="0">
                                              <p:val>
                                                <p:strVal val="#ppt_x"/>
                                              </p:val>
                                            </p:tav>
                                            <p:tav tm="100000">
                                              <p:val>
                                                <p:strVal val="#ppt_x"/>
                                              </p:val>
                                            </p:tav>
                                          </p:tavLst>
                                        </p:anim>
                                        <p:anim calcmode="lin" valueType="num" p14:bounceEnd="75000">
                                          <p:cBhvr additive="base">
                                            <p:cTn id="40" dur="2000" fill="hold"/>
                                            <p:tgtEl>
                                              <p:spTgt spid="64"/>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14:presetBounceEnd="75000">
                                      <p:stCondLst>
                                        <p:cond delay="1800"/>
                                      </p:stCondLst>
                                      <p:childTnLst>
                                        <p:set>
                                          <p:cBhvr>
                                            <p:cTn id="42" dur="1" fill="hold">
                                              <p:stCondLst>
                                                <p:cond delay="0"/>
                                              </p:stCondLst>
                                            </p:cTn>
                                            <p:tgtEl>
                                              <p:spTgt spid="72"/>
                                            </p:tgtEl>
                                            <p:attrNameLst>
                                              <p:attrName>style.visibility</p:attrName>
                                            </p:attrNameLst>
                                          </p:cBhvr>
                                          <p:to>
                                            <p:strVal val="visible"/>
                                          </p:to>
                                        </p:set>
                                        <p:anim calcmode="lin" valueType="num" p14:bounceEnd="75000">
                                          <p:cBhvr additive="base">
                                            <p:cTn id="43" dur="2000" fill="hold"/>
                                            <p:tgtEl>
                                              <p:spTgt spid="72"/>
                                            </p:tgtEl>
                                            <p:attrNameLst>
                                              <p:attrName>ppt_x</p:attrName>
                                            </p:attrNameLst>
                                          </p:cBhvr>
                                          <p:tavLst>
                                            <p:tav tm="0">
                                              <p:val>
                                                <p:strVal val="#ppt_x"/>
                                              </p:val>
                                            </p:tav>
                                            <p:tav tm="100000">
                                              <p:val>
                                                <p:strVal val="#ppt_x"/>
                                              </p:val>
                                            </p:tav>
                                          </p:tavLst>
                                        </p:anim>
                                        <p:anim calcmode="lin" valueType="num" p14:bounceEnd="75000">
                                          <p:cBhvr additive="base">
                                            <p:cTn id="44" dur="2000" fill="hold"/>
                                            <p:tgtEl>
                                              <p:spTgt spid="72"/>
                                            </p:tgtEl>
                                            <p:attrNameLst>
                                              <p:attrName>ppt_y</p:attrName>
                                            </p:attrNameLst>
                                          </p:cBhvr>
                                          <p:tavLst>
                                            <p:tav tm="0">
                                              <p:val>
                                                <p:strVal val="1+#ppt_h/2"/>
                                              </p:val>
                                            </p:tav>
                                            <p:tav tm="100000">
                                              <p:val>
                                                <p:strVal val="#ppt_y"/>
                                              </p:val>
                                            </p:tav>
                                          </p:tavLst>
                                        </p:anim>
                                      </p:childTnLst>
                                    </p:cTn>
                                  </p:par>
                                  <p:par>
                                    <p:cTn id="45" presetID="26" presetClass="entr" presetSubtype="0" fill="hold" grpId="0" nodeType="with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wipe(down)">
                                          <p:cBhvr>
                                            <p:cTn id="47" dur="580">
                                              <p:stCondLst>
                                                <p:cond delay="0"/>
                                              </p:stCondLst>
                                            </p:cTn>
                                            <p:tgtEl>
                                              <p:spTgt spid="3"/>
                                            </p:tgtEl>
                                          </p:cBhvr>
                                        </p:animEffect>
                                        <p:anim calcmode="lin" valueType="num">
                                          <p:cBhvr>
                                            <p:cTn id="4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53" dur="26">
                                              <p:stCondLst>
                                                <p:cond delay="650"/>
                                              </p:stCondLst>
                                            </p:cTn>
                                            <p:tgtEl>
                                              <p:spTgt spid="3"/>
                                            </p:tgtEl>
                                          </p:cBhvr>
                                          <p:to x="100000" y="60000"/>
                                        </p:animScale>
                                        <p:animScale>
                                          <p:cBhvr>
                                            <p:cTn id="54" dur="166" decel="50000">
                                              <p:stCondLst>
                                                <p:cond delay="676"/>
                                              </p:stCondLst>
                                            </p:cTn>
                                            <p:tgtEl>
                                              <p:spTgt spid="3"/>
                                            </p:tgtEl>
                                          </p:cBhvr>
                                          <p:to x="100000" y="100000"/>
                                        </p:animScale>
                                        <p:animScale>
                                          <p:cBhvr>
                                            <p:cTn id="55" dur="26">
                                              <p:stCondLst>
                                                <p:cond delay="1312"/>
                                              </p:stCondLst>
                                            </p:cTn>
                                            <p:tgtEl>
                                              <p:spTgt spid="3"/>
                                            </p:tgtEl>
                                          </p:cBhvr>
                                          <p:to x="100000" y="80000"/>
                                        </p:animScale>
                                        <p:animScale>
                                          <p:cBhvr>
                                            <p:cTn id="56" dur="166" decel="50000">
                                              <p:stCondLst>
                                                <p:cond delay="1338"/>
                                              </p:stCondLst>
                                            </p:cTn>
                                            <p:tgtEl>
                                              <p:spTgt spid="3"/>
                                            </p:tgtEl>
                                          </p:cBhvr>
                                          <p:to x="100000" y="100000"/>
                                        </p:animScale>
                                        <p:animScale>
                                          <p:cBhvr>
                                            <p:cTn id="57" dur="26">
                                              <p:stCondLst>
                                                <p:cond delay="1642"/>
                                              </p:stCondLst>
                                            </p:cTn>
                                            <p:tgtEl>
                                              <p:spTgt spid="3"/>
                                            </p:tgtEl>
                                          </p:cBhvr>
                                          <p:to x="100000" y="90000"/>
                                        </p:animScale>
                                        <p:animScale>
                                          <p:cBhvr>
                                            <p:cTn id="58" dur="166" decel="50000">
                                              <p:stCondLst>
                                                <p:cond delay="1668"/>
                                              </p:stCondLst>
                                            </p:cTn>
                                            <p:tgtEl>
                                              <p:spTgt spid="3"/>
                                            </p:tgtEl>
                                          </p:cBhvr>
                                          <p:to x="100000" y="100000"/>
                                        </p:animScale>
                                        <p:animScale>
                                          <p:cBhvr>
                                            <p:cTn id="59" dur="26">
                                              <p:stCondLst>
                                                <p:cond delay="1808"/>
                                              </p:stCondLst>
                                            </p:cTn>
                                            <p:tgtEl>
                                              <p:spTgt spid="3"/>
                                            </p:tgtEl>
                                          </p:cBhvr>
                                          <p:to x="100000" y="95000"/>
                                        </p:animScale>
                                        <p:animScale>
                                          <p:cBhvr>
                                            <p:cTn id="60" dur="166" decel="50000">
                                              <p:stCondLst>
                                                <p:cond delay="1834"/>
                                              </p:stCondLst>
                                            </p:cTn>
                                            <p:tgtEl>
                                              <p:spTgt spid="3"/>
                                            </p:tgtEl>
                                          </p:cBhvr>
                                          <p:to x="100000" y="100000"/>
                                        </p:animScale>
                                      </p:childTnLst>
                                    </p:cTn>
                                  </p:par>
                                  <p:par>
                                    <p:cTn id="61" presetID="26" presetClass="entr" presetSubtype="0" fill="hold" nodeType="withEffect">
                                      <p:stCondLst>
                                        <p:cond delay="0"/>
                                      </p:stCondLst>
                                      <p:childTnLst>
                                        <p:set>
                                          <p:cBhvr>
                                            <p:cTn id="62" dur="1" fill="hold">
                                              <p:stCondLst>
                                                <p:cond delay="0"/>
                                              </p:stCondLst>
                                            </p:cTn>
                                            <p:tgtEl>
                                              <p:spTgt spid="89"/>
                                            </p:tgtEl>
                                            <p:attrNameLst>
                                              <p:attrName>style.visibility</p:attrName>
                                            </p:attrNameLst>
                                          </p:cBhvr>
                                          <p:to>
                                            <p:strVal val="visible"/>
                                          </p:to>
                                        </p:set>
                                        <p:animEffect transition="in" filter="wipe(down)">
                                          <p:cBhvr>
                                            <p:cTn id="63" dur="580">
                                              <p:stCondLst>
                                                <p:cond delay="0"/>
                                              </p:stCondLst>
                                            </p:cTn>
                                            <p:tgtEl>
                                              <p:spTgt spid="89"/>
                                            </p:tgtEl>
                                          </p:cBhvr>
                                        </p:animEffect>
                                        <p:anim calcmode="lin" valueType="num">
                                          <p:cBhvr>
                                            <p:cTn id="64" dur="1822" tmFilter="0,0; 0.14,0.36; 0.43,0.73; 0.71,0.91; 1.0,1.0">
                                              <p:stCondLst>
                                                <p:cond delay="0"/>
                                              </p:stCondLst>
                                            </p:cTn>
                                            <p:tgtEl>
                                              <p:spTgt spid="89"/>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89"/>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89"/>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89"/>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89"/>
                                            </p:tgtEl>
                                            <p:attrNameLst>
                                              <p:attrName>ppt_y</p:attrName>
                                            </p:attrNameLst>
                                          </p:cBhvr>
                                          <p:tavLst>
                                            <p:tav tm="0" fmla="#ppt_y-sin(pi*$)/81">
                                              <p:val>
                                                <p:fltVal val="0"/>
                                              </p:val>
                                            </p:tav>
                                            <p:tav tm="100000">
                                              <p:val>
                                                <p:fltVal val="1"/>
                                              </p:val>
                                            </p:tav>
                                          </p:tavLst>
                                        </p:anim>
                                        <p:animScale>
                                          <p:cBhvr>
                                            <p:cTn id="69" dur="26">
                                              <p:stCondLst>
                                                <p:cond delay="650"/>
                                              </p:stCondLst>
                                            </p:cTn>
                                            <p:tgtEl>
                                              <p:spTgt spid="89"/>
                                            </p:tgtEl>
                                          </p:cBhvr>
                                          <p:to x="100000" y="60000"/>
                                        </p:animScale>
                                        <p:animScale>
                                          <p:cBhvr>
                                            <p:cTn id="70" dur="166" decel="50000">
                                              <p:stCondLst>
                                                <p:cond delay="676"/>
                                              </p:stCondLst>
                                            </p:cTn>
                                            <p:tgtEl>
                                              <p:spTgt spid="89"/>
                                            </p:tgtEl>
                                          </p:cBhvr>
                                          <p:to x="100000" y="100000"/>
                                        </p:animScale>
                                        <p:animScale>
                                          <p:cBhvr>
                                            <p:cTn id="71" dur="26">
                                              <p:stCondLst>
                                                <p:cond delay="1312"/>
                                              </p:stCondLst>
                                            </p:cTn>
                                            <p:tgtEl>
                                              <p:spTgt spid="89"/>
                                            </p:tgtEl>
                                          </p:cBhvr>
                                          <p:to x="100000" y="80000"/>
                                        </p:animScale>
                                        <p:animScale>
                                          <p:cBhvr>
                                            <p:cTn id="72" dur="166" decel="50000">
                                              <p:stCondLst>
                                                <p:cond delay="1338"/>
                                              </p:stCondLst>
                                            </p:cTn>
                                            <p:tgtEl>
                                              <p:spTgt spid="89"/>
                                            </p:tgtEl>
                                          </p:cBhvr>
                                          <p:to x="100000" y="100000"/>
                                        </p:animScale>
                                        <p:animScale>
                                          <p:cBhvr>
                                            <p:cTn id="73" dur="26">
                                              <p:stCondLst>
                                                <p:cond delay="1642"/>
                                              </p:stCondLst>
                                            </p:cTn>
                                            <p:tgtEl>
                                              <p:spTgt spid="89"/>
                                            </p:tgtEl>
                                          </p:cBhvr>
                                          <p:to x="100000" y="90000"/>
                                        </p:animScale>
                                        <p:animScale>
                                          <p:cBhvr>
                                            <p:cTn id="74" dur="166" decel="50000">
                                              <p:stCondLst>
                                                <p:cond delay="1668"/>
                                              </p:stCondLst>
                                            </p:cTn>
                                            <p:tgtEl>
                                              <p:spTgt spid="89"/>
                                            </p:tgtEl>
                                          </p:cBhvr>
                                          <p:to x="100000" y="100000"/>
                                        </p:animScale>
                                        <p:animScale>
                                          <p:cBhvr>
                                            <p:cTn id="75" dur="26">
                                              <p:stCondLst>
                                                <p:cond delay="1808"/>
                                              </p:stCondLst>
                                            </p:cTn>
                                            <p:tgtEl>
                                              <p:spTgt spid="89"/>
                                            </p:tgtEl>
                                          </p:cBhvr>
                                          <p:to x="100000" y="95000"/>
                                        </p:animScale>
                                        <p:animScale>
                                          <p:cBhvr>
                                            <p:cTn id="76" dur="166" decel="50000">
                                              <p:stCondLst>
                                                <p:cond delay="1834"/>
                                              </p:stCondLst>
                                            </p:cTn>
                                            <p:tgtEl>
                                              <p:spTgt spid="89"/>
                                            </p:tgtEl>
                                          </p:cBhvr>
                                          <p:to x="100000" y="100000"/>
                                        </p:animScale>
                                      </p:childTnLst>
                                    </p:cTn>
                                  </p:par>
                                  <p:par>
                                    <p:cTn id="77" presetID="2" presetClass="entr" presetSubtype="12" fill="hold" nodeType="withEffect" p14:presetBounceEnd="75000">
                                      <p:stCondLst>
                                        <p:cond delay="3000"/>
                                      </p:stCondLst>
                                      <p:childTnLst>
                                        <p:set>
                                          <p:cBhvr>
                                            <p:cTn id="78" dur="1" fill="hold">
                                              <p:stCondLst>
                                                <p:cond delay="0"/>
                                              </p:stCondLst>
                                            </p:cTn>
                                            <p:tgtEl>
                                              <p:spTgt spid="83"/>
                                            </p:tgtEl>
                                            <p:attrNameLst>
                                              <p:attrName>style.visibility</p:attrName>
                                            </p:attrNameLst>
                                          </p:cBhvr>
                                          <p:to>
                                            <p:strVal val="visible"/>
                                          </p:to>
                                        </p:set>
                                        <p:anim calcmode="lin" valueType="num" p14:bounceEnd="75000">
                                          <p:cBhvr additive="base">
                                            <p:cTn id="79" dur="2000" fill="hold"/>
                                            <p:tgtEl>
                                              <p:spTgt spid="83"/>
                                            </p:tgtEl>
                                            <p:attrNameLst>
                                              <p:attrName>ppt_x</p:attrName>
                                            </p:attrNameLst>
                                          </p:cBhvr>
                                          <p:tavLst>
                                            <p:tav tm="0">
                                              <p:val>
                                                <p:strVal val="0-#ppt_w/2"/>
                                              </p:val>
                                            </p:tav>
                                            <p:tav tm="100000">
                                              <p:val>
                                                <p:strVal val="#ppt_x"/>
                                              </p:val>
                                            </p:tav>
                                          </p:tavLst>
                                        </p:anim>
                                        <p:anim calcmode="lin" valueType="num" p14:bounceEnd="75000">
                                          <p:cBhvr additive="base">
                                            <p:cTn id="80" dur="2000" fill="hold"/>
                                            <p:tgtEl>
                                              <p:spTgt spid="83"/>
                                            </p:tgtEl>
                                            <p:attrNameLst>
                                              <p:attrName>ppt_y</p:attrName>
                                            </p:attrNameLst>
                                          </p:cBhvr>
                                          <p:tavLst>
                                            <p:tav tm="0">
                                              <p:val>
                                                <p:strVal val="1+#ppt_h/2"/>
                                              </p:val>
                                            </p:tav>
                                            <p:tav tm="100000">
                                              <p:val>
                                                <p:strVal val="#ppt_y"/>
                                              </p:val>
                                            </p:tav>
                                          </p:tavLst>
                                        </p:anim>
                                      </p:childTnLst>
                                    </p:cTn>
                                  </p:par>
                                  <p:par>
                                    <p:cTn id="81" presetID="2" presetClass="entr" presetSubtype="12" fill="hold" nodeType="withEffect" p14:presetBounceEnd="75000">
                                      <p:stCondLst>
                                        <p:cond delay="3200"/>
                                      </p:stCondLst>
                                      <p:childTnLst>
                                        <p:set>
                                          <p:cBhvr>
                                            <p:cTn id="82" dur="1" fill="hold">
                                              <p:stCondLst>
                                                <p:cond delay="0"/>
                                              </p:stCondLst>
                                            </p:cTn>
                                            <p:tgtEl>
                                              <p:spTgt spid="85"/>
                                            </p:tgtEl>
                                            <p:attrNameLst>
                                              <p:attrName>style.visibility</p:attrName>
                                            </p:attrNameLst>
                                          </p:cBhvr>
                                          <p:to>
                                            <p:strVal val="visible"/>
                                          </p:to>
                                        </p:set>
                                        <p:anim calcmode="lin" valueType="num" p14:bounceEnd="75000">
                                          <p:cBhvr additive="base">
                                            <p:cTn id="83" dur="2000" fill="hold"/>
                                            <p:tgtEl>
                                              <p:spTgt spid="85"/>
                                            </p:tgtEl>
                                            <p:attrNameLst>
                                              <p:attrName>ppt_x</p:attrName>
                                            </p:attrNameLst>
                                          </p:cBhvr>
                                          <p:tavLst>
                                            <p:tav tm="0">
                                              <p:val>
                                                <p:strVal val="0-#ppt_w/2"/>
                                              </p:val>
                                            </p:tav>
                                            <p:tav tm="100000">
                                              <p:val>
                                                <p:strVal val="#ppt_x"/>
                                              </p:val>
                                            </p:tav>
                                          </p:tavLst>
                                        </p:anim>
                                        <p:anim calcmode="lin" valueType="num" p14:bounceEnd="75000">
                                          <p:cBhvr additive="base">
                                            <p:cTn id="84" dur="2000" fill="hold"/>
                                            <p:tgtEl>
                                              <p:spTgt spid="85"/>
                                            </p:tgtEl>
                                            <p:attrNameLst>
                                              <p:attrName>ppt_y</p:attrName>
                                            </p:attrNameLst>
                                          </p:cBhvr>
                                          <p:tavLst>
                                            <p:tav tm="0">
                                              <p:val>
                                                <p:strVal val="1+#ppt_h/2"/>
                                              </p:val>
                                            </p:tav>
                                            <p:tav tm="100000">
                                              <p:val>
                                                <p:strVal val="#ppt_y"/>
                                              </p:val>
                                            </p:tav>
                                          </p:tavLst>
                                        </p:anim>
                                      </p:childTnLst>
                                    </p:cTn>
                                  </p:par>
                                  <p:par>
                                    <p:cTn id="85" presetID="2" presetClass="entr" presetSubtype="12" fill="hold" nodeType="withEffect" p14:presetBounceEnd="75000">
                                      <p:stCondLst>
                                        <p:cond delay="3400"/>
                                      </p:stCondLst>
                                      <p:childTnLst>
                                        <p:set>
                                          <p:cBhvr>
                                            <p:cTn id="86" dur="1" fill="hold">
                                              <p:stCondLst>
                                                <p:cond delay="0"/>
                                              </p:stCondLst>
                                            </p:cTn>
                                            <p:tgtEl>
                                              <p:spTgt spid="87"/>
                                            </p:tgtEl>
                                            <p:attrNameLst>
                                              <p:attrName>style.visibility</p:attrName>
                                            </p:attrNameLst>
                                          </p:cBhvr>
                                          <p:to>
                                            <p:strVal val="visible"/>
                                          </p:to>
                                        </p:set>
                                        <p:anim calcmode="lin" valueType="num" p14:bounceEnd="75000">
                                          <p:cBhvr additive="base">
                                            <p:cTn id="87" dur="2000" fill="hold"/>
                                            <p:tgtEl>
                                              <p:spTgt spid="87"/>
                                            </p:tgtEl>
                                            <p:attrNameLst>
                                              <p:attrName>ppt_x</p:attrName>
                                            </p:attrNameLst>
                                          </p:cBhvr>
                                          <p:tavLst>
                                            <p:tav tm="0">
                                              <p:val>
                                                <p:strVal val="0-#ppt_w/2"/>
                                              </p:val>
                                            </p:tav>
                                            <p:tav tm="100000">
                                              <p:val>
                                                <p:strVal val="#ppt_x"/>
                                              </p:val>
                                            </p:tav>
                                          </p:tavLst>
                                        </p:anim>
                                        <p:anim calcmode="lin" valueType="num" p14:bounceEnd="75000">
                                          <p:cBhvr additive="base">
                                            <p:cTn id="88" dur="2000" fill="hold"/>
                                            <p:tgtEl>
                                              <p:spTgt spid="87"/>
                                            </p:tgtEl>
                                            <p:attrNameLst>
                                              <p:attrName>ppt_y</p:attrName>
                                            </p:attrNameLst>
                                          </p:cBhvr>
                                          <p:tavLst>
                                            <p:tav tm="0">
                                              <p:val>
                                                <p:strVal val="1+#ppt_h/2"/>
                                              </p:val>
                                            </p:tav>
                                            <p:tav tm="100000">
                                              <p:val>
                                                <p:strVal val="#ppt_y"/>
                                              </p:val>
                                            </p:tav>
                                          </p:tavLst>
                                        </p:anim>
                                      </p:childTnLst>
                                    </p:cTn>
                                  </p:par>
                                  <p:par>
                                    <p:cTn id="89" presetID="22" presetClass="entr" presetSubtype="4" fill="hold" nodeType="withEffect">
                                      <p:stCondLst>
                                        <p:cond delay="3600"/>
                                      </p:stCondLst>
                                      <p:childTnLst>
                                        <p:set>
                                          <p:cBhvr>
                                            <p:cTn id="90" dur="1" fill="hold">
                                              <p:stCondLst>
                                                <p:cond delay="0"/>
                                              </p:stCondLst>
                                            </p:cTn>
                                            <p:tgtEl>
                                              <p:spTgt spid="76"/>
                                            </p:tgtEl>
                                            <p:attrNameLst>
                                              <p:attrName>style.visibility</p:attrName>
                                            </p:attrNameLst>
                                          </p:cBhvr>
                                          <p:to>
                                            <p:strVal val="visible"/>
                                          </p:to>
                                        </p:set>
                                        <p:animEffect transition="in" filter="wipe(down)">
                                          <p:cBhvr>
                                            <p:cTn id="91" dur="1000"/>
                                            <p:tgtEl>
                                              <p:spTgt spid="76"/>
                                            </p:tgtEl>
                                          </p:cBhvr>
                                        </p:animEffect>
                                      </p:childTnLst>
                                    </p:cTn>
                                  </p:par>
                                  <p:par>
                                    <p:cTn id="92" presetID="22" presetClass="entr" presetSubtype="4" fill="hold" nodeType="withEffect">
                                      <p:stCondLst>
                                        <p:cond delay="4000"/>
                                      </p:stCondLst>
                                      <p:childTnLst>
                                        <p:set>
                                          <p:cBhvr>
                                            <p:cTn id="93" dur="1" fill="hold">
                                              <p:stCondLst>
                                                <p:cond delay="0"/>
                                              </p:stCondLst>
                                            </p:cTn>
                                            <p:tgtEl>
                                              <p:spTgt spid="79"/>
                                            </p:tgtEl>
                                            <p:attrNameLst>
                                              <p:attrName>style.visibility</p:attrName>
                                            </p:attrNameLst>
                                          </p:cBhvr>
                                          <p:to>
                                            <p:strVal val="visible"/>
                                          </p:to>
                                        </p:set>
                                        <p:animEffect transition="in" filter="wipe(down)">
                                          <p:cBhvr>
                                            <p:cTn id="94" dur="1000"/>
                                            <p:tgtEl>
                                              <p:spTgt spid="79"/>
                                            </p:tgtEl>
                                          </p:cBhvr>
                                        </p:animEffect>
                                      </p:childTnLst>
                                    </p:cTn>
                                  </p:par>
                                  <p:par>
                                    <p:cTn id="95" presetID="22" presetClass="entr" presetSubtype="4" fill="hold" nodeType="withEffect">
                                      <p:stCondLst>
                                        <p:cond delay="4200"/>
                                      </p:stCondLst>
                                      <p:childTnLst>
                                        <p:set>
                                          <p:cBhvr>
                                            <p:cTn id="96" dur="1" fill="hold">
                                              <p:stCondLst>
                                                <p:cond delay="0"/>
                                              </p:stCondLst>
                                            </p:cTn>
                                            <p:tgtEl>
                                              <p:spTgt spid="81"/>
                                            </p:tgtEl>
                                            <p:attrNameLst>
                                              <p:attrName>style.visibility</p:attrName>
                                            </p:attrNameLst>
                                          </p:cBhvr>
                                          <p:to>
                                            <p:strVal val="visible"/>
                                          </p:to>
                                        </p:set>
                                        <p:animEffect transition="in" filter="wipe(down)">
                                          <p:cBhvr>
                                            <p:cTn id="97" dur="1000"/>
                                            <p:tgtEl>
                                              <p:spTgt spid="81"/>
                                            </p:tgtEl>
                                          </p:cBhvr>
                                        </p:animEffect>
                                      </p:childTnLst>
                                    </p:cTn>
                                  </p:par>
                                  <p:par>
                                    <p:cTn id="98" presetID="26" presetClass="entr" presetSubtype="0" fill="hold" nodeType="withEffect">
                                      <p:stCondLst>
                                        <p:cond delay="4500"/>
                                      </p:stCondLst>
                                      <p:childTnLst>
                                        <p:set>
                                          <p:cBhvr>
                                            <p:cTn id="99" dur="1" fill="hold">
                                              <p:stCondLst>
                                                <p:cond delay="0"/>
                                              </p:stCondLst>
                                            </p:cTn>
                                            <p:tgtEl>
                                              <p:spTgt spid="9"/>
                                            </p:tgtEl>
                                            <p:attrNameLst>
                                              <p:attrName>style.visibility</p:attrName>
                                            </p:attrNameLst>
                                          </p:cBhvr>
                                          <p:to>
                                            <p:strVal val="visible"/>
                                          </p:to>
                                        </p:set>
                                        <p:animEffect transition="in" filter="wipe(down)">
                                          <p:cBhvr>
                                            <p:cTn id="100" dur="580">
                                              <p:stCondLst>
                                                <p:cond delay="0"/>
                                              </p:stCondLst>
                                            </p:cTn>
                                            <p:tgtEl>
                                              <p:spTgt spid="9"/>
                                            </p:tgtEl>
                                          </p:cBhvr>
                                        </p:animEffect>
                                        <p:anim calcmode="lin" valueType="num">
                                          <p:cBhvr>
                                            <p:cTn id="101"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02"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3"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04"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05"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06" dur="26">
                                              <p:stCondLst>
                                                <p:cond delay="650"/>
                                              </p:stCondLst>
                                            </p:cTn>
                                            <p:tgtEl>
                                              <p:spTgt spid="9"/>
                                            </p:tgtEl>
                                          </p:cBhvr>
                                          <p:to x="100000" y="60000"/>
                                        </p:animScale>
                                        <p:animScale>
                                          <p:cBhvr>
                                            <p:cTn id="107" dur="166" decel="50000">
                                              <p:stCondLst>
                                                <p:cond delay="676"/>
                                              </p:stCondLst>
                                            </p:cTn>
                                            <p:tgtEl>
                                              <p:spTgt spid="9"/>
                                            </p:tgtEl>
                                          </p:cBhvr>
                                          <p:to x="100000" y="100000"/>
                                        </p:animScale>
                                        <p:animScale>
                                          <p:cBhvr>
                                            <p:cTn id="108" dur="26">
                                              <p:stCondLst>
                                                <p:cond delay="1312"/>
                                              </p:stCondLst>
                                            </p:cTn>
                                            <p:tgtEl>
                                              <p:spTgt spid="9"/>
                                            </p:tgtEl>
                                          </p:cBhvr>
                                          <p:to x="100000" y="80000"/>
                                        </p:animScale>
                                        <p:animScale>
                                          <p:cBhvr>
                                            <p:cTn id="109" dur="166" decel="50000">
                                              <p:stCondLst>
                                                <p:cond delay="1338"/>
                                              </p:stCondLst>
                                            </p:cTn>
                                            <p:tgtEl>
                                              <p:spTgt spid="9"/>
                                            </p:tgtEl>
                                          </p:cBhvr>
                                          <p:to x="100000" y="100000"/>
                                        </p:animScale>
                                        <p:animScale>
                                          <p:cBhvr>
                                            <p:cTn id="110" dur="26">
                                              <p:stCondLst>
                                                <p:cond delay="1642"/>
                                              </p:stCondLst>
                                            </p:cTn>
                                            <p:tgtEl>
                                              <p:spTgt spid="9"/>
                                            </p:tgtEl>
                                          </p:cBhvr>
                                          <p:to x="100000" y="90000"/>
                                        </p:animScale>
                                        <p:animScale>
                                          <p:cBhvr>
                                            <p:cTn id="111" dur="166" decel="50000">
                                              <p:stCondLst>
                                                <p:cond delay="1668"/>
                                              </p:stCondLst>
                                            </p:cTn>
                                            <p:tgtEl>
                                              <p:spTgt spid="9"/>
                                            </p:tgtEl>
                                          </p:cBhvr>
                                          <p:to x="100000" y="100000"/>
                                        </p:animScale>
                                        <p:animScale>
                                          <p:cBhvr>
                                            <p:cTn id="112" dur="26">
                                              <p:stCondLst>
                                                <p:cond delay="1808"/>
                                              </p:stCondLst>
                                            </p:cTn>
                                            <p:tgtEl>
                                              <p:spTgt spid="9"/>
                                            </p:tgtEl>
                                          </p:cBhvr>
                                          <p:to x="100000" y="95000"/>
                                        </p:animScale>
                                        <p:animScale>
                                          <p:cBhvr>
                                            <p:cTn id="113" dur="166" decel="50000">
                                              <p:stCondLst>
                                                <p:cond delay="1834"/>
                                              </p:stCondLst>
                                            </p:cTn>
                                            <p:tgtEl>
                                              <p:spTgt spid="9"/>
                                            </p:tgtEl>
                                          </p:cBhvr>
                                          <p:to x="100000" y="100000"/>
                                        </p:animScale>
                                      </p:childTnLst>
                                    </p:cTn>
                                  </p:par>
                                  <p:par>
                                    <p:cTn id="114" presetID="26" presetClass="entr" presetSubtype="0" fill="hold" nodeType="withEffect">
                                      <p:stCondLst>
                                        <p:cond delay="4700"/>
                                      </p:stCondLst>
                                      <p:childTnLst>
                                        <p:set>
                                          <p:cBhvr>
                                            <p:cTn id="115" dur="1" fill="hold">
                                              <p:stCondLst>
                                                <p:cond delay="0"/>
                                              </p:stCondLst>
                                            </p:cTn>
                                            <p:tgtEl>
                                              <p:spTgt spid="11"/>
                                            </p:tgtEl>
                                            <p:attrNameLst>
                                              <p:attrName>style.visibility</p:attrName>
                                            </p:attrNameLst>
                                          </p:cBhvr>
                                          <p:to>
                                            <p:strVal val="visible"/>
                                          </p:to>
                                        </p:set>
                                        <p:animEffect transition="in" filter="wipe(down)">
                                          <p:cBhvr>
                                            <p:cTn id="116" dur="580">
                                              <p:stCondLst>
                                                <p:cond delay="0"/>
                                              </p:stCondLst>
                                            </p:cTn>
                                            <p:tgtEl>
                                              <p:spTgt spid="11"/>
                                            </p:tgtEl>
                                          </p:cBhvr>
                                        </p:animEffect>
                                        <p:anim calcmode="lin" valueType="num">
                                          <p:cBhvr>
                                            <p:cTn id="117"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18"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19"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20"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1"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22" dur="26">
                                              <p:stCondLst>
                                                <p:cond delay="650"/>
                                              </p:stCondLst>
                                            </p:cTn>
                                            <p:tgtEl>
                                              <p:spTgt spid="11"/>
                                            </p:tgtEl>
                                          </p:cBhvr>
                                          <p:to x="100000" y="60000"/>
                                        </p:animScale>
                                        <p:animScale>
                                          <p:cBhvr>
                                            <p:cTn id="123" dur="166" decel="50000">
                                              <p:stCondLst>
                                                <p:cond delay="676"/>
                                              </p:stCondLst>
                                            </p:cTn>
                                            <p:tgtEl>
                                              <p:spTgt spid="11"/>
                                            </p:tgtEl>
                                          </p:cBhvr>
                                          <p:to x="100000" y="100000"/>
                                        </p:animScale>
                                        <p:animScale>
                                          <p:cBhvr>
                                            <p:cTn id="124" dur="26">
                                              <p:stCondLst>
                                                <p:cond delay="1312"/>
                                              </p:stCondLst>
                                            </p:cTn>
                                            <p:tgtEl>
                                              <p:spTgt spid="11"/>
                                            </p:tgtEl>
                                          </p:cBhvr>
                                          <p:to x="100000" y="80000"/>
                                        </p:animScale>
                                        <p:animScale>
                                          <p:cBhvr>
                                            <p:cTn id="125" dur="166" decel="50000">
                                              <p:stCondLst>
                                                <p:cond delay="1338"/>
                                              </p:stCondLst>
                                            </p:cTn>
                                            <p:tgtEl>
                                              <p:spTgt spid="11"/>
                                            </p:tgtEl>
                                          </p:cBhvr>
                                          <p:to x="100000" y="100000"/>
                                        </p:animScale>
                                        <p:animScale>
                                          <p:cBhvr>
                                            <p:cTn id="126" dur="26">
                                              <p:stCondLst>
                                                <p:cond delay="1642"/>
                                              </p:stCondLst>
                                            </p:cTn>
                                            <p:tgtEl>
                                              <p:spTgt spid="11"/>
                                            </p:tgtEl>
                                          </p:cBhvr>
                                          <p:to x="100000" y="90000"/>
                                        </p:animScale>
                                        <p:animScale>
                                          <p:cBhvr>
                                            <p:cTn id="127" dur="166" decel="50000">
                                              <p:stCondLst>
                                                <p:cond delay="1668"/>
                                              </p:stCondLst>
                                            </p:cTn>
                                            <p:tgtEl>
                                              <p:spTgt spid="11"/>
                                            </p:tgtEl>
                                          </p:cBhvr>
                                          <p:to x="100000" y="100000"/>
                                        </p:animScale>
                                        <p:animScale>
                                          <p:cBhvr>
                                            <p:cTn id="128" dur="26">
                                              <p:stCondLst>
                                                <p:cond delay="1808"/>
                                              </p:stCondLst>
                                            </p:cTn>
                                            <p:tgtEl>
                                              <p:spTgt spid="11"/>
                                            </p:tgtEl>
                                          </p:cBhvr>
                                          <p:to x="100000" y="95000"/>
                                        </p:animScale>
                                        <p:animScale>
                                          <p:cBhvr>
                                            <p:cTn id="129" dur="166" decel="50000">
                                              <p:stCondLst>
                                                <p:cond delay="1834"/>
                                              </p:stCondLst>
                                            </p:cTn>
                                            <p:tgtEl>
                                              <p:spTgt spid="11"/>
                                            </p:tgtEl>
                                          </p:cBhvr>
                                          <p:to x="100000" y="100000"/>
                                        </p:animScale>
                                      </p:childTnLst>
                                    </p:cTn>
                                  </p:par>
                                  <p:par>
                                    <p:cTn id="130" presetID="26" presetClass="entr" presetSubtype="0" fill="hold" nodeType="withEffect">
                                      <p:stCondLst>
                                        <p:cond delay="4900"/>
                                      </p:stCondLst>
                                      <p:childTnLst>
                                        <p:set>
                                          <p:cBhvr>
                                            <p:cTn id="131" dur="1" fill="hold">
                                              <p:stCondLst>
                                                <p:cond delay="0"/>
                                              </p:stCondLst>
                                            </p:cTn>
                                            <p:tgtEl>
                                              <p:spTgt spid="12"/>
                                            </p:tgtEl>
                                            <p:attrNameLst>
                                              <p:attrName>style.visibility</p:attrName>
                                            </p:attrNameLst>
                                          </p:cBhvr>
                                          <p:to>
                                            <p:strVal val="visible"/>
                                          </p:to>
                                        </p:set>
                                        <p:animEffect transition="in" filter="wipe(down)">
                                          <p:cBhvr>
                                            <p:cTn id="132" dur="580">
                                              <p:stCondLst>
                                                <p:cond delay="0"/>
                                              </p:stCondLst>
                                            </p:cTn>
                                            <p:tgtEl>
                                              <p:spTgt spid="12"/>
                                            </p:tgtEl>
                                          </p:cBhvr>
                                        </p:animEffect>
                                        <p:anim calcmode="lin" valueType="num">
                                          <p:cBhvr>
                                            <p:cTn id="133"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34"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35"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36"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37"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8" dur="26">
                                              <p:stCondLst>
                                                <p:cond delay="650"/>
                                              </p:stCondLst>
                                            </p:cTn>
                                            <p:tgtEl>
                                              <p:spTgt spid="12"/>
                                            </p:tgtEl>
                                          </p:cBhvr>
                                          <p:to x="100000" y="60000"/>
                                        </p:animScale>
                                        <p:animScale>
                                          <p:cBhvr>
                                            <p:cTn id="139" dur="166" decel="50000">
                                              <p:stCondLst>
                                                <p:cond delay="676"/>
                                              </p:stCondLst>
                                            </p:cTn>
                                            <p:tgtEl>
                                              <p:spTgt spid="12"/>
                                            </p:tgtEl>
                                          </p:cBhvr>
                                          <p:to x="100000" y="100000"/>
                                        </p:animScale>
                                        <p:animScale>
                                          <p:cBhvr>
                                            <p:cTn id="140" dur="26">
                                              <p:stCondLst>
                                                <p:cond delay="1312"/>
                                              </p:stCondLst>
                                            </p:cTn>
                                            <p:tgtEl>
                                              <p:spTgt spid="12"/>
                                            </p:tgtEl>
                                          </p:cBhvr>
                                          <p:to x="100000" y="80000"/>
                                        </p:animScale>
                                        <p:animScale>
                                          <p:cBhvr>
                                            <p:cTn id="141" dur="166" decel="50000">
                                              <p:stCondLst>
                                                <p:cond delay="1338"/>
                                              </p:stCondLst>
                                            </p:cTn>
                                            <p:tgtEl>
                                              <p:spTgt spid="12"/>
                                            </p:tgtEl>
                                          </p:cBhvr>
                                          <p:to x="100000" y="100000"/>
                                        </p:animScale>
                                        <p:animScale>
                                          <p:cBhvr>
                                            <p:cTn id="142" dur="26">
                                              <p:stCondLst>
                                                <p:cond delay="1642"/>
                                              </p:stCondLst>
                                            </p:cTn>
                                            <p:tgtEl>
                                              <p:spTgt spid="12"/>
                                            </p:tgtEl>
                                          </p:cBhvr>
                                          <p:to x="100000" y="90000"/>
                                        </p:animScale>
                                        <p:animScale>
                                          <p:cBhvr>
                                            <p:cTn id="143" dur="166" decel="50000">
                                              <p:stCondLst>
                                                <p:cond delay="1668"/>
                                              </p:stCondLst>
                                            </p:cTn>
                                            <p:tgtEl>
                                              <p:spTgt spid="12"/>
                                            </p:tgtEl>
                                          </p:cBhvr>
                                          <p:to x="100000" y="100000"/>
                                        </p:animScale>
                                        <p:animScale>
                                          <p:cBhvr>
                                            <p:cTn id="144" dur="26">
                                              <p:stCondLst>
                                                <p:cond delay="1808"/>
                                              </p:stCondLst>
                                            </p:cTn>
                                            <p:tgtEl>
                                              <p:spTgt spid="12"/>
                                            </p:tgtEl>
                                          </p:cBhvr>
                                          <p:to x="100000" y="95000"/>
                                        </p:animScale>
                                        <p:animScale>
                                          <p:cBhvr>
                                            <p:cTn id="145" dur="166" decel="50000">
                                              <p:stCondLst>
                                                <p:cond delay="1834"/>
                                              </p:stCondLst>
                                            </p:cTn>
                                            <p:tgtEl>
                                              <p:spTgt spid="12"/>
                                            </p:tgtEl>
                                          </p:cBhvr>
                                          <p:to x="100000" y="100000"/>
                                        </p:animScale>
                                      </p:childTnLst>
                                    </p:cTn>
                                  </p:par>
                                  <p:par>
                                    <p:cTn id="146" presetID="26" presetClass="entr" presetSubtype="0" fill="hold" nodeType="withEffect">
                                      <p:stCondLst>
                                        <p:cond delay="5100"/>
                                      </p:stCondLst>
                                      <p:childTnLst>
                                        <p:set>
                                          <p:cBhvr>
                                            <p:cTn id="147" dur="1" fill="hold">
                                              <p:stCondLst>
                                                <p:cond delay="0"/>
                                              </p:stCondLst>
                                            </p:cTn>
                                            <p:tgtEl>
                                              <p:spTgt spid="15"/>
                                            </p:tgtEl>
                                            <p:attrNameLst>
                                              <p:attrName>style.visibility</p:attrName>
                                            </p:attrNameLst>
                                          </p:cBhvr>
                                          <p:to>
                                            <p:strVal val="visible"/>
                                          </p:to>
                                        </p:set>
                                        <p:animEffect transition="in" filter="wipe(down)">
                                          <p:cBhvr>
                                            <p:cTn id="148" dur="580">
                                              <p:stCondLst>
                                                <p:cond delay="0"/>
                                              </p:stCondLst>
                                            </p:cTn>
                                            <p:tgtEl>
                                              <p:spTgt spid="15"/>
                                            </p:tgtEl>
                                          </p:cBhvr>
                                        </p:animEffect>
                                        <p:anim calcmode="lin" valueType="num">
                                          <p:cBhvr>
                                            <p:cTn id="149"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50"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51"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52"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53"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54" dur="26">
                                              <p:stCondLst>
                                                <p:cond delay="650"/>
                                              </p:stCondLst>
                                            </p:cTn>
                                            <p:tgtEl>
                                              <p:spTgt spid="15"/>
                                            </p:tgtEl>
                                          </p:cBhvr>
                                          <p:to x="100000" y="60000"/>
                                        </p:animScale>
                                        <p:animScale>
                                          <p:cBhvr>
                                            <p:cTn id="155" dur="166" decel="50000">
                                              <p:stCondLst>
                                                <p:cond delay="676"/>
                                              </p:stCondLst>
                                            </p:cTn>
                                            <p:tgtEl>
                                              <p:spTgt spid="15"/>
                                            </p:tgtEl>
                                          </p:cBhvr>
                                          <p:to x="100000" y="100000"/>
                                        </p:animScale>
                                        <p:animScale>
                                          <p:cBhvr>
                                            <p:cTn id="156" dur="26">
                                              <p:stCondLst>
                                                <p:cond delay="1312"/>
                                              </p:stCondLst>
                                            </p:cTn>
                                            <p:tgtEl>
                                              <p:spTgt spid="15"/>
                                            </p:tgtEl>
                                          </p:cBhvr>
                                          <p:to x="100000" y="80000"/>
                                        </p:animScale>
                                        <p:animScale>
                                          <p:cBhvr>
                                            <p:cTn id="157" dur="166" decel="50000">
                                              <p:stCondLst>
                                                <p:cond delay="1338"/>
                                              </p:stCondLst>
                                            </p:cTn>
                                            <p:tgtEl>
                                              <p:spTgt spid="15"/>
                                            </p:tgtEl>
                                          </p:cBhvr>
                                          <p:to x="100000" y="100000"/>
                                        </p:animScale>
                                        <p:animScale>
                                          <p:cBhvr>
                                            <p:cTn id="158" dur="26">
                                              <p:stCondLst>
                                                <p:cond delay="1642"/>
                                              </p:stCondLst>
                                            </p:cTn>
                                            <p:tgtEl>
                                              <p:spTgt spid="15"/>
                                            </p:tgtEl>
                                          </p:cBhvr>
                                          <p:to x="100000" y="90000"/>
                                        </p:animScale>
                                        <p:animScale>
                                          <p:cBhvr>
                                            <p:cTn id="159" dur="166" decel="50000">
                                              <p:stCondLst>
                                                <p:cond delay="1668"/>
                                              </p:stCondLst>
                                            </p:cTn>
                                            <p:tgtEl>
                                              <p:spTgt spid="15"/>
                                            </p:tgtEl>
                                          </p:cBhvr>
                                          <p:to x="100000" y="100000"/>
                                        </p:animScale>
                                        <p:animScale>
                                          <p:cBhvr>
                                            <p:cTn id="160" dur="26">
                                              <p:stCondLst>
                                                <p:cond delay="1808"/>
                                              </p:stCondLst>
                                            </p:cTn>
                                            <p:tgtEl>
                                              <p:spTgt spid="15"/>
                                            </p:tgtEl>
                                          </p:cBhvr>
                                          <p:to x="100000" y="95000"/>
                                        </p:animScale>
                                        <p:animScale>
                                          <p:cBhvr>
                                            <p:cTn id="161" dur="166" decel="50000">
                                              <p:stCondLst>
                                                <p:cond delay="1834"/>
                                              </p:stCondLst>
                                            </p:cTn>
                                            <p:tgtEl>
                                              <p:spTgt spid="15"/>
                                            </p:tgtEl>
                                          </p:cBhvr>
                                          <p:to x="100000" y="100000"/>
                                        </p:animScale>
                                      </p:childTnLst>
                                    </p:cTn>
                                  </p:par>
                                  <p:par>
                                    <p:cTn id="162" presetID="26" presetClass="entr" presetSubtype="0" fill="hold" nodeType="withEffect">
                                      <p:stCondLst>
                                        <p:cond delay="5300"/>
                                      </p:stCondLst>
                                      <p:childTnLst>
                                        <p:set>
                                          <p:cBhvr>
                                            <p:cTn id="163" dur="1" fill="hold">
                                              <p:stCondLst>
                                                <p:cond delay="0"/>
                                              </p:stCondLst>
                                            </p:cTn>
                                            <p:tgtEl>
                                              <p:spTgt spid="17"/>
                                            </p:tgtEl>
                                            <p:attrNameLst>
                                              <p:attrName>style.visibility</p:attrName>
                                            </p:attrNameLst>
                                          </p:cBhvr>
                                          <p:to>
                                            <p:strVal val="visible"/>
                                          </p:to>
                                        </p:set>
                                        <p:animEffect transition="in" filter="wipe(down)">
                                          <p:cBhvr>
                                            <p:cTn id="164" dur="580">
                                              <p:stCondLst>
                                                <p:cond delay="0"/>
                                              </p:stCondLst>
                                            </p:cTn>
                                            <p:tgtEl>
                                              <p:spTgt spid="17"/>
                                            </p:tgtEl>
                                          </p:cBhvr>
                                        </p:animEffect>
                                        <p:anim calcmode="lin" valueType="num">
                                          <p:cBhvr>
                                            <p:cTn id="165"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66"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67"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68"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69"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70" dur="26">
                                              <p:stCondLst>
                                                <p:cond delay="650"/>
                                              </p:stCondLst>
                                            </p:cTn>
                                            <p:tgtEl>
                                              <p:spTgt spid="17"/>
                                            </p:tgtEl>
                                          </p:cBhvr>
                                          <p:to x="100000" y="60000"/>
                                        </p:animScale>
                                        <p:animScale>
                                          <p:cBhvr>
                                            <p:cTn id="171" dur="166" decel="50000">
                                              <p:stCondLst>
                                                <p:cond delay="676"/>
                                              </p:stCondLst>
                                            </p:cTn>
                                            <p:tgtEl>
                                              <p:spTgt spid="17"/>
                                            </p:tgtEl>
                                          </p:cBhvr>
                                          <p:to x="100000" y="100000"/>
                                        </p:animScale>
                                        <p:animScale>
                                          <p:cBhvr>
                                            <p:cTn id="172" dur="26">
                                              <p:stCondLst>
                                                <p:cond delay="1312"/>
                                              </p:stCondLst>
                                            </p:cTn>
                                            <p:tgtEl>
                                              <p:spTgt spid="17"/>
                                            </p:tgtEl>
                                          </p:cBhvr>
                                          <p:to x="100000" y="80000"/>
                                        </p:animScale>
                                        <p:animScale>
                                          <p:cBhvr>
                                            <p:cTn id="173" dur="166" decel="50000">
                                              <p:stCondLst>
                                                <p:cond delay="1338"/>
                                              </p:stCondLst>
                                            </p:cTn>
                                            <p:tgtEl>
                                              <p:spTgt spid="17"/>
                                            </p:tgtEl>
                                          </p:cBhvr>
                                          <p:to x="100000" y="100000"/>
                                        </p:animScale>
                                        <p:animScale>
                                          <p:cBhvr>
                                            <p:cTn id="174" dur="26">
                                              <p:stCondLst>
                                                <p:cond delay="1642"/>
                                              </p:stCondLst>
                                            </p:cTn>
                                            <p:tgtEl>
                                              <p:spTgt spid="17"/>
                                            </p:tgtEl>
                                          </p:cBhvr>
                                          <p:to x="100000" y="90000"/>
                                        </p:animScale>
                                        <p:animScale>
                                          <p:cBhvr>
                                            <p:cTn id="175" dur="166" decel="50000">
                                              <p:stCondLst>
                                                <p:cond delay="1668"/>
                                              </p:stCondLst>
                                            </p:cTn>
                                            <p:tgtEl>
                                              <p:spTgt spid="17"/>
                                            </p:tgtEl>
                                          </p:cBhvr>
                                          <p:to x="100000" y="100000"/>
                                        </p:animScale>
                                        <p:animScale>
                                          <p:cBhvr>
                                            <p:cTn id="176" dur="26">
                                              <p:stCondLst>
                                                <p:cond delay="1808"/>
                                              </p:stCondLst>
                                            </p:cTn>
                                            <p:tgtEl>
                                              <p:spTgt spid="17"/>
                                            </p:tgtEl>
                                          </p:cBhvr>
                                          <p:to x="100000" y="95000"/>
                                        </p:animScale>
                                        <p:animScale>
                                          <p:cBhvr>
                                            <p:cTn id="177" dur="166" decel="50000">
                                              <p:stCondLst>
                                                <p:cond delay="1834"/>
                                              </p:stCondLst>
                                            </p:cTn>
                                            <p:tgtEl>
                                              <p:spTgt spid="17"/>
                                            </p:tgtEl>
                                          </p:cBhvr>
                                          <p:to x="100000" y="100000"/>
                                        </p:animScale>
                                      </p:childTnLst>
                                    </p:cTn>
                                  </p:par>
                                  <p:par>
                                    <p:cTn id="178" presetID="26" presetClass="entr" presetSubtype="0" fill="hold" nodeType="withEffect">
                                      <p:stCondLst>
                                        <p:cond delay="5500"/>
                                      </p:stCondLst>
                                      <p:childTnLst>
                                        <p:set>
                                          <p:cBhvr>
                                            <p:cTn id="179" dur="1" fill="hold">
                                              <p:stCondLst>
                                                <p:cond delay="0"/>
                                              </p:stCondLst>
                                            </p:cTn>
                                            <p:tgtEl>
                                              <p:spTgt spid="18"/>
                                            </p:tgtEl>
                                            <p:attrNameLst>
                                              <p:attrName>style.visibility</p:attrName>
                                            </p:attrNameLst>
                                          </p:cBhvr>
                                          <p:to>
                                            <p:strVal val="visible"/>
                                          </p:to>
                                        </p:set>
                                        <p:animEffect transition="in" filter="wipe(down)">
                                          <p:cBhvr>
                                            <p:cTn id="180" dur="580">
                                              <p:stCondLst>
                                                <p:cond delay="0"/>
                                              </p:stCondLst>
                                            </p:cTn>
                                            <p:tgtEl>
                                              <p:spTgt spid="18"/>
                                            </p:tgtEl>
                                          </p:cBhvr>
                                        </p:animEffect>
                                        <p:anim calcmode="lin" valueType="num">
                                          <p:cBhvr>
                                            <p:cTn id="181"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82"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83"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84"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85"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86" dur="26">
                                              <p:stCondLst>
                                                <p:cond delay="650"/>
                                              </p:stCondLst>
                                            </p:cTn>
                                            <p:tgtEl>
                                              <p:spTgt spid="18"/>
                                            </p:tgtEl>
                                          </p:cBhvr>
                                          <p:to x="100000" y="60000"/>
                                        </p:animScale>
                                        <p:animScale>
                                          <p:cBhvr>
                                            <p:cTn id="187" dur="166" decel="50000">
                                              <p:stCondLst>
                                                <p:cond delay="676"/>
                                              </p:stCondLst>
                                            </p:cTn>
                                            <p:tgtEl>
                                              <p:spTgt spid="18"/>
                                            </p:tgtEl>
                                          </p:cBhvr>
                                          <p:to x="100000" y="100000"/>
                                        </p:animScale>
                                        <p:animScale>
                                          <p:cBhvr>
                                            <p:cTn id="188" dur="26">
                                              <p:stCondLst>
                                                <p:cond delay="1312"/>
                                              </p:stCondLst>
                                            </p:cTn>
                                            <p:tgtEl>
                                              <p:spTgt spid="18"/>
                                            </p:tgtEl>
                                          </p:cBhvr>
                                          <p:to x="100000" y="80000"/>
                                        </p:animScale>
                                        <p:animScale>
                                          <p:cBhvr>
                                            <p:cTn id="189" dur="166" decel="50000">
                                              <p:stCondLst>
                                                <p:cond delay="1338"/>
                                              </p:stCondLst>
                                            </p:cTn>
                                            <p:tgtEl>
                                              <p:spTgt spid="18"/>
                                            </p:tgtEl>
                                          </p:cBhvr>
                                          <p:to x="100000" y="100000"/>
                                        </p:animScale>
                                        <p:animScale>
                                          <p:cBhvr>
                                            <p:cTn id="190" dur="26">
                                              <p:stCondLst>
                                                <p:cond delay="1642"/>
                                              </p:stCondLst>
                                            </p:cTn>
                                            <p:tgtEl>
                                              <p:spTgt spid="18"/>
                                            </p:tgtEl>
                                          </p:cBhvr>
                                          <p:to x="100000" y="90000"/>
                                        </p:animScale>
                                        <p:animScale>
                                          <p:cBhvr>
                                            <p:cTn id="191" dur="166" decel="50000">
                                              <p:stCondLst>
                                                <p:cond delay="1668"/>
                                              </p:stCondLst>
                                            </p:cTn>
                                            <p:tgtEl>
                                              <p:spTgt spid="18"/>
                                            </p:tgtEl>
                                          </p:cBhvr>
                                          <p:to x="100000" y="100000"/>
                                        </p:animScale>
                                        <p:animScale>
                                          <p:cBhvr>
                                            <p:cTn id="192" dur="26">
                                              <p:stCondLst>
                                                <p:cond delay="1808"/>
                                              </p:stCondLst>
                                            </p:cTn>
                                            <p:tgtEl>
                                              <p:spTgt spid="18"/>
                                            </p:tgtEl>
                                          </p:cBhvr>
                                          <p:to x="100000" y="95000"/>
                                        </p:animScale>
                                        <p:animScale>
                                          <p:cBhvr>
                                            <p:cTn id="193" dur="166" decel="50000">
                                              <p:stCondLst>
                                                <p:cond delay="1834"/>
                                              </p:stCondLst>
                                            </p:cTn>
                                            <p:tgtEl>
                                              <p:spTgt spid="18"/>
                                            </p:tgtEl>
                                          </p:cBhvr>
                                          <p:to x="100000" y="100000"/>
                                        </p:animScale>
                                      </p:childTnLst>
                                    </p:cTn>
                                  </p:par>
                                  <p:par>
                                    <p:cTn id="194" presetID="26" presetClass="entr" presetSubtype="0" fill="hold" nodeType="withEffect">
                                      <p:stCondLst>
                                        <p:cond delay="5700"/>
                                      </p:stCondLst>
                                      <p:childTnLst>
                                        <p:set>
                                          <p:cBhvr>
                                            <p:cTn id="195" dur="1" fill="hold">
                                              <p:stCondLst>
                                                <p:cond delay="0"/>
                                              </p:stCondLst>
                                            </p:cTn>
                                            <p:tgtEl>
                                              <p:spTgt spid="19"/>
                                            </p:tgtEl>
                                            <p:attrNameLst>
                                              <p:attrName>style.visibility</p:attrName>
                                            </p:attrNameLst>
                                          </p:cBhvr>
                                          <p:to>
                                            <p:strVal val="visible"/>
                                          </p:to>
                                        </p:set>
                                        <p:animEffect transition="in" filter="wipe(down)">
                                          <p:cBhvr>
                                            <p:cTn id="196" dur="580">
                                              <p:stCondLst>
                                                <p:cond delay="0"/>
                                              </p:stCondLst>
                                            </p:cTn>
                                            <p:tgtEl>
                                              <p:spTgt spid="19"/>
                                            </p:tgtEl>
                                          </p:cBhvr>
                                        </p:animEffect>
                                        <p:anim calcmode="lin" valueType="num">
                                          <p:cBhvr>
                                            <p:cTn id="197"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198"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99"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200"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201"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202" dur="26">
                                              <p:stCondLst>
                                                <p:cond delay="650"/>
                                              </p:stCondLst>
                                            </p:cTn>
                                            <p:tgtEl>
                                              <p:spTgt spid="19"/>
                                            </p:tgtEl>
                                          </p:cBhvr>
                                          <p:to x="100000" y="60000"/>
                                        </p:animScale>
                                        <p:animScale>
                                          <p:cBhvr>
                                            <p:cTn id="203" dur="166" decel="50000">
                                              <p:stCondLst>
                                                <p:cond delay="676"/>
                                              </p:stCondLst>
                                            </p:cTn>
                                            <p:tgtEl>
                                              <p:spTgt spid="19"/>
                                            </p:tgtEl>
                                          </p:cBhvr>
                                          <p:to x="100000" y="100000"/>
                                        </p:animScale>
                                        <p:animScale>
                                          <p:cBhvr>
                                            <p:cTn id="204" dur="26">
                                              <p:stCondLst>
                                                <p:cond delay="1312"/>
                                              </p:stCondLst>
                                            </p:cTn>
                                            <p:tgtEl>
                                              <p:spTgt spid="19"/>
                                            </p:tgtEl>
                                          </p:cBhvr>
                                          <p:to x="100000" y="80000"/>
                                        </p:animScale>
                                        <p:animScale>
                                          <p:cBhvr>
                                            <p:cTn id="205" dur="166" decel="50000">
                                              <p:stCondLst>
                                                <p:cond delay="1338"/>
                                              </p:stCondLst>
                                            </p:cTn>
                                            <p:tgtEl>
                                              <p:spTgt spid="19"/>
                                            </p:tgtEl>
                                          </p:cBhvr>
                                          <p:to x="100000" y="100000"/>
                                        </p:animScale>
                                        <p:animScale>
                                          <p:cBhvr>
                                            <p:cTn id="206" dur="26">
                                              <p:stCondLst>
                                                <p:cond delay="1642"/>
                                              </p:stCondLst>
                                            </p:cTn>
                                            <p:tgtEl>
                                              <p:spTgt spid="19"/>
                                            </p:tgtEl>
                                          </p:cBhvr>
                                          <p:to x="100000" y="90000"/>
                                        </p:animScale>
                                        <p:animScale>
                                          <p:cBhvr>
                                            <p:cTn id="207" dur="166" decel="50000">
                                              <p:stCondLst>
                                                <p:cond delay="1668"/>
                                              </p:stCondLst>
                                            </p:cTn>
                                            <p:tgtEl>
                                              <p:spTgt spid="19"/>
                                            </p:tgtEl>
                                          </p:cBhvr>
                                          <p:to x="100000" y="100000"/>
                                        </p:animScale>
                                        <p:animScale>
                                          <p:cBhvr>
                                            <p:cTn id="208" dur="26">
                                              <p:stCondLst>
                                                <p:cond delay="1808"/>
                                              </p:stCondLst>
                                            </p:cTn>
                                            <p:tgtEl>
                                              <p:spTgt spid="19"/>
                                            </p:tgtEl>
                                          </p:cBhvr>
                                          <p:to x="100000" y="95000"/>
                                        </p:animScale>
                                        <p:animScale>
                                          <p:cBhvr>
                                            <p:cTn id="209" dur="166" decel="50000">
                                              <p:stCondLst>
                                                <p:cond delay="1834"/>
                                              </p:stCondLst>
                                            </p:cTn>
                                            <p:tgtEl>
                                              <p:spTgt spid="19"/>
                                            </p:tgtEl>
                                          </p:cBhvr>
                                          <p:to x="100000" y="100000"/>
                                        </p:animScale>
                                      </p:childTnLst>
                                    </p:cTn>
                                  </p:par>
                                  <p:par>
                                    <p:cTn id="210" presetID="26" presetClass="entr" presetSubtype="0" fill="hold" nodeType="withEffect">
                                      <p:stCondLst>
                                        <p:cond delay="5900"/>
                                      </p:stCondLst>
                                      <p:childTnLst>
                                        <p:set>
                                          <p:cBhvr>
                                            <p:cTn id="211" dur="1" fill="hold">
                                              <p:stCondLst>
                                                <p:cond delay="0"/>
                                              </p:stCondLst>
                                            </p:cTn>
                                            <p:tgtEl>
                                              <p:spTgt spid="25"/>
                                            </p:tgtEl>
                                            <p:attrNameLst>
                                              <p:attrName>style.visibility</p:attrName>
                                            </p:attrNameLst>
                                          </p:cBhvr>
                                          <p:to>
                                            <p:strVal val="visible"/>
                                          </p:to>
                                        </p:set>
                                        <p:animEffect transition="in" filter="wipe(down)">
                                          <p:cBhvr>
                                            <p:cTn id="212" dur="580">
                                              <p:stCondLst>
                                                <p:cond delay="0"/>
                                              </p:stCondLst>
                                            </p:cTn>
                                            <p:tgtEl>
                                              <p:spTgt spid="25"/>
                                            </p:tgtEl>
                                          </p:cBhvr>
                                        </p:animEffect>
                                        <p:anim calcmode="lin" valueType="num">
                                          <p:cBhvr>
                                            <p:cTn id="213"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214"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215"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216"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217"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218" dur="26">
                                              <p:stCondLst>
                                                <p:cond delay="650"/>
                                              </p:stCondLst>
                                            </p:cTn>
                                            <p:tgtEl>
                                              <p:spTgt spid="25"/>
                                            </p:tgtEl>
                                          </p:cBhvr>
                                          <p:to x="100000" y="60000"/>
                                        </p:animScale>
                                        <p:animScale>
                                          <p:cBhvr>
                                            <p:cTn id="219" dur="166" decel="50000">
                                              <p:stCondLst>
                                                <p:cond delay="676"/>
                                              </p:stCondLst>
                                            </p:cTn>
                                            <p:tgtEl>
                                              <p:spTgt spid="25"/>
                                            </p:tgtEl>
                                          </p:cBhvr>
                                          <p:to x="100000" y="100000"/>
                                        </p:animScale>
                                        <p:animScale>
                                          <p:cBhvr>
                                            <p:cTn id="220" dur="26">
                                              <p:stCondLst>
                                                <p:cond delay="1312"/>
                                              </p:stCondLst>
                                            </p:cTn>
                                            <p:tgtEl>
                                              <p:spTgt spid="25"/>
                                            </p:tgtEl>
                                          </p:cBhvr>
                                          <p:to x="100000" y="80000"/>
                                        </p:animScale>
                                        <p:animScale>
                                          <p:cBhvr>
                                            <p:cTn id="221" dur="166" decel="50000">
                                              <p:stCondLst>
                                                <p:cond delay="1338"/>
                                              </p:stCondLst>
                                            </p:cTn>
                                            <p:tgtEl>
                                              <p:spTgt spid="25"/>
                                            </p:tgtEl>
                                          </p:cBhvr>
                                          <p:to x="100000" y="100000"/>
                                        </p:animScale>
                                        <p:animScale>
                                          <p:cBhvr>
                                            <p:cTn id="222" dur="26">
                                              <p:stCondLst>
                                                <p:cond delay="1642"/>
                                              </p:stCondLst>
                                            </p:cTn>
                                            <p:tgtEl>
                                              <p:spTgt spid="25"/>
                                            </p:tgtEl>
                                          </p:cBhvr>
                                          <p:to x="100000" y="90000"/>
                                        </p:animScale>
                                        <p:animScale>
                                          <p:cBhvr>
                                            <p:cTn id="223" dur="166" decel="50000">
                                              <p:stCondLst>
                                                <p:cond delay="1668"/>
                                              </p:stCondLst>
                                            </p:cTn>
                                            <p:tgtEl>
                                              <p:spTgt spid="25"/>
                                            </p:tgtEl>
                                          </p:cBhvr>
                                          <p:to x="100000" y="100000"/>
                                        </p:animScale>
                                        <p:animScale>
                                          <p:cBhvr>
                                            <p:cTn id="224" dur="26">
                                              <p:stCondLst>
                                                <p:cond delay="1808"/>
                                              </p:stCondLst>
                                            </p:cTn>
                                            <p:tgtEl>
                                              <p:spTgt spid="25"/>
                                            </p:tgtEl>
                                          </p:cBhvr>
                                          <p:to x="100000" y="95000"/>
                                        </p:animScale>
                                        <p:animScale>
                                          <p:cBhvr>
                                            <p:cTn id="225" dur="166" decel="50000">
                                              <p:stCondLst>
                                                <p:cond delay="1834"/>
                                              </p:stCondLst>
                                            </p:cTn>
                                            <p:tgtEl>
                                              <p:spTgt spid="25"/>
                                            </p:tgtEl>
                                          </p:cBhvr>
                                          <p:to x="100000" y="100000"/>
                                        </p:animScale>
                                      </p:childTnLst>
                                    </p:cTn>
                                  </p:par>
                                  <p:par>
                                    <p:cTn id="226" presetID="26" presetClass="entr" presetSubtype="0" fill="hold" nodeType="withEffect">
                                      <p:stCondLst>
                                        <p:cond delay="6100"/>
                                      </p:stCondLst>
                                      <p:childTnLst>
                                        <p:set>
                                          <p:cBhvr>
                                            <p:cTn id="227" dur="1" fill="hold">
                                              <p:stCondLst>
                                                <p:cond delay="0"/>
                                              </p:stCondLst>
                                            </p:cTn>
                                            <p:tgtEl>
                                              <p:spTgt spid="26"/>
                                            </p:tgtEl>
                                            <p:attrNameLst>
                                              <p:attrName>style.visibility</p:attrName>
                                            </p:attrNameLst>
                                          </p:cBhvr>
                                          <p:to>
                                            <p:strVal val="visible"/>
                                          </p:to>
                                        </p:set>
                                        <p:animEffect transition="in" filter="wipe(down)">
                                          <p:cBhvr>
                                            <p:cTn id="228" dur="580">
                                              <p:stCondLst>
                                                <p:cond delay="0"/>
                                              </p:stCondLst>
                                            </p:cTn>
                                            <p:tgtEl>
                                              <p:spTgt spid="26"/>
                                            </p:tgtEl>
                                          </p:cBhvr>
                                        </p:animEffect>
                                        <p:anim calcmode="lin" valueType="num">
                                          <p:cBhvr>
                                            <p:cTn id="229"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230"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231"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232"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233"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234" dur="26">
                                              <p:stCondLst>
                                                <p:cond delay="650"/>
                                              </p:stCondLst>
                                            </p:cTn>
                                            <p:tgtEl>
                                              <p:spTgt spid="26"/>
                                            </p:tgtEl>
                                          </p:cBhvr>
                                          <p:to x="100000" y="60000"/>
                                        </p:animScale>
                                        <p:animScale>
                                          <p:cBhvr>
                                            <p:cTn id="235" dur="166" decel="50000">
                                              <p:stCondLst>
                                                <p:cond delay="676"/>
                                              </p:stCondLst>
                                            </p:cTn>
                                            <p:tgtEl>
                                              <p:spTgt spid="26"/>
                                            </p:tgtEl>
                                          </p:cBhvr>
                                          <p:to x="100000" y="100000"/>
                                        </p:animScale>
                                        <p:animScale>
                                          <p:cBhvr>
                                            <p:cTn id="236" dur="26">
                                              <p:stCondLst>
                                                <p:cond delay="1312"/>
                                              </p:stCondLst>
                                            </p:cTn>
                                            <p:tgtEl>
                                              <p:spTgt spid="26"/>
                                            </p:tgtEl>
                                          </p:cBhvr>
                                          <p:to x="100000" y="80000"/>
                                        </p:animScale>
                                        <p:animScale>
                                          <p:cBhvr>
                                            <p:cTn id="237" dur="166" decel="50000">
                                              <p:stCondLst>
                                                <p:cond delay="1338"/>
                                              </p:stCondLst>
                                            </p:cTn>
                                            <p:tgtEl>
                                              <p:spTgt spid="26"/>
                                            </p:tgtEl>
                                          </p:cBhvr>
                                          <p:to x="100000" y="100000"/>
                                        </p:animScale>
                                        <p:animScale>
                                          <p:cBhvr>
                                            <p:cTn id="238" dur="26">
                                              <p:stCondLst>
                                                <p:cond delay="1642"/>
                                              </p:stCondLst>
                                            </p:cTn>
                                            <p:tgtEl>
                                              <p:spTgt spid="26"/>
                                            </p:tgtEl>
                                          </p:cBhvr>
                                          <p:to x="100000" y="90000"/>
                                        </p:animScale>
                                        <p:animScale>
                                          <p:cBhvr>
                                            <p:cTn id="239" dur="166" decel="50000">
                                              <p:stCondLst>
                                                <p:cond delay="1668"/>
                                              </p:stCondLst>
                                            </p:cTn>
                                            <p:tgtEl>
                                              <p:spTgt spid="26"/>
                                            </p:tgtEl>
                                          </p:cBhvr>
                                          <p:to x="100000" y="100000"/>
                                        </p:animScale>
                                        <p:animScale>
                                          <p:cBhvr>
                                            <p:cTn id="240" dur="26">
                                              <p:stCondLst>
                                                <p:cond delay="1808"/>
                                              </p:stCondLst>
                                            </p:cTn>
                                            <p:tgtEl>
                                              <p:spTgt spid="26"/>
                                            </p:tgtEl>
                                          </p:cBhvr>
                                          <p:to x="100000" y="95000"/>
                                        </p:animScale>
                                        <p:animScale>
                                          <p:cBhvr>
                                            <p:cTn id="241" dur="166" decel="50000">
                                              <p:stCondLst>
                                                <p:cond delay="1834"/>
                                              </p:stCondLst>
                                            </p:cTn>
                                            <p:tgtEl>
                                              <p:spTgt spid="26"/>
                                            </p:tgtEl>
                                          </p:cBhvr>
                                          <p:to x="100000" y="100000"/>
                                        </p:animScale>
                                      </p:childTnLst>
                                    </p:cTn>
                                  </p:par>
                                  <p:par>
                                    <p:cTn id="242" presetID="26" presetClass="entr" presetSubtype="0" fill="hold" nodeType="withEffect">
                                      <p:stCondLst>
                                        <p:cond delay="6300"/>
                                      </p:stCondLst>
                                      <p:childTnLst>
                                        <p:set>
                                          <p:cBhvr>
                                            <p:cTn id="243" dur="1" fill="hold">
                                              <p:stCondLst>
                                                <p:cond delay="0"/>
                                              </p:stCondLst>
                                            </p:cTn>
                                            <p:tgtEl>
                                              <p:spTgt spid="27"/>
                                            </p:tgtEl>
                                            <p:attrNameLst>
                                              <p:attrName>style.visibility</p:attrName>
                                            </p:attrNameLst>
                                          </p:cBhvr>
                                          <p:to>
                                            <p:strVal val="visible"/>
                                          </p:to>
                                        </p:set>
                                        <p:animEffect transition="in" filter="wipe(down)">
                                          <p:cBhvr>
                                            <p:cTn id="244" dur="580">
                                              <p:stCondLst>
                                                <p:cond delay="0"/>
                                              </p:stCondLst>
                                            </p:cTn>
                                            <p:tgtEl>
                                              <p:spTgt spid="27"/>
                                            </p:tgtEl>
                                          </p:cBhvr>
                                        </p:animEffect>
                                        <p:anim calcmode="lin" valueType="num">
                                          <p:cBhvr>
                                            <p:cTn id="245"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246"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247"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248"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249"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250" dur="26">
                                              <p:stCondLst>
                                                <p:cond delay="650"/>
                                              </p:stCondLst>
                                            </p:cTn>
                                            <p:tgtEl>
                                              <p:spTgt spid="27"/>
                                            </p:tgtEl>
                                          </p:cBhvr>
                                          <p:to x="100000" y="60000"/>
                                        </p:animScale>
                                        <p:animScale>
                                          <p:cBhvr>
                                            <p:cTn id="251" dur="166" decel="50000">
                                              <p:stCondLst>
                                                <p:cond delay="676"/>
                                              </p:stCondLst>
                                            </p:cTn>
                                            <p:tgtEl>
                                              <p:spTgt spid="27"/>
                                            </p:tgtEl>
                                          </p:cBhvr>
                                          <p:to x="100000" y="100000"/>
                                        </p:animScale>
                                        <p:animScale>
                                          <p:cBhvr>
                                            <p:cTn id="252" dur="26">
                                              <p:stCondLst>
                                                <p:cond delay="1312"/>
                                              </p:stCondLst>
                                            </p:cTn>
                                            <p:tgtEl>
                                              <p:spTgt spid="27"/>
                                            </p:tgtEl>
                                          </p:cBhvr>
                                          <p:to x="100000" y="80000"/>
                                        </p:animScale>
                                        <p:animScale>
                                          <p:cBhvr>
                                            <p:cTn id="253" dur="166" decel="50000">
                                              <p:stCondLst>
                                                <p:cond delay="1338"/>
                                              </p:stCondLst>
                                            </p:cTn>
                                            <p:tgtEl>
                                              <p:spTgt spid="27"/>
                                            </p:tgtEl>
                                          </p:cBhvr>
                                          <p:to x="100000" y="100000"/>
                                        </p:animScale>
                                        <p:animScale>
                                          <p:cBhvr>
                                            <p:cTn id="254" dur="26">
                                              <p:stCondLst>
                                                <p:cond delay="1642"/>
                                              </p:stCondLst>
                                            </p:cTn>
                                            <p:tgtEl>
                                              <p:spTgt spid="27"/>
                                            </p:tgtEl>
                                          </p:cBhvr>
                                          <p:to x="100000" y="90000"/>
                                        </p:animScale>
                                        <p:animScale>
                                          <p:cBhvr>
                                            <p:cTn id="255" dur="166" decel="50000">
                                              <p:stCondLst>
                                                <p:cond delay="1668"/>
                                              </p:stCondLst>
                                            </p:cTn>
                                            <p:tgtEl>
                                              <p:spTgt spid="27"/>
                                            </p:tgtEl>
                                          </p:cBhvr>
                                          <p:to x="100000" y="100000"/>
                                        </p:animScale>
                                        <p:animScale>
                                          <p:cBhvr>
                                            <p:cTn id="256" dur="26">
                                              <p:stCondLst>
                                                <p:cond delay="1808"/>
                                              </p:stCondLst>
                                            </p:cTn>
                                            <p:tgtEl>
                                              <p:spTgt spid="27"/>
                                            </p:tgtEl>
                                          </p:cBhvr>
                                          <p:to x="100000" y="95000"/>
                                        </p:animScale>
                                        <p:animScale>
                                          <p:cBhvr>
                                            <p:cTn id="257" dur="166" decel="50000">
                                              <p:stCondLst>
                                                <p:cond delay="1834"/>
                                              </p:stCondLst>
                                            </p:cTn>
                                            <p:tgtEl>
                                              <p:spTgt spid="27"/>
                                            </p:tgtEl>
                                          </p:cBhvr>
                                          <p:to x="100000" y="100000"/>
                                        </p:animScale>
                                      </p:childTnLst>
                                    </p:cTn>
                                  </p:par>
                                  <p:par>
                                    <p:cTn id="258" presetID="26" presetClass="entr" presetSubtype="0" fill="hold" nodeType="withEffect">
                                      <p:stCondLst>
                                        <p:cond delay="6500"/>
                                      </p:stCondLst>
                                      <p:childTnLst>
                                        <p:set>
                                          <p:cBhvr>
                                            <p:cTn id="259" dur="1" fill="hold">
                                              <p:stCondLst>
                                                <p:cond delay="0"/>
                                              </p:stCondLst>
                                            </p:cTn>
                                            <p:tgtEl>
                                              <p:spTgt spid="29"/>
                                            </p:tgtEl>
                                            <p:attrNameLst>
                                              <p:attrName>style.visibility</p:attrName>
                                            </p:attrNameLst>
                                          </p:cBhvr>
                                          <p:to>
                                            <p:strVal val="visible"/>
                                          </p:to>
                                        </p:set>
                                        <p:animEffect transition="in" filter="wipe(down)">
                                          <p:cBhvr>
                                            <p:cTn id="260" dur="580">
                                              <p:stCondLst>
                                                <p:cond delay="0"/>
                                              </p:stCondLst>
                                            </p:cTn>
                                            <p:tgtEl>
                                              <p:spTgt spid="29"/>
                                            </p:tgtEl>
                                          </p:cBhvr>
                                        </p:animEffect>
                                        <p:anim calcmode="lin" valueType="num">
                                          <p:cBhvr>
                                            <p:cTn id="261"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262"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263"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264"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265"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266" dur="26">
                                              <p:stCondLst>
                                                <p:cond delay="650"/>
                                              </p:stCondLst>
                                            </p:cTn>
                                            <p:tgtEl>
                                              <p:spTgt spid="29"/>
                                            </p:tgtEl>
                                          </p:cBhvr>
                                          <p:to x="100000" y="60000"/>
                                        </p:animScale>
                                        <p:animScale>
                                          <p:cBhvr>
                                            <p:cTn id="267" dur="166" decel="50000">
                                              <p:stCondLst>
                                                <p:cond delay="676"/>
                                              </p:stCondLst>
                                            </p:cTn>
                                            <p:tgtEl>
                                              <p:spTgt spid="29"/>
                                            </p:tgtEl>
                                          </p:cBhvr>
                                          <p:to x="100000" y="100000"/>
                                        </p:animScale>
                                        <p:animScale>
                                          <p:cBhvr>
                                            <p:cTn id="268" dur="26">
                                              <p:stCondLst>
                                                <p:cond delay="1312"/>
                                              </p:stCondLst>
                                            </p:cTn>
                                            <p:tgtEl>
                                              <p:spTgt spid="29"/>
                                            </p:tgtEl>
                                          </p:cBhvr>
                                          <p:to x="100000" y="80000"/>
                                        </p:animScale>
                                        <p:animScale>
                                          <p:cBhvr>
                                            <p:cTn id="269" dur="166" decel="50000">
                                              <p:stCondLst>
                                                <p:cond delay="1338"/>
                                              </p:stCondLst>
                                            </p:cTn>
                                            <p:tgtEl>
                                              <p:spTgt spid="29"/>
                                            </p:tgtEl>
                                          </p:cBhvr>
                                          <p:to x="100000" y="100000"/>
                                        </p:animScale>
                                        <p:animScale>
                                          <p:cBhvr>
                                            <p:cTn id="270" dur="26">
                                              <p:stCondLst>
                                                <p:cond delay="1642"/>
                                              </p:stCondLst>
                                            </p:cTn>
                                            <p:tgtEl>
                                              <p:spTgt spid="29"/>
                                            </p:tgtEl>
                                          </p:cBhvr>
                                          <p:to x="100000" y="90000"/>
                                        </p:animScale>
                                        <p:animScale>
                                          <p:cBhvr>
                                            <p:cTn id="271" dur="166" decel="50000">
                                              <p:stCondLst>
                                                <p:cond delay="1668"/>
                                              </p:stCondLst>
                                            </p:cTn>
                                            <p:tgtEl>
                                              <p:spTgt spid="29"/>
                                            </p:tgtEl>
                                          </p:cBhvr>
                                          <p:to x="100000" y="100000"/>
                                        </p:animScale>
                                        <p:animScale>
                                          <p:cBhvr>
                                            <p:cTn id="272" dur="26">
                                              <p:stCondLst>
                                                <p:cond delay="1808"/>
                                              </p:stCondLst>
                                            </p:cTn>
                                            <p:tgtEl>
                                              <p:spTgt spid="29"/>
                                            </p:tgtEl>
                                          </p:cBhvr>
                                          <p:to x="100000" y="95000"/>
                                        </p:animScale>
                                        <p:animScale>
                                          <p:cBhvr>
                                            <p:cTn id="273" dur="166" decel="50000">
                                              <p:stCondLst>
                                                <p:cond delay="1834"/>
                                              </p:stCondLst>
                                            </p:cTn>
                                            <p:tgtEl>
                                              <p:spTgt spid="29"/>
                                            </p:tgtEl>
                                          </p:cBhvr>
                                          <p:to x="100000" y="100000"/>
                                        </p:animScale>
                                      </p:childTnLst>
                                    </p:cTn>
                                  </p:par>
                                  <p:par>
                                    <p:cTn id="274" presetID="26" presetClass="entr" presetSubtype="0" fill="hold" nodeType="withEffect">
                                      <p:stCondLst>
                                        <p:cond delay="6700"/>
                                      </p:stCondLst>
                                      <p:childTnLst>
                                        <p:set>
                                          <p:cBhvr>
                                            <p:cTn id="275" dur="1" fill="hold">
                                              <p:stCondLst>
                                                <p:cond delay="0"/>
                                              </p:stCondLst>
                                            </p:cTn>
                                            <p:tgtEl>
                                              <p:spTgt spid="34"/>
                                            </p:tgtEl>
                                            <p:attrNameLst>
                                              <p:attrName>style.visibility</p:attrName>
                                            </p:attrNameLst>
                                          </p:cBhvr>
                                          <p:to>
                                            <p:strVal val="visible"/>
                                          </p:to>
                                        </p:set>
                                        <p:animEffect transition="in" filter="wipe(down)">
                                          <p:cBhvr>
                                            <p:cTn id="276" dur="580">
                                              <p:stCondLst>
                                                <p:cond delay="0"/>
                                              </p:stCondLst>
                                            </p:cTn>
                                            <p:tgtEl>
                                              <p:spTgt spid="34"/>
                                            </p:tgtEl>
                                          </p:cBhvr>
                                        </p:animEffect>
                                        <p:anim calcmode="lin" valueType="num">
                                          <p:cBhvr>
                                            <p:cTn id="277"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278"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279"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280"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281"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282" dur="26">
                                              <p:stCondLst>
                                                <p:cond delay="650"/>
                                              </p:stCondLst>
                                            </p:cTn>
                                            <p:tgtEl>
                                              <p:spTgt spid="34"/>
                                            </p:tgtEl>
                                          </p:cBhvr>
                                          <p:to x="100000" y="60000"/>
                                        </p:animScale>
                                        <p:animScale>
                                          <p:cBhvr>
                                            <p:cTn id="283" dur="166" decel="50000">
                                              <p:stCondLst>
                                                <p:cond delay="676"/>
                                              </p:stCondLst>
                                            </p:cTn>
                                            <p:tgtEl>
                                              <p:spTgt spid="34"/>
                                            </p:tgtEl>
                                          </p:cBhvr>
                                          <p:to x="100000" y="100000"/>
                                        </p:animScale>
                                        <p:animScale>
                                          <p:cBhvr>
                                            <p:cTn id="284" dur="26">
                                              <p:stCondLst>
                                                <p:cond delay="1312"/>
                                              </p:stCondLst>
                                            </p:cTn>
                                            <p:tgtEl>
                                              <p:spTgt spid="34"/>
                                            </p:tgtEl>
                                          </p:cBhvr>
                                          <p:to x="100000" y="80000"/>
                                        </p:animScale>
                                        <p:animScale>
                                          <p:cBhvr>
                                            <p:cTn id="285" dur="166" decel="50000">
                                              <p:stCondLst>
                                                <p:cond delay="1338"/>
                                              </p:stCondLst>
                                            </p:cTn>
                                            <p:tgtEl>
                                              <p:spTgt spid="34"/>
                                            </p:tgtEl>
                                          </p:cBhvr>
                                          <p:to x="100000" y="100000"/>
                                        </p:animScale>
                                        <p:animScale>
                                          <p:cBhvr>
                                            <p:cTn id="286" dur="26">
                                              <p:stCondLst>
                                                <p:cond delay="1642"/>
                                              </p:stCondLst>
                                            </p:cTn>
                                            <p:tgtEl>
                                              <p:spTgt spid="34"/>
                                            </p:tgtEl>
                                          </p:cBhvr>
                                          <p:to x="100000" y="90000"/>
                                        </p:animScale>
                                        <p:animScale>
                                          <p:cBhvr>
                                            <p:cTn id="287" dur="166" decel="50000">
                                              <p:stCondLst>
                                                <p:cond delay="1668"/>
                                              </p:stCondLst>
                                            </p:cTn>
                                            <p:tgtEl>
                                              <p:spTgt spid="34"/>
                                            </p:tgtEl>
                                          </p:cBhvr>
                                          <p:to x="100000" y="100000"/>
                                        </p:animScale>
                                        <p:animScale>
                                          <p:cBhvr>
                                            <p:cTn id="288" dur="26">
                                              <p:stCondLst>
                                                <p:cond delay="1808"/>
                                              </p:stCondLst>
                                            </p:cTn>
                                            <p:tgtEl>
                                              <p:spTgt spid="34"/>
                                            </p:tgtEl>
                                          </p:cBhvr>
                                          <p:to x="100000" y="95000"/>
                                        </p:animScale>
                                        <p:animScale>
                                          <p:cBhvr>
                                            <p:cTn id="289" dur="166" decel="50000">
                                              <p:stCondLst>
                                                <p:cond delay="1834"/>
                                              </p:stCondLst>
                                            </p:cTn>
                                            <p:tgtEl>
                                              <p:spTgt spid="34"/>
                                            </p:tgtEl>
                                          </p:cBhvr>
                                          <p:to x="100000" y="100000"/>
                                        </p:animScale>
                                      </p:childTnLst>
                                    </p:cTn>
                                  </p:par>
                                  <p:par>
                                    <p:cTn id="290" presetID="26" presetClass="entr" presetSubtype="0" fill="hold" nodeType="withEffect">
                                      <p:stCondLst>
                                        <p:cond delay="6900"/>
                                      </p:stCondLst>
                                      <p:childTnLst>
                                        <p:set>
                                          <p:cBhvr>
                                            <p:cTn id="291" dur="1" fill="hold">
                                              <p:stCondLst>
                                                <p:cond delay="0"/>
                                              </p:stCondLst>
                                            </p:cTn>
                                            <p:tgtEl>
                                              <p:spTgt spid="35"/>
                                            </p:tgtEl>
                                            <p:attrNameLst>
                                              <p:attrName>style.visibility</p:attrName>
                                            </p:attrNameLst>
                                          </p:cBhvr>
                                          <p:to>
                                            <p:strVal val="visible"/>
                                          </p:to>
                                        </p:set>
                                        <p:animEffect transition="in" filter="wipe(down)">
                                          <p:cBhvr>
                                            <p:cTn id="292" dur="580">
                                              <p:stCondLst>
                                                <p:cond delay="0"/>
                                              </p:stCondLst>
                                            </p:cTn>
                                            <p:tgtEl>
                                              <p:spTgt spid="35"/>
                                            </p:tgtEl>
                                          </p:cBhvr>
                                        </p:animEffect>
                                        <p:anim calcmode="lin" valueType="num">
                                          <p:cBhvr>
                                            <p:cTn id="293"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294"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295"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296"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297"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298" dur="26">
                                              <p:stCondLst>
                                                <p:cond delay="650"/>
                                              </p:stCondLst>
                                            </p:cTn>
                                            <p:tgtEl>
                                              <p:spTgt spid="35"/>
                                            </p:tgtEl>
                                          </p:cBhvr>
                                          <p:to x="100000" y="60000"/>
                                        </p:animScale>
                                        <p:animScale>
                                          <p:cBhvr>
                                            <p:cTn id="299" dur="166" decel="50000">
                                              <p:stCondLst>
                                                <p:cond delay="676"/>
                                              </p:stCondLst>
                                            </p:cTn>
                                            <p:tgtEl>
                                              <p:spTgt spid="35"/>
                                            </p:tgtEl>
                                          </p:cBhvr>
                                          <p:to x="100000" y="100000"/>
                                        </p:animScale>
                                        <p:animScale>
                                          <p:cBhvr>
                                            <p:cTn id="300" dur="26">
                                              <p:stCondLst>
                                                <p:cond delay="1312"/>
                                              </p:stCondLst>
                                            </p:cTn>
                                            <p:tgtEl>
                                              <p:spTgt spid="35"/>
                                            </p:tgtEl>
                                          </p:cBhvr>
                                          <p:to x="100000" y="80000"/>
                                        </p:animScale>
                                        <p:animScale>
                                          <p:cBhvr>
                                            <p:cTn id="301" dur="166" decel="50000">
                                              <p:stCondLst>
                                                <p:cond delay="1338"/>
                                              </p:stCondLst>
                                            </p:cTn>
                                            <p:tgtEl>
                                              <p:spTgt spid="35"/>
                                            </p:tgtEl>
                                          </p:cBhvr>
                                          <p:to x="100000" y="100000"/>
                                        </p:animScale>
                                        <p:animScale>
                                          <p:cBhvr>
                                            <p:cTn id="302" dur="26">
                                              <p:stCondLst>
                                                <p:cond delay="1642"/>
                                              </p:stCondLst>
                                            </p:cTn>
                                            <p:tgtEl>
                                              <p:spTgt spid="35"/>
                                            </p:tgtEl>
                                          </p:cBhvr>
                                          <p:to x="100000" y="90000"/>
                                        </p:animScale>
                                        <p:animScale>
                                          <p:cBhvr>
                                            <p:cTn id="303" dur="166" decel="50000">
                                              <p:stCondLst>
                                                <p:cond delay="1668"/>
                                              </p:stCondLst>
                                            </p:cTn>
                                            <p:tgtEl>
                                              <p:spTgt spid="35"/>
                                            </p:tgtEl>
                                          </p:cBhvr>
                                          <p:to x="100000" y="100000"/>
                                        </p:animScale>
                                        <p:animScale>
                                          <p:cBhvr>
                                            <p:cTn id="304" dur="26">
                                              <p:stCondLst>
                                                <p:cond delay="1808"/>
                                              </p:stCondLst>
                                            </p:cTn>
                                            <p:tgtEl>
                                              <p:spTgt spid="35"/>
                                            </p:tgtEl>
                                          </p:cBhvr>
                                          <p:to x="100000" y="95000"/>
                                        </p:animScale>
                                        <p:animScale>
                                          <p:cBhvr>
                                            <p:cTn id="305" dur="166" decel="50000">
                                              <p:stCondLst>
                                                <p:cond delay="1834"/>
                                              </p:stCondLst>
                                            </p:cTn>
                                            <p:tgtEl>
                                              <p:spTgt spid="35"/>
                                            </p:tgtEl>
                                          </p:cBhvr>
                                          <p:to x="100000" y="100000"/>
                                        </p:animScale>
                                      </p:childTnLst>
                                    </p:cTn>
                                  </p:par>
                                  <p:par>
                                    <p:cTn id="306" presetID="26" presetClass="entr" presetSubtype="0" fill="hold" nodeType="withEffect">
                                      <p:stCondLst>
                                        <p:cond delay="6900"/>
                                      </p:stCondLst>
                                      <p:childTnLst>
                                        <p:set>
                                          <p:cBhvr>
                                            <p:cTn id="307" dur="1" fill="hold">
                                              <p:stCondLst>
                                                <p:cond delay="0"/>
                                              </p:stCondLst>
                                            </p:cTn>
                                            <p:tgtEl>
                                              <p:spTgt spid="37"/>
                                            </p:tgtEl>
                                            <p:attrNameLst>
                                              <p:attrName>style.visibility</p:attrName>
                                            </p:attrNameLst>
                                          </p:cBhvr>
                                          <p:to>
                                            <p:strVal val="visible"/>
                                          </p:to>
                                        </p:set>
                                        <p:animEffect transition="in" filter="wipe(down)">
                                          <p:cBhvr>
                                            <p:cTn id="308" dur="580">
                                              <p:stCondLst>
                                                <p:cond delay="0"/>
                                              </p:stCondLst>
                                            </p:cTn>
                                            <p:tgtEl>
                                              <p:spTgt spid="37"/>
                                            </p:tgtEl>
                                          </p:cBhvr>
                                        </p:animEffect>
                                        <p:anim calcmode="lin" valueType="num">
                                          <p:cBhvr>
                                            <p:cTn id="309" dur="1822" tmFilter="0,0; 0.14,0.36; 0.43,0.73; 0.71,0.91; 1.0,1.0">
                                              <p:stCondLst>
                                                <p:cond delay="0"/>
                                              </p:stCondLst>
                                            </p:cTn>
                                            <p:tgtEl>
                                              <p:spTgt spid="37"/>
                                            </p:tgtEl>
                                            <p:attrNameLst>
                                              <p:attrName>ppt_x</p:attrName>
                                            </p:attrNameLst>
                                          </p:cBhvr>
                                          <p:tavLst>
                                            <p:tav tm="0">
                                              <p:val>
                                                <p:strVal val="#ppt_x-0.25"/>
                                              </p:val>
                                            </p:tav>
                                            <p:tav tm="100000">
                                              <p:val>
                                                <p:strVal val="#ppt_x"/>
                                              </p:val>
                                            </p:tav>
                                          </p:tavLst>
                                        </p:anim>
                                        <p:anim calcmode="lin" valueType="num">
                                          <p:cBhvr>
                                            <p:cTn id="310" dur="664" tmFilter="0.0,0.0; 0.25,0.07; 0.50,0.2; 0.75,0.467; 1.0,1.0">
                                              <p:stCondLst>
                                                <p:cond delay="0"/>
                                              </p:stCondLst>
                                            </p:cTn>
                                            <p:tgtEl>
                                              <p:spTgt spid="37"/>
                                            </p:tgtEl>
                                            <p:attrNameLst>
                                              <p:attrName>ppt_y</p:attrName>
                                            </p:attrNameLst>
                                          </p:cBhvr>
                                          <p:tavLst>
                                            <p:tav tm="0" fmla="#ppt_y-sin(pi*$)/3">
                                              <p:val>
                                                <p:fltVal val="0.5"/>
                                              </p:val>
                                            </p:tav>
                                            <p:tav tm="100000">
                                              <p:val>
                                                <p:fltVal val="1"/>
                                              </p:val>
                                            </p:tav>
                                          </p:tavLst>
                                        </p:anim>
                                        <p:anim calcmode="lin" valueType="num">
                                          <p:cBhvr>
                                            <p:cTn id="311" dur="664" tmFilter="0, 0; 0.125,0.2665; 0.25,0.4; 0.375,0.465; 0.5,0.5;  0.625,0.535; 0.75,0.6; 0.875,0.7335; 1,1">
                                              <p:stCondLst>
                                                <p:cond delay="664"/>
                                              </p:stCondLst>
                                            </p:cTn>
                                            <p:tgtEl>
                                              <p:spTgt spid="37"/>
                                            </p:tgtEl>
                                            <p:attrNameLst>
                                              <p:attrName>ppt_y</p:attrName>
                                            </p:attrNameLst>
                                          </p:cBhvr>
                                          <p:tavLst>
                                            <p:tav tm="0" fmla="#ppt_y-sin(pi*$)/9">
                                              <p:val>
                                                <p:fltVal val="0"/>
                                              </p:val>
                                            </p:tav>
                                            <p:tav tm="100000">
                                              <p:val>
                                                <p:fltVal val="1"/>
                                              </p:val>
                                            </p:tav>
                                          </p:tavLst>
                                        </p:anim>
                                        <p:anim calcmode="lin" valueType="num">
                                          <p:cBhvr>
                                            <p:cTn id="312" dur="332" tmFilter="0, 0; 0.125,0.2665; 0.25,0.4; 0.375,0.465; 0.5,0.5;  0.625,0.535; 0.75,0.6; 0.875,0.7335; 1,1">
                                              <p:stCondLst>
                                                <p:cond delay="1324"/>
                                              </p:stCondLst>
                                            </p:cTn>
                                            <p:tgtEl>
                                              <p:spTgt spid="37"/>
                                            </p:tgtEl>
                                            <p:attrNameLst>
                                              <p:attrName>ppt_y</p:attrName>
                                            </p:attrNameLst>
                                          </p:cBhvr>
                                          <p:tavLst>
                                            <p:tav tm="0" fmla="#ppt_y-sin(pi*$)/27">
                                              <p:val>
                                                <p:fltVal val="0"/>
                                              </p:val>
                                            </p:tav>
                                            <p:tav tm="100000">
                                              <p:val>
                                                <p:fltVal val="1"/>
                                              </p:val>
                                            </p:tav>
                                          </p:tavLst>
                                        </p:anim>
                                        <p:anim calcmode="lin" valueType="num">
                                          <p:cBhvr>
                                            <p:cTn id="313" dur="164" tmFilter="0, 0; 0.125,0.2665; 0.25,0.4; 0.375,0.465; 0.5,0.5;  0.625,0.535; 0.75,0.6; 0.875,0.7335; 1,1">
                                              <p:stCondLst>
                                                <p:cond delay="1656"/>
                                              </p:stCondLst>
                                            </p:cTn>
                                            <p:tgtEl>
                                              <p:spTgt spid="37"/>
                                            </p:tgtEl>
                                            <p:attrNameLst>
                                              <p:attrName>ppt_y</p:attrName>
                                            </p:attrNameLst>
                                          </p:cBhvr>
                                          <p:tavLst>
                                            <p:tav tm="0" fmla="#ppt_y-sin(pi*$)/81">
                                              <p:val>
                                                <p:fltVal val="0"/>
                                              </p:val>
                                            </p:tav>
                                            <p:tav tm="100000">
                                              <p:val>
                                                <p:fltVal val="1"/>
                                              </p:val>
                                            </p:tav>
                                          </p:tavLst>
                                        </p:anim>
                                        <p:animScale>
                                          <p:cBhvr>
                                            <p:cTn id="314" dur="26">
                                              <p:stCondLst>
                                                <p:cond delay="650"/>
                                              </p:stCondLst>
                                            </p:cTn>
                                            <p:tgtEl>
                                              <p:spTgt spid="37"/>
                                            </p:tgtEl>
                                          </p:cBhvr>
                                          <p:to x="100000" y="60000"/>
                                        </p:animScale>
                                        <p:animScale>
                                          <p:cBhvr>
                                            <p:cTn id="315" dur="166" decel="50000">
                                              <p:stCondLst>
                                                <p:cond delay="676"/>
                                              </p:stCondLst>
                                            </p:cTn>
                                            <p:tgtEl>
                                              <p:spTgt spid="37"/>
                                            </p:tgtEl>
                                          </p:cBhvr>
                                          <p:to x="100000" y="100000"/>
                                        </p:animScale>
                                        <p:animScale>
                                          <p:cBhvr>
                                            <p:cTn id="316" dur="26">
                                              <p:stCondLst>
                                                <p:cond delay="1312"/>
                                              </p:stCondLst>
                                            </p:cTn>
                                            <p:tgtEl>
                                              <p:spTgt spid="37"/>
                                            </p:tgtEl>
                                          </p:cBhvr>
                                          <p:to x="100000" y="80000"/>
                                        </p:animScale>
                                        <p:animScale>
                                          <p:cBhvr>
                                            <p:cTn id="317" dur="166" decel="50000">
                                              <p:stCondLst>
                                                <p:cond delay="1338"/>
                                              </p:stCondLst>
                                            </p:cTn>
                                            <p:tgtEl>
                                              <p:spTgt spid="37"/>
                                            </p:tgtEl>
                                          </p:cBhvr>
                                          <p:to x="100000" y="100000"/>
                                        </p:animScale>
                                        <p:animScale>
                                          <p:cBhvr>
                                            <p:cTn id="318" dur="26">
                                              <p:stCondLst>
                                                <p:cond delay="1642"/>
                                              </p:stCondLst>
                                            </p:cTn>
                                            <p:tgtEl>
                                              <p:spTgt spid="37"/>
                                            </p:tgtEl>
                                          </p:cBhvr>
                                          <p:to x="100000" y="90000"/>
                                        </p:animScale>
                                        <p:animScale>
                                          <p:cBhvr>
                                            <p:cTn id="319" dur="166" decel="50000">
                                              <p:stCondLst>
                                                <p:cond delay="1668"/>
                                              </p:stCondLst>
                                            </p:cTn>
                                            <p:tgtEl>
                                              <p:spTgt spid="37"/>
                                            </p:tgtEl>
                                          </p:cBhvr>
                                          <p:to x="100000" y="100000"/>
                                        </p:animScale>
                                        <p:animScale>
                                          <p:cBhvr>
                                            <p:cTn id="320" dur="26">
                                              <p:stCondLst>
                                                <p:cond delay="1808"/>
                                              </p:stCondLst>
                                            </p:cTn>
                                            <p:tgtEl>
                                              <p:spTgt spid="37"/>
                                            </p:tgtEl>
                                          </p:cBhvr>
                                          <p:to x="100000" y="95000"/>
                                        </p:animScale>
                                        <p:animScale>
                                          <p:cBhvr>
                                            <p:cTn id="321" dur="166" decel="50000">
                                              <p:stCondLst>
                                                <p:cond delay="1834"/>
                                              </p:stCondLst>
                                            </p:cTn>
                                            <p:tgtEl>
                                              <p:spTgt spid="37"/>
                                            </p:tgtEl>
                                          </p:cBhvr>
                                          <p:to x="100000" y="100000"/>
                                        </p:animScale>
                                      </p:childTnLst>
                                    </p:cTn>
                                  </p:par>
                                  <p:par>
                                    <p:cTn id="322" presetID="26" presetClass="entr" presetSubtype="0" fill="hold" nodeType="withEffect">
                                      <p:stCondLst>
                                        <p:cond delay="7100"/>
                                      </p:stCondLst>
                                      <p:childTnLst>
                                        <p:set>
                                          <p:cBhvr>
                                            <p:cTn id="323" dur="1" fill="hold">
                                              <p:stCondLst>
                                                <p:cond delay="0"/>
                                              </p:stCondLst>
                                            </p:cTn>
                                            <p:tgtEl>
                                              <p:spTgt spid="40"/>
                                            </p:tgtEl>
                                            <p:attrNameLst>
                                              <p:attrName>style.visibility</p:attrName>
                                            </p:attrNameLst>
                                          </p:cBhvr>
                                          <p:to>
                                            <p:strVal val="visible"/>
                                          </p:to>
                                        </p:set>
                                        <p:animEffect transition="in" filter="wipe(down)">
                                          <p:cBhvr>
                                            <p:cTn id="324" dur="580">
                                              <p:stCondLst>
                                                <p:cond delay="0"/>
                                              </p:stCondLst>
                                            </p:cTn>
                                            <p:tgtEl>
                                              <p:spTgt spid="40"/>
                                            </p:tgtEl>
                                          </p:cBhvr>
                                        </p:animEffect>
                                        <p:anim calcmode="lin" valueType="num">
                                          <p:cBhvr>
                                            <p:cTn id="325" dur="1822" tmFilter="0,0; 0.14,0.36; 0.43,0.73; 0.71,0.91; 1.0,1.0">
                                              <p:stCondLst>
                                                <p:cond delay="0"/>
                                              </p:stCondLst>
                                            </p:cTn>
                                            <p:tgtEl>
                                              <p:spTgt spid="40"/>
                                            </p:tgtEl>
                                            <p:attrNameLst>
                                              <p:attrName>ppt_x</p:attrName>
                                            </p:attrNameLst>
                                          </p:cBhvr>
                                          <p:tavLst>
                                            <p:tav tm="0">
                                              <p:val>
                                                <p:strVal val="#ppt_x-0.25"/>
                                              </p:val>
                                            </p:tav>
                                            <p:tav tm="100000">
                                              <p:val>
                                                <p:strVal val="#ppt_x"/>
                                              </p:val>
                                            </p:tav>
                                          </p:tavLst>
                                        </p:anim>
                                        <p:anim calcmode="lin" valueType="num">
                                          <p:cBhvr>
                                            <p:cTn id="326" dur="664" tmFilter="0.0,0.0; 0.25,0.07; 0.50,0.2; 0.75,0.467; 1.0,1.0">
                                              <p:stCondLst>
                                                <p:cond delay="0"/>
                                              </p:stCondLst>
                                            </p:cTn>
                                            <p:tgtEl>
                                              <p:spTgt spid="40"/>
                                            </p:tgtEl>
                                            <p:attrNameLst>
                                              <p:attrName>ppt_y</p:attrName>
                                            </p:attrNameLst>
                                          </p:cBhvr>
                                          <p:tavLst>
                                            <p:tav tm="0" fmla="#ppt_y-sin(pi*$)/3">
                                              <p:val>
                                                <p:fltVal val="0.5"/>
                                              </p:val>
                                            </p:tav>
                                            <p:tav tm="100000">
                                              <p:val>
                                                <p:fltVal val="1"/>
                                              </p:val>
                                            </p:tav>
                                          </p:tavLst>
                                        </p:anim>
                                        <p:anim calcmode="lin" valueType="num">
                                          <p:cBhvr>
                                            <p:cTn id="327" dur="664" tmFilter="0, 0; 0.125,0.2665; 0.25,0.4; 0.375,0.465; 0.5,0.5;  0.625,0.535; 0.75,0.6; 0.875,0.7335; 1,1">
                                              <p:stCondLst>
                                                <p:cond delay="664"/>
                                              </p:stCondLst>
                                            </p:cTn>
                                            <p:tgtEl>
                                              <p:spTgt spid="40"/>
                                            </p:tgtEl>
                                            <p:attrNameLst>
                                              <p:attrName>ppt_y</p:attrName>
                                            </p:attrNameLst>
                                          </p:cBhvr>
                                          <p:tavLst>
                                            <p:tav tm="0" fmla="#ppt_y-sin(pi*$)/9">
                                              <p:val>
                                                <p:fltVal val="0"/>
                                              </p:val>
                                            </p:tav>
                                            <p:tav tm="100000">
                                              <p:val>
                                                <p:fltVal val="1"/>
                                              </p:val>
                                            </p:tav>
                                          </p:tavLst>
                                        </p:anim>
                                        <p:anim calcmode="lin" valueType="num">
                                          <p:cBhvr>
                                            <p:cTn id="328" dur="332" tmFilter="0, 0; 0.125,0.2665; 0.25,0.4; 0.375,0.465; 0.5,0.5;  0.625,0.535; 0.75,0.6; 0.875,0.7335; 1,1">
                                              <p:stCondLst>
                                                <p:cond delay="1324"/>
                                              </p:stCondLst>
                                            </p:cTn>
                                            <p:tgtEl>
                                              <p:spTgt spid="40"/>
                                            </p:tgtEl>
                                            <p:attrNameLst>
                                              <p:attrName>ppt_y</p:attrName>
                                            </p:attrNameLst>
                                          </p:cBhvr>
                                          <p:tavLst>
                                            <p:tav tm="0" fmla="#ppt_y-sin(pi*$)/27">
                                              <p:val>
                                                <p:fltVal val="0"/>
                                              </p:val>
                                            </p:tav>
                                            <p:tav tm="100000">
                                              <p:val>
                                                <p:fltVal val="1"/>
                                              </p:val>
                                            </p:tav>
                                          </p:tavLst>
                                        </p:anim>
                                        <p:anim calcmode="lin" valueType="num">
                                          <p:cBhvr>
                                            <p:cTn id="329" dur="164" tmFilter="0, 0; 0.125,0.2665; 0.25,0.4; 0.375,0.465; 0.5,0.5;  0.625,0.535; 0.75,0.6; 0.875,0.7335; 1,1">
                                              <p:stCondLst>
                                                <p:cond delay="1656"/>
                                              </p:stCondLst>
                                            </p:cTn>
                                            <p:tgtEl>
                                              <p:spTgt spid="40"/>
                                            </p:tgtEl>
                                            <p:attrNameLst>
                                              <p:attrName>ppt_y</p:attrName>
                                            </p:attrNameLst>
                                          </p:cBhvr>
                                          <p:tavLst>
                                            <p:tav tm="0" fmla="#ppt_y-sin(pi*$)/81">
                                              <p:val>
                                                <p:fltVal val="0"/>
                                              </p:val>
                                            </p:tav>
                                            <p:tav tm="100000">
                                              <p:val>
                                                <p:fltVal val="1"/>
                                              </p:val>
                                            </p:tav>
                                          </p:tavLst>
                                        </p:anim>
                                        <p:animScale>
                                          <p:cBhvr>
                                            <p:cTn id="330" dur="26">
                                              <p:stCondLst>
                                                <p:cond delay="650"/>
                                              </p:stCondLst>
                                            </p:cTn>
                                            <p:tgtEl>
                                              <p:spTgt spid="40"/>
                                            </p:tgtEl>
                                          </p:cBhvr>
                                          <p:to x="100000" y="60000"/>
                                        </p:animScale>
                                        <p:animScale>
                                          <p:cBhvr>
                                            <p:cTn id="331" dur="166" decel="50000">
                                              <p:stCondLst>
                                                <p:cond delay="676"/>
                                              </p:stCondLst>
                                            </p:cTn>
                                            <p:tgtEl>
                                              <p:spTgt spid="40"/>
                                            </p:tgtEl>
                                          </p:cBhvr>
                                          <p:to x="100000" y="100000"/>
                                        </p:animScale>
                                        <p:animScale>
                                          <p:cBhvr>
                                            <p:cTn id="332" dur="26">
                                              <p:stCondLst>
                                                <p:cond delay="1312"/>
                                              </p:stCondLst>
                                            </p:cTn>
                                            <p:tgtEl>
                                              <p:spTgt spid="40"/>
                                            </p:tgtEl>
                                          </p:cBhvr>
                                          <p:to x="100000" y="80000"/>
                                        </p:animScale>
                                        <p:animScale>
                                          <p:cBhvr>
                                            <p:cTn id="333" dur="166" decel="50000">
                                              <p:stCondLst>
                                                <p:cond delay="1338"/>
                                              </p:stCondLst>
                                            </p:cTn>
                                            <p:tgtEl>
                                              <p:spTgt spid="40"/>
                                            </p:tgtEl>
                                          </p:cBhvr>
                                          <p:to x="100000" y="100000"/>
                                        </p:animScale>
                                        <p:animScale>
                                          <p:cBhvr>
                                            <p:cTn id="334" dur="26">
                                              <p:stCondLst>
                                                <p:cond delay="1642"/>
                                              </p:stCondLst>
                                            </p:cTn>
                                            <p:tgtEl>
                                              <p:spTgt spid="40"/>
                                            </p:tgtEl>
                                          </p:cBhvr>
                                          <p:to x="100000" y="90000"/>
                                        </p:animScale>
                                        <p:animScale>
                                          <p:cBhvr>
                                            <p:cTn id="335" dur="166" decel="50000">
                                              <p:stCondLst>
                                                <p:cond delay="1668"/>
                                              </p:stCondLst>
                                            </p:cTn>
                                            <p:tgtEl>
                                              <p:spTgt spid="40"/>
                                            </p:tgtEl>
                                          </p:cBhvr>
                                          <p:to x="100000" y="100000"/>
                                        </p:animScale>
                                        <p:animScale>
                                          <p:cBhvr>
                                            <p:cTn id="336" dur="26">
                                              <p:stCondLst>
                                                <p:cond delay="1808"/>
                                              </p:stCondLst>
                                            </p:cTn>
                                            <p:tgtEl>
                                              <p:spTgt spid="40"/>
                                            </p:tgtEl>
                                          </p:cBhvr>
                                          <p:to x="100000" y="95000"/>
                                        </p:animScale>
                                        <p:animScale>
                                          <p:cBhvr>
                                            <p:cTn id="337" dur="166" decel="50000">
                                              <p:stCondLst>
                                                <p:cond delay="1834"/>
                                              </p:stCondLst>
                                            </p:cTn>
                                            <p:tgtEl>
                                              <p:spTgt spid="40"/>
                                            </p:tgtEl>
                                          </p:cBhvr>
                                          <p:to x="100000" y="100000"/>
                                        </p:animScale>
                                      </p:childTnLst>
                                    </p:cTn>
                                  </p:par>
                                  <p:par>
                                    <p:cTn id="338" presetID="26" presetClass="entr" presetSubtype="0" fill="hold" nodeType="withEffect">
                                      <p:stCondLst>
                                        <p:cond delay="7200"/>
                                      </p:stCondLst>
                                      <p:childTnLst>
                                        <p:set>
                                          <p:cBhvr>
                                            <p:cTn id="339" dur="1" fill="hold">
                                              <p:stCondLst>
                                                <p:cond delay="0"/>
                                              </p:stCondLst>
                                            </p:cTn>
                                            <p:tgtEl>
                                              <p:spTgt spid="44"/>
                                            </p:tgtEl>
                                            <p:attrNameLst>
                                              <p:attrName>style.visibility</p:attrName>
                                            </p:attrNameLst>
                                          </p:cBhvr>
                                          <p:to>
                                            <p:strVal val="visible"/>
                                          </p:to>
                                        </p:set>
                                        <p:animEffect transition="in" filter="wipe(down)">
                                          <p:cBhvr>
                                            <p:cTn id="340" dur="580">
                                              <p:stCondLst>
                                                <p:cond delay="0"/>
                                              </p:stCondLst>
                                            </p:cTn>
                                            <p:tgtEl>
                                              <p:spTgt spid="44"/>
                                            </p:tgtEl>
                                          </p:cBhvr>
                                        </p:animEffect>
                                        <p:anim calcmode="lin" valueType="num">
                                          <p:cBhvr>
                                            <p:cTn id="341" dur="1822" tmFilter="0,0; 0.14,0.36; 0.43,0.73; 0.71,0.91; 1.0,1.0">
                                              <p:stCondLst>
                                                <p:cond delay="0"/>
                                              </p:stCondLst>
                                            </p:cTn>
                                            <p:tgtEl>
                                              <p:spTgt spid="44"/>
                                            </p:tgtEl>
                                            <p:attrNameLst>
                                              <p:attrName>ppt_x</p:attrName>
                                            </p:attrNameLst>
                                          </p:cBhvr>
                                          <p:tavLst>
                                            <p:tav tm="0">
                                              <p:val>
                                                <p:strVal val="#ppt_x-0.25"/>
                                              </p:val>
                                            </p:tav>
                                            <p:tav tm="100000">
                                              <p:val>
                                                <p:strVal val="#ppt_x"/>
                                              </p:val>
                                            </p:tav>
                                          </p:tavLst>
                                        </p:anim>
                                        <p:anim calcmode="lin" valueType="num">
                                          <p:cBhvr>
                                            <p:cTn id="342" dur="664" tmFilter="0.0,0.0; 0.25,0.07; 0.50,0.2; 0.75,0.467; 1.0,1.0">
                                              <p:stCondLst>
                                                <p:cond delay="0"/>
                                              </p:stCondLst>
                                            </p:cTn>
                                            <p:tgtEl>
                                              <p:spTgt spid="44"/>
                                            </p:tgtEl>
                                            <p:attrNameLst>
                                              <p:attrName>ppt_y</p:attrName>
                                            </p:attrNameLst>
                                          </p:cBhvr>
                                          <p:tavLst>
                                            <p:tav tm="0" fmla="#ppt_y-sin(pi*$)/3">
                                              <p:val>
                                                <p:fltVal val="0.5"/>
                                              </p:val>
                                            </p:tav>
                                            <p:tav tm="100000">
                                              <p:val>
                                                <p:fltVal val="1"/>
                                              </p:val>
                                            </p:tav>
                                          </p:tavLst>
                                        </p:anim>
                                        <p:anim calcmode="lin" valueType="num">
                                          <p:cBhvr>
                                            <p:cTn id="343" dur="664" tmFilter="0, 0; 0.125,0.2665; 0.25,0.4; 0.375,0.465; 0.5,0.5;  0.625,0.535; 0.75,0.6; 0.875,0.7335; 1,1">
                                              <p:stCondLst>
                                                <p:cond delay="664"/>
                                              </p:stCondLst>
                                            </p:cTn>
                                            <p:tgtEl>
                                              <p:spTgt spid="44"/>
                                            </p:tgtEl>
                                            <p:attrNameLst>
                                              <p:attrName>ppt_y</p:attrName>
                                            </p:attrNameLst>
                                          </p:cBhvr>
                                          <p:tavLst>
                                            <p:tav tm="0" fmla="#ppt_y-sin(pi*$)/9">
                                              <p:val>
                                                <p:fltVal val="0"/>
                                              </p:val>
                                            </p:tav>
                                            <p:tav tm="100000">
                                              <p:val>
                                                <p:fltVal val="1"/>
                                              </p:val>
                                            </p:tav>
                                          </p:tavLst>
                                        </p:anim>
                                        <p:anim calcmode="lin" valueType="num">
                                          <p:cBhvr>
                                            <p:cTn id="344" dur="332" tmFilter="0, 0; 0.125,0.2665; 0.25,0.4; 0.375,0.465; 0.5,0.5;  0.625,0.535; 0.75,0.6; 0.875,0.7335; 1,1">
                                              <p:stCondLst>
                                                <p:cond delay="1324"/>
                                              </p:stCondLst>
                                            </p:cTn>
                                            <p:tgtEl>
                                              <p:spTgt spid="44"/>
                                            </p:tgtEl>
                                            <p:attrNameLst>
                                              <p:attrName>ppt_y</p:attrName>
                                            </p:attrNameLst>
                                          </p:cBhvr>
                                          <p:tavLst>
                                            <p:tav tm="0" fmla="#ppt_y-sin(pi*$)/27">
                                              <p:val>
                                                <p:fltVal val="0"/>
                                              </p:val>
                                            </p:tav>
                                            <p:tav tm="100000">
                                              <p:val>
                                                <p:fltVal val="1"/>
                                              </p:val>
                                            </p:tav>
                                          </p:tavLst>
                                        </p:anim>
                                        <p:anim calcmode="lin" valueType="num">
                                          <p:cBhvr>
                                            <p:cTn id="345" dur="164" tmFilter="0, 0; 0.125,0.2665; 0.25,0.4; 0.375,0.465; 0.5,0.5;  0.625,0.535; 0.75,0.6; 0.875,0.7335; 1,1">
                                              <p:stCondLst>
                                                <p:cond delay="1656"/>
                                              </p:stCondLst>
                                            </p:cTn>
                                            <p:tgtEl>
                                              <p:spTgt spid="44"/>
                                            </p:tgtEl>
                                            <p:attrNameLst>
                                              <p:attrName>ppt_y</p:attrName>
                                            </p:attrNameLst>
                                          </p:cBhvr>
                                          <p:tavLst>
                                            <p:tav tm="0" fmla="#ppt_y-sin(pi*$)/81">
                                              <p:val>
                                                <p:fltVal val="0"/>
                                              </p:val>
                                            </p:tav>
                                            <p:tav tm="100000">
                                              <p:val>
                                                <p:fltVal val="1"/>
                                              </p:val>
                                            </p:tav>
                                          </p:tavLst>
                                        </p:anim>
                                        <p:animScale>
                                          <p:cBhvr>
                                            <p:cTn id="346" dur="26">
                                              <p:stCondLst>
                                                <p:cond delay="650"/>
                                              </p:stCondLst>
                                            </p:cTn>
                                            <p:tgtEl>
                                              <p:spTgt spid="44"/>
                                            </p:tgtEl>
                                          </p:cBhvr>
                                          <p:to x="100000" y="60000"/>
                                        </p:animScale>
                                        <p:animScale>
                                          <p:cBhvr>
                                            <p:cTn id="347" dur="166" decel="50000">
                                              <p:stCondLst>
                                                <p:cond delay="676"/>
                                              </p:stCondLst>
                                            </p:cTn>
                                            <p:tgtEl>
                                              <p:spTgt spid="44"/>
                                            </p:tgtEl>
                                          </p:cBhvr>
                                          <p:to x="100000" y="100000"/>
                                        </p:animScale>
                                        <p:animScale>
                                          <p:cBhvr>
                                            <p:cTn id="348" dur="26">
                                              <p:stCondLst>
                                                <p:cond delay="1312"/>
                                              </p:stCondLst>
                                            </p:cTn>
                                            <p:tgtEl>
                                              <p:spTgt spid="44"/>
                                            </p:tgtEl>
                                          </p:cBhvr>
                                          <p:to x="100000" y="80000"/>
                                        </p:animScale>
                                        <p:animScale>
                                          <p:cBhvr>
                                            <p:cTn id="349" dur="166" decel="50000">
                                              <p:stCondLst>
                                                <p:cond delay="1338"/>
                                              </p:stCondLst>
                                            </p:cTn>
                                            <p:tgtEl>
                                              <p:spTgt spid="44"/>
                                            </p:tgtEl>
                                          </p:cBhvr>
                                          <p:to x="100000" y="100000"/>
                                        </p:animScale>
                                        <p:animScale>
                                          <p:cBhvr>
                                            <p:cTn id="350" dur="26">
                                              <p:stCondLst>
                                                <p:cond delay="1642"/>
                                              </p:stCondLst>
                                            </p:cTn>
                                            <p:tgtEl>
                                              <p:spTgt spid="44"/>
                                            </p:tgtEl>
                                          </p:cBhvr>
                                          <p:to x="100000" y="90000"/>
                                        </p:animScale>
                                        <p:animScale>
                                          <p:cBhvr>
                                            <p:cTn id="351" dur="166" decel="50000">
                                              <p:stCondLst>
                                                <p:cond delay="1668"/>
                                              </p:stCondLst>
                                            </p:cTn>
                                            <p:tgtEl>
                                              <p:spTgt spid="44"/>
                                            </p:tgtEl>
                                          </p:cBhvr>
                                          <p:to x="100000" y="100000"/>
                                        </p:animScale>
                                        <p:animScale>
                                          <p:cBhvr>
                                            <p:cTn id="352" dur="26">
                                              <p:stCondLst>
                                                <p:cond delay="1808"/>
                                              </p:stCondLst>
                                            </p:cTn>
                                            <p:tgtEl>
                                              <p:spTgt spid="44"/>
                                            </p:tgtEl>
                                          </p:cBhvr>
                                          <p:to x="100000" y="95000"/>
                                        </p:animScale>
                                        <p:animScale>
                                          <p:cBhvr>
                                            <p:cTn id="353" dur="166" decel="50000">
                                              <p:stCondLst>
                                                <p:cond delay="1834"/>
                                              </p:stCondLst>
                                            </p:cTn>
                                            <p:tgtEl>
                                              <p:spTgt spid="44"/>
                                            </p:tgtEl>
                                          </p:cBhvr>
                                          <p:to x="100000" y="100000"/>
                                        </p:animScale>
                                      </p:childTnLst>
                                    </p:cTn>
                                  </p:par>
                                  <p:par>
                                    <p:cTn id="354" presetID="26" presetClass="entr" presetSubtype="0" fill="hold" nodeType="withEffect">
                                      <p:stCondLst>
                                        <p:cond delay="7300"/>
                                      </p:stCondLst>
                                      <p:childTnLst>
                                        <p:set>
                                          <p:cBhvr>
                                            <p:cTn id="355" dur="1" fill="hold">
                                              <p:stCondLst>
                                                <p:cond delay="0"/>
                                              </p:stCondLst>
                                            </p:cTn>
                                            <p:tgtEl>
                                              <p:spTgt spid="46"/>
                                            </p:tgtEl>
                                            <p:attrNameLst>
                                              <p:attrName>style.visibility</p:attrName>
                                            </p:attrNameLst>
                                          </p:cBhvr>
                                          <p:to>
                                            <p:strVal val="visible"/>
                                          </p:to>
                                        </p:set>
                                        <p:animEffect transition="in" filter="wipe(down)">
                                          <p:cBhvr>
                                            <p:cTn id="356" dur="580">
                                              <p:stCondLst>
                                                <p:cond delay="0"/>
                                              </p:stCondLst>
                                            </p:cTn>
                                            <p:tgtEl>
                                              <p:spTgt spid="46"/>
                                            </p:tgtEl>
                                          </p:cBhvr>
                                        </p:animEffect>
                                        <p:anim calcmode="lin" valueType="num">
                                          <p:cBhvr>
                                            <p:cTn id="357" dur="1822" tmFilter="0,0; 0.14,0.36; 0.43,0.73; 0.71,0.91; 1.0,1.0">
                                              <p:stCondLst>
                                                <p:cond delay="0"/>
                                              </p:stCondLst>
                                            </p:cTn>
                                            <p:tgtEl>
                                              <p:spTgt spid="46"/>
                                            </p:tgtEl>
                                            <p:attrNameLst>
                                              <p:attrName>ppt_x</p:attrName>
                                            </p:attrNameLst>
                                          </p:cBhvr>
                                          <p:tavLst>
                                            <p:tav tm="0">
                                              <p:val>
                                                <p:strVal val="#ppt_x-0.25"/>
                                              </p:val>
                                            </p:tav>
                                            <p:tav tm="100000">
                                              <p:val>
                                                <p:strVal val="#ppt_x"/>
                                              </p:val>
                                            </p:tav>
                                          </p:tavLst>
                                        </p:anim>
                                        <p:anim calcmode="lin" valueType="num">
                                          <p:cBhvr>
                                            <p:cTn id="358" dur="664" tmFilter="0.0,0.0; 0.25,0.07; 0.50,0.2; 0.75,0.467; 1.0,1.0">
                                              <p:stCondLst>
                                                <p:cond delay="0"/>
                                              </p:stCondLst>
                                            </p:cTn>
                                            <p:tgtEl>
                                              <p:spTgt spid="46"/>
                                            </p:tgtEl>
                                            <p:attrNameLst>
                                              <p:attrName>ppt_y</p:attrName>
                                            </p:attrNameLst>
                                          </p:cBhvr>
                                          <p:tavLst>
                                            <p:tav tm="0" fmla="#ppt_y-sin(pi*$)/3">
                                              <p:val>
                                                <p:fltVal val="0.5"/>
                                              </p:val>
                                            </p:tav>
                                            <p:tav tm="100000">
                                              <p:val>
                                                <p:fltVal val="1"/>
                                              </p:val>
                                            </p:tav>
                                          </p:tavLst>
                                        </p:anim>
                                        <p:anim calcmode="lin" valueType="num">
                                          <p:cBhvr>
                                            <p:cTn id="359" dur="664" tmFilter="0, 0; 0.125,0.2665; 0.25,0.4; 0.375,0.465; 0.5,0.5;  0.625,0.535; 0.75,0.6; 0.875,0.7335; 1,1">
                                              <p:stCondLst>
                                                <p:cond delay="664"/>
                                              </p:stCondLst>
                                            </p:cTn>
                                            <p:tgtEl>
                                              <p:spTgt spid="46"/>
                                            </p:tgtEl>
                                            <p:attrNameLst>
                                              <p:attrName>ppt_y</p:attrName>
                                            </p:attrNameLst>
                                          </p:cBhvr>
                                          <p:tavLst>
                                            <p:tav tm="0" fmla="#ppt_y-sin(pi*$)/9">
                                              <p:val>
                                                <p:fltVal val="0"/>
                                              </p:val>
                                            </p:tav>
                                            <p:tav tm="100000">
                                              <p:val>
                                                <p:fltVal val="1"/>
                                              </p:val>
                                            </p:tav>
                                          </p:tavLst>
                                        </p:anim>
                                        <p:anim calcmode="lin" valueType="num">
                                          <p:cBhvr>
                                            <p:cTn id="360" dur="332" tmFilter="0, 0; 0.125,0.2665; 0.25,0.4; 0.375,0.465; 0.5,0.5;  0.625,0.535; 0.75,0.6; 0.875,0.7335; 1,1">
                                              <p:stCondLst>
                                                <p:cond delay="1324"/>
                                              </p:stCondLst>
                                            </p:cTn>
                                            <p:tgtEl>
                                              <p:spTgt spid="46"/>
                                            </p:tgtEl>
                                            <p:attrNameLst>
                                              <p:attrName>ppt_y</p:attrName>
                                            </p:attrNameLst>
                                          </p:cBhvr>
                                          <p:tavLst>
                                            <p:tav tm="0" fmla="#ppt_y-sin(pi*$)/27">
                                              <p:val>
                                                <p:fltVal val="0"/>
                                              </p:val>
                                            </p:tav>
                                            <p:tav tm="100000">
                                              <p:val>
                                                <p:fltVal val="1"/>
                                              </p:val>
                                            </p:tav>
                                          </p:tavLst>
                                        </p:anim>
                                        <p:anim calcmode="lin" valueType="num">
                                          <p:cBhvr>
                                            <p:cTn id="361" dur="164" tmFilter="0, 0; 0.125,0.2665; 0.25,0.4; 0.375,0.465; 0.5,0.5;  0.625,0.535; 0.75,0.6; 0.875,0.7335; 1,1">
                                              <p:stCondLst>
                                                <p:cond delay="1656"/>
                                              </p:stCondLst>
                                            </p:cTn>
                                            <p:tgtEl>
                                              <p:spTgt spid="46"/>
                                            </p:tgtEl>
                                            <p:attrNameLst>
                                              <p:attrName>ppt_y</p:attrName>
                                            </p:attrNameLst>
                                          </p:cBhvr>
                                          <p:tavLst>
                                            <p:tav tm="0" fmla="#ppt_y-sin(pi*$)/81">
                                              <p:val>
                                                <p:fltVal val="0"/>
                                              </p:val>
                                            </p:tav>
                                            <p:tav tm="100000">
                                              <p:val>
                                                <p:fltVal val="1"/>
                                              </p:val>
                                            </p:tav>
                                          </p:tavLst>
                                        </p:anim>
                                        <p:animScale>
                                          <p:cBhvr>
                                            <p:cTn id="362" dur="26">
                                              <p:stCondLst>
                                                <p:cond delay="650"/>
                                              </p:stCondLst>
                                            </p:cTn>
                                            <p:tgtEl>
                                              <p:spTgt spid="46"/>
                                            </p:tgtEl>
                                          </p:cBhvr>
                                          <p:to x="100000" y="60000"/>
                                        </p:animScale>
                                        <p:animScale>
                                          <p:cBhvr>
                                            <p:cTn id="363" dur="166" decel="50000">
                                              <p:stCondLst>
                                                <p:cond delay="676"/>
                                              </p:stCondLst>
                                            </p:cTn>
                                            <p:tgtEl>
                                              <p:spTgt spid="46"/>
                                            </p:tgtEl>
                                          </p:cBhvr>
                                          <p:to x="100000" y="100000"/>
                                        </p:animScale>
                                        <p:animScale>
                                          <p:cBhvr>
                                            <p:cTn id="364" dur="26">
                                              <p:stCondLst>
                                                <p:cond delay="1312"/>
                                              </p:stCondLst>
                                            </p:cTn>
                                            <p:tgtEl>
                                              <p:spTgt spid="46"/>
                                            </p:tgtEl>
                                          </p:cBhvr>
                                          <p:to x="100000" y="80000"/>
                                        </p:animScale>
                                        <p:animScale>
                                          <p:cBhvr>
                                            <p:cTn id="365" dur="166" decel="50000">
                                              <p:stCondLst>
                                                <p:cond delay="1338"/>
                                              </p:stCondLst>
                                            </p:cTn>
                                            <p:tgtEl>
                                              <p:spTgt spid="46"/>
                                            </p:tgtEl>
                                          </p:cBhvr>
                                          <p:to x="100000" y="100000"/>
                                        </p:animScale>
                                        <p:animScale>
                                          <p:cBhvr>
                                            <p:cTn id="366" dur="26">
                                              <p:stCondLst>
                                                <p:cond delay="1642"/>
                                              </p:stCondLst>
                                            </p:cTn>
                                            <p:tgtEl>
                                              <p:spTgt spid="46"/>
                                            </p:tgtEl>
                                          </p:cBhvr>
                                          <p:to x="100000" y="90000"/>
                                        </p:animScale>
                                        <p:animScale>
                                          <p:cBhvr>
                                            <p:cTn id="367" dur="166" decel="50000">
                                              <p:stCondLst>
                                                <p:cond delay="1668"/>
                                              </p:stCondLst>
                                            </p:cTn>
                                            <p:tgtEl>
                                              <p:spTgt spid="46"/>
                                            </p:tgtEl>
                                          </p:cBhvr>
                                          <p:to x="100000" y="100000"/>
                                        </p:animScale>
                                        <p:animScale>
                                          <p:cBhvr>
                                            <p:cTn id="368" dur="26">
                                              <p:stCondLst>
                                                <p:cond delay="1808"/>
                                              </p:stCondLst>
                                            </p:cTn>
                                            <p:tgtEl>
                                              <p:spTgt spid="46"/>
                                            </p:tgtEl>
                                          </p:cBhvr>
                                          <p:to x="100000" y="95000"/>
                                        </p:animScale>
                                        <p:animScale>
                                          <p:cBhvr>
                                            <p:cTn id="369" dur="166" decel="50000">
                                              <p:stCondLst>
                                                <p:cond delay="1834"/>
                                              </p:stCondLst>
                                            </p:cTn>
                                            <p:tgtEl>
                                              <p:spTgt spid="4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ppt_x"/>
                                              </p:val>
                                            </p:tav>
                                            <p:tav tm="100000">
                                              <p:val>
                                                <p:strVal val="#ppt_x"/>
                                              </p:val>
                                            </p:tav>
                                          </p:tavLst>
                                        </p:anim>
                                        <p:anim calcmode="lin" valueType="num">
                                          <p:cBhvr additive="base">
                                            <p:cTn id="8" dur="20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500"/>
                                      </p:stCondLst>
                                      <p:childTnLst>
                                        <p:set>
                                          <p:cBhvr>
                                            <p:cTn id="10" dur="1" fill="hold">
                                              <p:stCondLst>
                                                <p:cond delay="0"/>
                                              </p:stCondLst>
                                            </p:cTn>
                                            <p:tgtEl>
                                              <p:spTgt spid="48"/>
                                            </p:tgtEl>
                                            <p:attrNameLst>
                                              <p:attrName>style.visibility</p:attrName>
                                            </p:attrNameLst>
                                          </p:cBhvr>
                                          <p:to>
                                            <p:strVal val="visible"/>
                                          </p:to>
                                        </p:set>
                                        <p:anim calcmode="lin" valueType="num">
                                          <p:cBhvr additive="base">
                                            <p:cTn id="11" dur="2000" fill="hold"/>
                                            <p:tgtEl>
                                              <p:spTgt spid="48"/>
                                            </p:tgtEl>
                                            <p:attrNameLst>
                                              <p:attrName>ppt_x</p:attrName>
                                            </p:attrNameLst>
                                          </p:cBhvr>
                                          <p:tavLst>
                                            <p:tav tm="0">
                                              <p:val>
                                                <p:strVal val="#ppt_x"/>
                                              </p:val>
                                            </p:tav>
                                            <p:tav tm="100000">
                                              <p:val>
                                                <p:strVal val="#ppt_x"/>
                                              </p:val>
                                            </p:tav>
                                          </p:tavLst>
                                        </p:anim>
                                        <p:anim calcmode="lin" valueType="num">
                                          <p:cBhvr additive="base">
                                            <p:cTn id="12" dur="2000" fill="hold"/>
                                            <p:tgtEl>
                                              <p:spTgt spid="4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50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2000" fill="hold"/>
                                            <p:tgtEl>
                                              <p:spTgt spid="2"/>
                                            </p:tgtEl>
                                            <p:attrNameLst>
                                              <p:attrName>ppt_x</p:attrName>
                                            </p:attrNameLst>
                                          </p:cBhvr>
                                          <p:tavLst>
                                            <p:tav tm="0">
                                              <p:val>
                                                <p:strVal val="#ppt_x"/>
                                              </p:val>
                                            </p:tav>
                                            <p:tav tm="100000">
                                              <p:val>
                                                <p:strVal val="#ppt_x"/>
                                              </p:val>
                                            </p:tav>
                                          </p:tavLst>
                                        </p:anim>
                                        <p:anim calcmode="lin" valueType="num">
                                          <p:cBhvr additive="base">
                                            <p:cTn id="16" dur="2000" fill="hold"/>
                                            <p:tgtEl>
                                              <p:spTgt spid="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700"/>
                                      </p:stCondLst>
                                      <p:childTnLst>
                                        <p:set>
                                          <p:cBhvr>
                                            <p:cTn id="18" dur="1" fill="hold">
                                              <p:stCondLst>
                                                <p:cond delay="0"/>
                                              </p:stCondLst>
                                            </p:cTn>
                                            <p:tgtEl>
                                              <p:spTgt spid="91"/>
                                            </p:tgtEl>
                                            <p:attrNameLst>
                                              <p:attrName>style.visibility</p:attrName>
                                            </p:attrNameLst>
                                          </p:cBhvr>
                                          <p:to>
                                            <p:strVal val="visible"/>
                                          </p:to>
                                        </p:set>
                                        <p:anim calcmode="lin" valueType="num">
                                          <p:cBhvr additive="base">
                                            <p:cTn id="19" dur="2000" fill="hold"/>
                                            <p:tgtEl>
                                              <p:spTgt spid="91"/>
                                            </p:tgtEl>
                                            <p:attrNameLst>
                                              <p:attrName>ppt_x</p:attrName>
                                            </p:attrNameLst>
                                          </p:cBhvr>
                                          <p:tavLst>
                                            <p:tav tm="0">
                                              <p:val>
                                                <p:strVal val="#ppt_x"/>
                                              </p:val>
                                            </p:tav>
                                            <p:tav tm="100000">
                                              <p:val>
                                                <p:strVal val="#ppt_x"/>
                                              </p:val>
                                            </p:tav>
                                          </p:tavLst>
                                        </p:anim>
                                        <p:anim calcmode="lin" valueType="num">
                                          <p:cBhvr additive="base">
                                            <p:cTn id="20" dur="2000" fill="hold"/>
                                            <p:tgtEl>
                                              <p:spTgt spid="91"/>
                                            </p:tgtEl>
                                            <p:attrNameLst>
                                              <p:attrName>ppt_y</p:attrName>
                                            </p:attrNameLst>
                                          </p:cBhvr>
                                          <p:tavLst>
                                            <p:tav tm="0">
                                              <p:val>
                                                <p:strVal val="1+#ppt_h/2"/>
                                              </p:val>
                                            </p:tav>
                                            <p:tav tm="100000">
                                              <p:val>
                                                <p:strVal val="#ppt_y"/>
                                              </p:val>
                                            </p:tav>
                                          </p:tavLst>
                                        </p:anim>
                                      </p:childTnLst>
                                    </p:cTn>
                                  </p:par>
                                  <p:par>
                                    <p:cTn id="21" presetID="2" presetClass="entr" presetSubtype="8" fill="hold" nodeType="withEffect">
                                      <p:stCondLst>
                                        <p:cond delay="700"/>
                                      </p:stCondLst>
                                      <p:childTnLst>
                                        <p:set>
                                          <p:cBhvr>
                                            <p:cTn id="22" dur="1" fill="hold">
                                              <p:stCondLst>
                                                <p:cond delay="0"/>
                                              </p:stCondLst>
                                            </p:cTn>
                                            <p:tgtEl>
                                              <p:spTgt spid="51"/>
                                            </p:tgtEl>
                                            <p:attrNameLst>
                                              <p:attrName>style.visibility</p:attrName>
                                            </p:attrNameLst>
                                          </p:cBhvr>
                                          <p:to>
                                            <p:strVal val="visible"/>
                                          </p:to>
                                        </p:set>
                                        <p:anim calcmode="lin" valueType="num">
                                          <p:cBhvr additive="base">
                                            <p:cTn id="23" dur="2000" fill="hold"/>
                                            <p:tgtEl>
                                              <p:spTgt spid="51"/>
                                            </p:tgtEl>
                                            <p:attrNameLst>
                                              <p:attrName>ppt_x</p:attrName>
                                            </p:attrNameLst>
                                          </p:cBhvr>
                                          <p:tavLst>
                                            <p:tav tm="0">
                                              <p:val>
                                                <p:strVal val="0-#ppt_w/2"/>
                                              </p:val>
                                            </p:tav>
                                            <p:tav tm="100000">
                                              <p:val>
                                                <p:strVal val="#ppt_x"/>
                                              </p:val>
                                            </p:tav>
                                          </p:tavLst>
                                        </p:anim>
                                        <p:anim calcmode="lin" valueType="num">
                                          <p:cBhvr additive="base">
                                            <p:cTn id="24" dur="2000" fill="hold"/>
                                            <p:tgtEl>
                                              <p:spTgt spid="51"/>
                                            </p:tgtEl>
                                            <p:attrNameLst>
                                              <p:attrName>ppt_y</p:attrName>
                                            </p:attrNameLst>
                                          </p:cBhvr>
                                          <p:tavLst>
                                            <p:tav tm="0">
                                              <p:val>
                                                <p:strVal val="#ppt_y"/>
                                              </p:val>
                                            </p:tav>
                                            <p:tav tm="100000">
                                              <p:val>
                                                <p:strVal val="#ppt_y"/>
                                              </p:val>
                                            </p:tav>
                                          </p:tavLst>
                                        </p:anim>
                                      </p:childTnLst>
                                    </p:cTn>
                                  </p:par>
                                  <p:par>
                                    <p:cTn id="25" presetID="2" presetClass="entr" presetSubtype="4" fill="hold" nodeType="withEffect">
                                      <p:stCondLst>
                                        <p:cond delay="900"/>
                                      </p:stCondLst>
                                      <p:childTnLst>
                                        <p:set>
                                          <p:cBhvr>
                                            <p:cTn id="26" dur="1" fill="hold">
                                              <p:stCondLst>
                                                <p:cond delay="0"/>
                                              </p:stCondLst>
                                            </p:cTn>
                                            <p:tgtEl>
                                              <p:spTgt spid="55"/>
                                            </p:tgtEl>
                                            <p:attrNameLst>
                                              <p:attrName>style.visibility</p:attrName>
                                            </p:attrNameLst>
                                          </p:cBhvr>
                                          <p:to>
                                            <p:strVal val="visible"/>
                                          </p:to>
                                        </p:set>
                                        <p:anim calcmode="lin" valueType="num">
                                          <p:cBhvr additive="base">
                                            <p:cTn id="27" dur="2000" fill="hold"/>
                                            <p:tgtEl>
                                              <p:spTgt spid="55"/>
                                            </p:tgtEl>
                                            <p:attrNameLst>
                                              <p:attrName>ppt_x</p:attrName>
                                            </p:attrNameLst>
                                          </p:cBhvr>
                                          <p:tavLst>
                                            <p:tav tm="0">
                                              <p:val>
                                                <p:strVal val="#ppt_x"/>
                                              </p:val>
                                            </p:tav>
                                            <p:tav tm="100000">
                                              <p:val>
                                                <p:strVal val="#ppt_x"/>
                                              </p:val>
                                            </p:tav>
                                          </p:tavLst>
                                        </p:anim>
                                        <p:anim calcmode="lin" valueType="num">
                                          <p:cBhvr additive="base">
                                            <p:cTn id="28" dur="2000" fill="hold"/>
                                            <p:tgtEl>
                                              <p:spTgt spid="55"/>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1300"/>
                                      </p:stCondLst>
                                      <p:childTnLst>
                                        <p:set>
                                          <p:cBhvr>
                                            <p:cTn id="30" dur="1" fill="hold">
                                              <p:stCondLst>
                                                <p:cond delay="0"/>
                                              </p:stCondLst>
                                            </p:cTn>
                                            <p:tgtEl>
                                              <p:spTgt spid="60"/>
                                            </p:tgtEl>
                                            <p:attrNameLst>
                                              <p:attrName>style.visibility</p:attrName>
                                            </p:attrNameLst>
                                          </p:cBhvr>
                                          <p:to>
                                            <p:strVal val="visible"/>
                                          </p:to>
                                        </p:set>
                                        <p:anim calcmode="lin" valueType="num">
                                          <p:cBhvr additive="base">
                                            <p:cTn id="31" dur="2000" fill="hold"/>
                                            <p:tgtEl>
                                              <p:spTgt spid="60"/>
                                            </p:tgtEl>
                                            <p:attrNameLst>
                                              <p:attrName>ppt_x</p:attrName>
                                            </p:attrNameLst>
                                          </p:cBhvr>
                                          <p:tavLst>
                                            <p:tav tm="0">
                                              <p:val>
                                                <p:strVal val="#ppt_x"/>
                                              </p:val>
                                            </p:tav>
                                            <p:tav tm="100000">
                                              <p:val>
                                                <p:strVal val="#ppt_x"/>
                                              </p:val>
                                            </p:tav>
                                          </p:tavLst>
                                        </p:anim>
                                        <p:anim calcmode="lin" valueType="num">
                                          <p:cBhvr additive="base">
                                            <p:cTn id="32" dur="2000" fill="hold"/>
                                            <p:tgtEl>
                                              <p:spTgt spid="60"/>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2200"/>
                                      </p:stCondLst>
                                      <p:childTnLst>
                                        <p:set>
                                          <p:cBhvr>
                                            <p:cTn id="34" dur="1" fill="hold">
                                              <p:stCondLst>
                                                <p:cond delay="0"/>
                                              </p:stCondLst>
                                            </p:cTn>
                                            <p:tgtEl>
                                              <p:spTgt spid="68"/>
                                            </p:tgtEl>
                                            <p:attrNameLst>
                                              <p:attrName>style.visibility</p:attrName>
                                            </p:attrNameLst>
                                          </p:cBhvr>
                                          <p:to>
                                            <p:strVal val="visible"/>
                                          </p:to>
                                        </p:set>
                                        <p:anim calcmode="lin" valueType="num">
                                          <p:cBhvr additive="base">
                                            <p:cTn id="35" dur="2000" fill="hold"/>
                                            <p:tgtEl>
                                              <p:spTgt spid="68"/>
                                            </p:tgtEl>
                                            <p:attrNameLst>
                                              <p:attrName>ppt_x</p:attrName>
                                            </p:attrNameLst>
                                          </p:cBhvr>
                                          <p:tavLst>
                                            <p:tav tm="0">
                                              <p:val>
                                                <p:strVal val="#ppt_x"/>
                                              </p:val>
                                            </p:tav>
                                            <p:tav tm="100000">
                                              <p:val>
                                                <p:strVal val="#ppt_x"/>
                                              </p:val>
                                            </p:tav>
                                          </p:tavLst>
                                        </p:anim>
                                        <p:anim calcmode="lin" valueType="num">
                                          <p:cBhvr additive="base">
                                            <p:cTn id="36" dur="2000" fill="hold"/>
                                            <p:tgtEl>
                                              <p:spTgt spid="68"/>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1800"/>
                                      </p:stCondLst>
                                      <p:childTnLst>
                                        <p:set>
                                          <p:cBhvr>
                                            <p:cTn id="38" dur="1" fill="hold">
                                              <p:stCondLst>
                                                <p:cond delay="0"/>
                                              </p:stCondLst>
                                            </p:cTn>
                                            <p:tgtEl>
                                              <p:spTgt spid="64"/>
                                            </p:tgtEl>
                                            <p:attrNameLst>
                                              <p:attrName>style.visibility</p:attrName>
                                            </p:attrNameLst>
                                          </p:cBhvr>
                                          <p:to>
                                            <p:strVal val="visible"/>
                                          </p:to>
                                        </p:set>
                                        <p:anim calcmode="lin" valueType="num">
                                          <p:cBhvr additive="base">
                                            <p:cTn id="39" dur="2000" fill="hold"/>
                                            <p:tgtEl>
                                              <p:spTgt spid="64"/>
                                            </p:tgtEl>
                                            <p:attrNameLst>
                                              <p:attrName>ppt_x</p:attrName>
                                            </p:attrNameLst>
                                          </p:cBhvr>
                                          <p:tavLst>
                                            <p:tav tm="0">
                                              <p:val>
                                                <p:strVal val="#ppt_x"/>
                                              </p:val>
                                            </p:tav>
                                            <p:tav tm="100000">
                                              <p:val>
                                                <p:strVal val="#ppt_x"/>
                                              </p:val>
                                            </p:tav>
                                          </p:tavLst>
                                        </p:anim>
                                        <p:anim calcmode="lin" valueType="num">
                                          <p:cBhvr additive="base">
                                            <p:cTn id="40" dur="2000" fill="hold"/>
                                            <p:tgtEl>
                                              <p:spTgt spid="64"/>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1800"/>
                                      </p:stCondLst>
                                      <p:childTnLst>
                                        <p:set>
                                          <p:cBhvr>
                                            <p:cTn id="42" dur="1" fill="hold">
                                              <p:stCondLst>
                                                <p:cond delay="0"/>
                                              </p:stCondLst>
                                            </p:cTn>
                                            <p:tgtEl>
                                              <p:spTgt spid="72"/>
                                            </p:tgtEl>
                                            <p:attrNameLst>
                                              <p:attrName>style.visibility</p:attrName>
                                            </p:attrNameLst>
                                          </p:cBhvr>
                                          <p:to>
                                            <p:strVal val="visible"/>
                                          </p:to>
                                        </p:set>
                                        <p:anim calcmode="lin" valueType="num">
                                          <p:cBhvr additive="base">
                                            <p:cTn id="43" dur="2000" fill="hold"/>
                                            <p:tgtEl>
                                              <p:spTgt spid="72"/>
                                            </p:tgtEl>
                                            <p:attrNameLst>
                                              <p:attrName>ppt_x</p:attrName>
                                            </p:attrNameLst>
                                          </p:cBhvr>
                                          <p:tavLst>
                                            <p:tav tm="0">
                                              <p:val>
                                                <p:strVal val="#ppt_x"/>
                                              </p:val>
                                            </p:tav>
                                            <p:tav tm="100000">
                                              <p:val>
                                                <p:strVal val="#ppt_x"/>
                                              </p:val>
                                            </p:tav>
                                          </p:tavLst>
                                        </p:anim>
                                        <p:anim calcmode="lin" valueType="num">
                                          <p:cBhvr additive="base">
                                            <p:cTn id="44" dur="2000" fill="hold"/>
                                            <p:tgtEl>
                                              <p:spTgt spid="72"/>
                                            </p:tgtEl>
                                            <p:attrNameLst>
                                              <p:attrName>ppt_y</p:attrName>
                                            </p:attrNameLst>
                                          </p:cBhvr>
                                          <p:tavLst>
                                            <p:tav tm="0">
                                              <p:val>
                                                <p:strVal val="1+#ppt_h/2"/>
                                              </p:val>
                                            </p:tav>
                                            <p:tav tm="100000">
                                              <p:val>
                                                <p:strVal val="#ppt_y"/>
                                              </p:val>
                                            </p:tav>
                                          </p:tavLst>
                                        </p:anim>
                                      </p:childTnLst>
                                    </p:cTn>
                                  </p:par>
                                  <p:par>
                                    <p:cTn id="45" presetID="26" presetClass="entr" presetSubtype="0" fill="hold" grpId="0" nodeType="with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wipe(down)">
                                          <p:cBhvr>
                                            <p:cTn id="47" dur="580">
                                              <p:stCondLst>
                                                <p:cond delay="0"/>
                                              </p:stCondLst>
                                            </p:cTn>
                                            <p:tgtEl>
                                              <p:spTgt spid="3"/>
                                            </p:tgtEl>
                                          </p:cBhvr>
                                        </p:animEffect>
                                        <p:anim calcmode="lin" valueType="num">
                                          <p:cBhvr>
                                            <p:cTn id="4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53" dur="26">
                                              <p:stCondLst>
                                                <p:cond delay="650"/>
                                              </p:stCondLst>
                                            </p:cTn>
                                            <p:tgtEl>
                                              <p:spTgt spid="3"/>
                                            </p:tgtEl>
                                          </p:cBhvr>
                                          <p:to x="100000" y="60000"/>
                                        </p:animScale>
                                        <p:animScale>
                                          <p:cBhvr>
                                            <p:cTn id="54" dur="166" decel="50000">
                                              <p:stCondLst>
                                                <p:cond delay="676"/>
                                              </p:stCondLst>
                                            </p:cTn>
                                            <p:tgtEl>
                                              <p:spTgt spid="3"/>
                                            </p:tgtEl>
                                          </p:cBhvr>
                                          <p:to x="100000" y="100000"/>
                                        </p:animScale>
                                        <p:animScale>
                                          <p:cBhvr>
                                            <p:cTn id="55" dur="26">
                                              <p:stCondLst>
                                                <p:cond delay="1312"/>
                                              </p:stCondLst>
                                            </p:cTn>
                                            <p:tgtEl>
                                              <p:spTgt spid="3"/>
                                            </p:tgtEl>
                                          </p:cBhvr>
                                          <p:to x="100000" y="80000"/>
                                        </p:animScale>
                                        <p:animScale>
                                          <p:cBhvr>
                                            <p:cTn id="56" dur="166" decel="50000">
                                              <p:stCondLst>
                                                <p:cond delay="1338"/>
                                              </p:stCondLst>
                                            </p:cTn>
                                            <p:tgtEl>
                                              <p:spTgt spid="3"/>
                                            </p:tgtEl>
                                          </p:cBhvr>
                                          <p:to x="100000" y="100000"/>
                                        </p:animScale>
                                        <p:animScale>
                                          <p:cBhvr>
                                            <p:cTn id="57" dur="26">
                                              <p:stCondLst>
                                                <p:cond delay="1642"/>
                                              </p:stCondLst>
                                            </p:cTn>
                                            <p:tgtEl>
                                              <p:spTgt spid="3"/>
                                            </p:tgtEl>
                                          </p:cBhvr>
                                          <p:to x="100000" y="90000"/>
                                        </p:animScale>
                                        <p:animScale>
                                          <p:cBhvr>
                                            <p:cTn id="58" dur="166" decel="50000">
                                              <p:stCondLst>
                                                <p:cond delay="1668"/>
                                              </p:stCondLst>
                                            </p:cTn>
                                            <p:tgtEl>
                                              <p:spTgt spid="3"/>
                                            </p:tgtEl>
                                          </p:cBhvr>
                                          <p:to x="100000" y="100000"/>
                                        </p:animScale>
                                        <p:animScale>
                                          <p:cBhvr>
                                            <p:cTn id="59" dur="26">
                                              <p:stCondLst>
                                                <p:cond delay="1808"/>
                                              </p:stCondLst>
                                            </p:cTn>
                                            <p:tgtEl>
                                              <p:spTgt spid="3"/>
                                            </p:tgtEl>
                                          </p:cBhvr>
                                          <p:to x="100000" y="95000"/>
                                        </p:animScale>
                                        <p:animScale>
                                          <p:cBhvr>
                                            <p:cTn id="60" dur="166" decel="50000">
                                              <p:stCondLst>
                                                <p:cond delay="1834"/>
                                              </p:stCondLst>
                                            </p:cTn>
                                            <p:tgtEl>
                                              <p:spTgt spid="3"/>
                                            </p:tgtEl>
                                          </p:cBhvr>
                                          <p:to x="100000" y="100000"/>
                                        </p:animScale>
                                      </p:childTnLst>
                                    </p:cTn>
                                  </p:par>
                                  <p:par>
                                    <p:cTn id="61" presetID="26" presetClass="entr" presetSubtype="0" fill="hold" nodeType="withEffect">
                                      <p:stCondLst>
                                        <p:cond delay="0"/>
                                      </p:stCondLst>
                                      <p:childTnLst>
                                        <p:set>
                                          <p:cBhvr>
                                            <p:cTn id="62" dur="1" fill="hold">
                                              <p:stCondLst>
                                                <p:cond delay="0"/>
                                              </p:stCondLst>
                                            </p:cTn>
                                            <p:tgtEl>
                                              <p:spTgt spid="89"/>
                                            </p:tgtEl>
                                            <p:attrNameLst>
                                              <p:attrName>style.visibility</p:attrName>
                                            </p:attrNameLst>
                                          </p:cBhvr>
                                          <p:to>
                                            <p:strVal val="visible"/>
                                          </p:to>
                                        </p:set>
                                        <p:animEffect transition="in" filter="wipe(down)">
                                          <p:cBhvr>
                                            <p:cTn id="63" dur="580">
                                              <p:stCondLst>
                                                <p:cond delay="0"/>
                                              </p:stCondLst>
                                            </p:cTn>
                                            <p:tgtEl>
                                              <p:spTgt spid="89"/>
                                            </p:tgtEl>
                                          </p:cBhvr>
                                        </p:animEffect>
                                        <p:anim calcmode="lin" valueType="num">
                                          <p:cBhvr>
                                            <p:cTn id="64" dur="1822" tmFilter="0,0; 0.14,0.36; 0.43,0.73; 0.71,0.91; 1.0,1.0">
                                              <p:stCondLst>
                                                <p:cond delay="0"/>
                                              </p:stCondLst>
                                            </p:cTn>
                                            <p:tgtEl>
                                              <p:spTgt spid="89"/>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89"/>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89"/>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89"/>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89"/>
                                            </p:tgtEl>
                                            <p:attrNameLst>
                                              <p:attrName>ppt_y</p:attrName>
                                            </p:attrNameLst>
                                          </p:cBhvr>
                                          <p:tavLst>
                                            <p:tav tm="0" fmla="#ppt_y-sin(pi*$)/81">
                                              <p:val>
                                                <p:fltVal val="0"/>
                                              </p:val>
                                            </p:tav>
                                            <p:tav tm="100000">
                                              <p:val>
                                                <p:fltVal val="1"/>
                                              </p:val>
                                            </p:tav>
                                          </p:tavLst>
                                        </p:anim>
                                        <p:animScale>
                                          <p:cBhvr>
                                            <p:cTn id="69" dur="26">
                                              <p:stCondLst>
                                                <p:cond delay="650"/>
                                              </p:stCondLst>
                                            </p:cTn>
                                            <p:tgtEl>
                                              <p:spTgt spid="89"/>
                                            </p:tgtEl>
                                          </p:cBhvr>
                                          <p:to x="100000" y="60000"/>
                                        </p:animScale>
                                        <p:animScale>
                                          <p:cBhvr>
                                            <p:cTn id="70" dur="166" decel="50000">
                                              <p:stCondLst>
                                                <p:cond delay="676"/>
                                              </p:stCondLst>
                                            </p:cTn>
                                            <p:tgtEl>
                                              <p:spTgt spid="89"/>
                                            </p:tgtEl>
                                          </p:cBhvr>
                                          <p:to x="100000" y="100000"/>
                                        </p:animScale>
                                        <p:animScale>
                                          <p:cBhvr>
                                            <p:cTn id="71" dur="26">
                                              <p:stCondLst>
                                                <p:cond delay="1312"/>
                                              </p:stCondLst>
                                            </p:cTn>
                                            <p:tgtEl>
                                              <p:spTgt spid="89"/>
                                            </p:tgtEl>
                                          </p:cBhvr>
                                          <p:to x="100000" y="80000"/>
                                        </p:animScale>
                                        <p:animScale>
                                          <p:cBhvr>
                                            <p:cTn id="72" dur="166" decel="50000">
                                              <p:stCondLst>
                                                <p:cond delay="1338"/>
                                              </p:stCondLst>
                                            </p:cTn>
                                            <p:tgtEl>
                                              <p:spTgt spid="89"/>
                                            </p:tgtEl>
                                          </p:cBhvr>
                                          <p:to x="100000" y="100000"/>
                                        </p:animScale>
                                        <p:animScale>
                                          <p:cBhvr>
                                            <p:cTn id="73" dur="26">
                                              <p:stCondLst>
                                                <p:cond delay="1642"/>
                                              </p:stCondLst>
                                            </p:cTn>
                                            <p:tgtEl>
                                              <p:spTgt spid="89"/>
                                            </p:tgtEl>
                                          </p:cBhvr>
                                          <p:to x="100000" y="90000"/>
                                        </p:animScale>
                                        <p:animScale>
                                          <p:cBhvr>
                                            <p:cTn id="74" dur="166" decel="50000">
                                              <p:stCondLst>
                                                <p:cond delay="1668"/>
                                              </p:stCondLst>
                                            </p:cTn>
                                            <p:tgtEl>
                                              <p:spTgt spid="89"/>
                                            </p:tgtEl>
                                          </p:cBhvr>
                                          <p:to x="100000" y="100000"/>
                                        </p:animScale>
                                        <p:animScale>
                                          <p:cBhvr>
                                            <p:cTn id="75" dur="26">
                                              <p:stCondLst>
                                                <p:cond delay="1808"/>
                                              </p:stCondLst>
                                            </p:cTn>
                                            <p:tgtEl>
                                              <p:spTgt spid="89"/>
                                            </p:tgtEl>
                                          </p:cBhvr>
                                          <p:to x="100000" y="95000"/>
                                        </p:animScale>
                                        <p:animScale>
                                          <p:cBhvr>
                                            <p:cTn id="76" dur="166" decel="50000">
                                              <p:stCondLst>
                                                <p:cond delay="1834"/>
                                              </p:stCondLst>
                                            </p:cTn>
                                            <p:tgtEl>
                                              <p:spTgt spid="89"/>
                                            </p:tgtEl>
                                          </p:cBhvr>
                                          <p:to x="100000" y="100000"/>
                                        </p:animScale>
                                      </p:childTnLst>
                                    </p:cTn>
                                  </p:par>
                                  <p:par>
                                    <p:cTn id="77" presetID="2" presetClass="entr" presetSubtype="12" fill="hold" nodeType="withEffect">
                                      <p:stCondLst>
                                        <p:cond delay="3000"/>
                                      </p:stCondLst>
                                      <p:childTnLst>
                                        <p:set>
                                          <p:cBhvr>
                                            <p:cTn id="78" dur="1" fill="hold">
                                              <p:stCondLst>
                                                <p:cond delay="0"/>
                                              </p:stCondLst>
                                            </p:cTn>
                                            <p:tgtEl>
                                              <p:spTgt spid="83"/>
                                            </p:tgtEl>
                                            <p:attrNameLst>
                                              <p:attrName>style.visibility</p:attrName>
                                            </p:attrNameLst>
                                          </p:cBhvr>
                                          <p:to>
                                            <p:strVal val="visible"/>
                                          </p:to>
                                        </p:set>
                                        <p:anim calcmode="lin" valueType="num">
                                          <p:cBhvr additive="base">
                                            <p:cTn id="79" dur="2000" fill="hold"/>
                                            <p:tgtEl>
                                              <p:spTgt spid="83"/>
                                            </p:tgtEl>
                                            <p:attrNameLst>
                                              <p:attrName>ppt_x</p:attrName>
                                            </p:attrNameLst>
                                          </p:cBhvr>
                                          <p:tavLst>
                                            <p:tav tm="0">
                                              <p:val>
                                                <p:strVal val="0-#ppt_w/2"/>
                                              </p:val>
                                            </p:tav>
                                            <p:tav tm="100000">
                                              <p:val>
                                                <p:strVal val="#ppt_x"/>
                                              </p:val>
                                            </p:tav>
                                          </p:tavLst>
                                        </p:anim>
                                        <p:anim calcmode="lin" valueType="num">
                                          <p:cBhvr additive="base">
                                            <p:cTn id="80" dur="2000" fill="hold"/>
                                            <p:tgtEl>
                                              <p:spTgt spid="83"/>
                                            </p:tgtEl>
                                            <p:attrNameLst>
                                              <p:attrName>ppt_y</p:attrName>
                                            </p:attrNameLst>
                                          </p:cBhvr>
                                          <p:tavLst>
                                            <p:tav tm="0">
                                              <p:val>
                                                <p:strVal val="1+#ppt_h/2"/>
                                              </p:val>
                                            </p:tav>
                                            <p:tav tm="100000">
                                              <p:val>
                                                <p:strVal val="#ppt_y"/>
                                              </p:val>
                                            </p:tav>
                                          </p:tavLst>
                                        </p:anim>
                                      </p:childTnLst>
                                    </p:cTn>
                                  </p:par>
                                  <p:par>
                                    <p:cTn id="81" presetID="2" presetClass="entr" presetSubtype="12" fill="hold" nodeType="withEffect">
                                      <p:stCondLst>
                                        <p:cond delay="3200"/>
                                      </p:stCondLst>
                                      <p:childTnLst>
                                        <p:set>
                                          <p:cBhvr>
                                            <p:cTn id="82" dur="1" fill="hold">
                                              <p:stCondLst>
                                                <p:cond delay="0"/>
                                              </p:stCondLst>
                                            </p:cTn>
                                            <p:tgtEl>
                                              <p:spTgt spid="85"/>
                                            </p:tgtEl>
                                            <p:attrNameLst>
                                              <p:attrName>style.visibility</p:attrName>
                                            </p:attrNameLst>
                                          </p:cBhvr>
                                          <p:to>
                                            <p:strVal val="visible"/>
                                          </p:to>
                                        </p:set>
                                        <p:anim calcmode="lin" valueType="num">
                                          <p:cBhvr additive="base">
                                            <p:cTn id="83" dur="2000" fill="hold"/>
                                            <p:tgtEl>
                                              <p:spTgt spid="85"/>
                                            </p:tgtEl>
                                            <p:attrNameLst>
                                              <p:attrName>ppt_x</p:attrName>
                                            </p:attrNameLst>
                                          </p:cBhvr>
                                          <p:tavLst>
                                            <p:tav tm="0">
                                              <p:val>
                                                <p:strVal val="0-#ppt_w/2"/>
                                              </p:val>
                                            </p:tav>
                                            <p:tav tm="100000">
                                              <p:val>
                                                <p:strVal val="#ppt_x"/>
                                              </p:val>
                                            </p:tav>
                                          </p:tavLst>
                                        </p:anim>
                                        <p:anim calcmode="lin" valueType="num">
                                          <p:cBhvr additive="base">
                                            <p:cTn id="84" dur="2000" fill="hold"/>
                                            <p:tgtEl>
                                              <p:spTgt spid="85"/>
                                            </p:tgtEl>
                                            <p:attrNameLst>
                                              <p:attrName>ppt_y</p:attrName>
                                            </p:attrNameLst>
                                          </p:cBhvr>
                                          <p:tavLst>
                                            <p:tav tm="0">
                                              <p:val>
                                                <p:strVal val="1+#ppt_h/2"/>
                                              </p:val>
                                            </p:tav>
                                            <p:tav tm="100000">
                                              <p:val>
                                                <p:strVal val="#ppt_y"/>
                                              </p:val>
                                            </p:tav>
                                          </p:tavLst>
                                        </p:anim>
                                      </p:childTnLst>
                                    </p:cTn>
                                  </p:par>
                                  <p:par>
                                    <p:cTn id="85" presetID="2" presetClass="entr" presetSubtype="12" fill="hold" nodeType="withEffect">
                                      <p:stCondLst>
                                        <p:cond delay="3400"/>
                                      </p:stCondLst>
                                      <p:childTnLst>
                                        <p:set>
                                          <p:cBhvr>
                                            <p:cTn id="86" dur="1" fill="hold">
                                              <p:stCondLst>
                                                <p:cond delay="0"/>
                                              </p:stCondLst>
                                            </p:cTn>
                                            <p:tgtEl>
                                              <p:spTgt spid="87"/>
                                            </p:tgtEl>
                                            <p:attrNameLst>
                                              <p:attrName>style.visibility</p:attrName>
                                            </p:attrNameLst>
                                          </p:cBhvr>
                                          <p:to>
                                            <p:strVal val="visible"/>
                                          </p:to>
                                        </p:set>
                                        <p:anim calcmode="lin" valueType="num">
                                          <p:cBhvr additive="base">
                                            <p:cTn id="87" dur="2000" fill="hold"/>
                                            <p:tgtEl>
                                              <p:spTgt spid="87"/>
                                            </p:tgtEl>
                                            <p:attrNameLst>
                                              <p:attrName>ppt_x</p:attrName>
                                            </p:attrNameLst>
                                          </p:cBhvr>
                                          <p:tavLst>
                                            <p:tav tm="0">
                                              <p:val>
                                                <p:strVal val="0-#ppt_w/2"/>
                                              </p:val>
                                            </p:tav>
                                            <p:tav tm="100000">
                                              <p:val>
                                                <p:strVal val="#ppt_x"/>
                                              </p:val>
                                            </p:tav>
                                          </p:tavLst>
                                        </p:anim>
                                        <p:anim calcmode="lin" valueType="num">
                                          <p:cBhvr additive="base">
                                            <p:cTn id="88" dur="2000" fill="hold"/>
                                            <p:tgtEl>
                                              <p:spTgt spid="87"/>
                                            </p:tgtEl>
                                            <p:attrNameLst>
                                              <p:attrName>ppt_y</p:attrName>
                                            </p:attrNameLst>
                                          </p:cBhvr>
                                          <p:tavLst>
                                            <p:tav tm="0">
                                              <p:val>
                                                <p:strVal val="1+#ppt_h/2"/>
                                              </p:val>
                                            </p:tav>
                                            <p:tav tm="100000">
                                              <p:val>
                                                <p:strVal val="#ppt_y"/>
                                              </p:val>
                                            </p:tav>
                                          </p:tavLst>
                                        </p:anim>
                                      </p:childTnLst>
                                    </p:cTn>
                                  </p:par>
                                  <p:par>
                                    <p:cTn id="89" presetID="22" presetClass="entr" presetSubtype="4" fill="hold" nodeType="withEffect">
                                      <p:stCondLst>
                                        <p:cond delay="3600"/>
                                      </p:stCondLst>
                                      <p:childTnLst>
                                        <p:set>
                                          <p:cBhvr>
                                            <p:cTn id="90" dur="1" fill="hold">
                                              <p:stCondLst>
                                                <p:cond delay="0"/>
                                              </p:stCondLst>
                                            </p:cTn>
                                            <p:tgtEl>
                                              <p:spTgt spid="76"/>
                                            </p:tgtEl>
                                            <p:attrNameLst>
                                              <p:attrName>style.visibility</p:attrName>
                                            </p:attrNameLst>
                                          </p:cBhvr>
                                          <p:to>
                                            <p:strVal val="visible"/>
                                          </p:to>
                                        </p:set>
                                        <p:animEffect transition="in" filter="wipe(down)">
                                          <p:cBhvr>
                                            <p:cTn id="91" dur="1000"/>
                                            <p:tgtEl>
                                              <p:spTgt spid="76"/>
                                            </p:tgtEl>
                                          </p:cBhvr>
                                        </p:animEffect>
                                      </p:childTnLst>
                                    </p:cTn>
                                  </p:par>
                                  <p:par>
                                    <p:cTn id="92" presetID="22" presetClass="entr" presetSubtype="4" fill="hold" nodeType="withEffect">
                                      <p:stCondLst>
                                        <p:cond delay="4000"/>
                                      </p:stCondLst>
                                      <p:childTnLst>
                                        <p:set>
                                          <p:cBhvr>
                                            <p:cTn id="93" dur="1" fill="hold">
                                              <p:stCondLst>
                                                <p:cond delay="0"/>
                                              </p:stCondLst>
                                            </p:cTn>
                                            <p:tgtEl>
                                              <p:spTgt spid="79"/>
                                            </p:tgtEl>
                                            <p:attrNameLst>
                                              <p:attrName>style.visibility</p:attrName>
                                            </p:attrNameLst>
                                          </p:cBhvr>
                                          <p:to>
                                            <p:strVal val="visible"/>
                                          </p:to>
                                        </p:set>
                                        <p:animEffect transition="in" filter="wipe(down)">
                                          <p:cBhvr>
                                            <p:cTn id="94" dur="1000"/>
                                            <p:tgtEl>
                                              <p:spTgt spid="79"/>
                                            </p:tgtEl>
                                          </p:cBhvr>
                                        </p:animEffect>
                                      </p:childTnLst>
                                    </p:cTn>
                                  </p:par>
                                  <p:par>
                                    <p:cTn id="95" presetID="22" presetClass="entr" presetSubtype="4" fill="hold" nodeType="withEffect">
                                      <p:stCondLst>
                                        <p:cond delay="4200"/>
                                      </p:stCondLst>
                                      <p:childTnLst>
                                        <p:set>
                                          <p:cBhvr>
                                            <p:cTn id="96" dur="1" fill="hold">
                                              <p:stCondLst>
                                                <p:cond delay="0"/>
                                              </p:stCondLst>
                                            </p:cTn>
                                            <p:tgtEl>
                                              <p:spTgt spid="81"/>
                                            </p:tgtEl>
                                            <p:attrNameLst>
                                              <p:attrName>style.visibility</p:attrName>
                                            </p:attrNameLst>
                                          </p:cBhvr>
                                          <p:to>
                                            <p:strVal val="visible"/>
                                          </p:to>
                                        </p:set>
                                        <p:animEffect transition="in" filter="wipe(down)">
                                          <p:cBhvr>
                                            <p:cTn id="97" dur="1000"/>
                                            <p:tgtEl>
                                              <p:spTgt spid="81"/>
                                            </p:tgtEl>
                                          </p:cBhvr>
                                        </p:animEffect>
                                      </p:childTnLst>
                                    </p:cTn>
                                  </p:par>
                                  <p:par>
                                    <p:cTn id="98" presetID="26" presetClass="entr" presetSubtype="0" fill="hold" nodeType="withEffect">
                                      <p:stCondLst>
                                        <p:cond delay="4500"/>
                                      </p:stCondLst>
                                      <p:childTnLst>
                                        <p:set>
                                          <p:cBhvr>
                                            <p:cTn id="99" dur="1" fill="hold">
                                              <p:stCondLst>
                                                <p:cond delay="0"/>
                                              </p:stCondLst>
                                            </p:cTn>
                                            <p:tgtEl>
                                              <p:spTgt spid="9"/>
                                            </p:tgtEl>
                                            <p:attrNameLst>
                                              <p:attrName>style.visibility</p:attrName>
                                            </p:attrNameLst>
                                          </p:cBhvr>
                                          <p:to>
                                            <p:strVal val="visible"/>
                                          </p:to>
                                        </p:set>
                                        <p:animEffect transition="in" filter="wipe(down)">
                                          <p:cBhvr>
                                            <p:cTn id="100" dur="580">
                                              <p:stCondLst>
                                                <p:cond delay="0"/>
                                              </p:stCondLst>
                                            </p:cTn>
                                            <p:tgtEl>
                                              <p:spTgt spid="9"/>
                                            </p:tgtEl>
                                          </p:cBhvr>
                                        </p:animEffect>
                                        <p:anim calcmode="lin" valueType="num">
                                          <p:cBhvr>
                                            <p:cTn id="101"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02"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3"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04"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05"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06" dur="26">
                                              <p:stCondLst>
                                                <p:cond delay="650"/>
                                              </p:stCondLst>
                                            </p:cTn>
                                            <p:tgtEl>
                                              <p:spTgt spid="9"/>
                                            </p:tgtEl>
                                          </p:cBhvr>
                                          <p:to x="100000" y="60000"/>
                                        </p:animScale>
                                        <p:animScale>
                                          <p:cBhvr>
                                            <p:cTn id="107" dur="166" decel="50000">
                                              <p:stCondLst>
                                                <p:cond delay="676"/>
                                              </p:stCondLst>
                                            </p:cTn>
                                            <p:tgtEl>
                                              <p:spTgt spid="9"/>
                                            </p:tgtEl>
                                          </p:cBhvr>
                                          <p:to x="100000" y="100000"/>
                                        </p:animScale>
                                        <p:animScale>
                                          <p:cBhvr>
                                            <p:cTn id="108" dur="26">
                                              <p:stCondLst>
                                                <p:cond delay="1312"/>
                                              </p:stCondLst>
                                            </p:cTn>
                                            <p:tgtEl>
                                              <p:spTgt spid="9"/>
                                            </p:tgtEl>
                                          </p:cBhvr>
                                          <p:to x="100000" y="80000"/>
                                        </p:animScale>
                                        <p:animScale>
                                          <p:cBhvr>
                                            <p:cTn id="109" dur="166" decel="50000">
                                              <p:stCondLst>
                                                <p:cond delay="1338"/>
                                              </p:stCondLst>
                                            </p:cTn>
                                            <p:tgtEl>
                                              <p:spTgt spid="9"/>
                                            </p:tgtEl>
                                          </p:cBhvr>
                                          <p:to x="100000" y="100000"/>
                                        </p:animScale>
                                        <p:animScale>
                                          <p:cBhvr>
                                            <p:cTn id="110" dur="26">
                                              <p:stCondLst>
                                                <p:cond delay="1642"/>
                                              </p:stCondLst>
                                            </p:cTn>
                                            <p:tgtEl>
                                              <p:spTgt spid="9"/>
                                            </p:tgtEl>
                                          </p:cBhvr>
                                          <p:to x="100000" y="90000"/>
                                        </p:animScale>
                                        <p:animScale>
                                          <p:cBhvr>
                                            <p:cTn id="111" dur="166" decel="50000">
                                              <p:stCondLst>
                                                <p:cond delay="1668"/>
                                              </p:stCondLst>
                                            </p:cTn>
                                            <p:tgtEl>
                                              <p:spTgt spid="9"/>
                                            </p:tgtEl>
                                          </p:cBhvr>
                                          <p:to x="100000" y="100000"/>
                                        </p:animScale>
                                        <p:animScale>
                                          <p:cBhvr>
                                            <p:cTn id="112" dur="26">
                                              <p:stCondLst>
                                                <p:cond delay="1808"/>
                                              </p:stCondLst>
                                            </p:cTn>
                                            <p:tgtEl>
                                              <p:spTgt spid="9"/>
                                            </p:tgtEl>
                                          </p:cBhvr>
                                          <p:to x="100000" y="95000"/>
                                        </p:animScale>
                                        <p:animScale>
                                          <p:cBhvr>
                                            <p:cTn id="113" dur="166" decel="50000">
                                              <p:stCondLst>
                                                <p:cond delay="1834"/>
                                              </p:stCondLst>
                                            </p:cTn>
                                            <p:tgtEl>
                                              <p:spTgt spid="9"/>
                                            </p:tgtEl>
                                          </p:cBhvr>
                                          <p:to x="100000" y="100000"/>
                                        </p:animScale>
                                      </p:childTnLst>
                                    </p:cTn>
                                  </p:par>
                                  <p:par>
                                    <p:cTn id="114" presetID="26" presetClass="entr" presetSubtype="0" fill="hold" nodeType="withEffect">
                                      <p:stCondLst>
                                        <p:cond delay="4700"/>
                                      </p:stCondLst>
                                      <p:childTnLst>
                                        <p:set>
                                          <p:cBhvr>
                                            <p:cTn id="115" dur="1" fill="hold">
                                              <p:stCondLst>
                                                <p:cond delay="0"/>
                                              </p:stCondLst>
                                            </p:cTn>
                                            <p:tgtEl>
                                              <p:spTgt spid="11"/>
                                            </p:tgtEl>
                                            <p:attrNameLst>
                                              <p:attrName>style.visibility</p:attrName>
                                            </p:attrNameLst>
                                          </p:cBhvr>
                                          <p:to>
                                            <p:strVal val="visible"/>
                                          </p:to>
                                        </p:set>
                                        <p:animEffect transition="in" filter="wipe(down)">
                                          <p:cBhvr>
                                            <p:cTn id="116" dur="580">
                                              <p:stCondLst>
                                                <p:cond delay="0"/>
                                              </p:stCondLst>
                                            </p:cTn>
                                            <p:tgtEl>
                                              <p:spTgt spid="11"/>
                                            </p:tgtEl>
                                          </p:cBhvr>
                                        </p:animEffect>
                                        <p:anim calcmode="lin" valueType="num">
                                          <p:cBhvr>
                                            <p:cTn id="117"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18"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19"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20"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1"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22" dur="26">
                                              <p:stCondLst>
                                                <p:cond delay="650"/>
                                              </p:stCondLst>
                                            </p:cTn>
                                            <p:tgtEl>
                                              <p:spTgt spid="11"/>
                                            </p:tgtEl>
                                          </p:cBhvr>
                                          <p:to x="100000" y="60000"/>
                                        </p:animScale>
                                        <p:animScale>
                                          <p:cBhvr>
                                            <p:cTn id="123" dur="166" decel="50000">
                                              <p:stCondLst>
                                                <p:cond delay="676"/>
                                              </p:stCondLst>
                                            </p:cTn>
                                            <p:tgtEl>
                                              <p:spTgt spid="11"/>
                                            </p:tgtEl>
                                          </p:cBhvr>
                                          <p:to x="100000" y="100000"/>
                                        </p:animScale>
                                        <p:animScale>
                                          <p:cBhvr>
                                            <p:cTn id="124" dur="26">
                                              <p:stCondLst>
                                                <p:cond delay="1312"/>
                                              </p:stCondLst>
                                            </p:cTn>
                                            <p:tgtEl>
                                              <p:spTgt spid="11"/>
                                            </p:tgtEl>
                                          </p:cBhvr>
                                          <p:to x="100000" y="80000"/>
                                        </p:animScale>
                                        <p:animScale>
                                          <p:cBhvr>
                                            <p:cTn id="125" dur="166" decel="50000">
                                              <p:stCondLst>
                                                <p:cond delay="1338"/>
                                              </p:stCondLst>
                                            </p:cTn>
                                            <p:tgtEl>
                                              <p:spTgt spid="11"/>
                                            </p:tgtEl>
                                          </p:cBhvr>
                                          <p:to x="100000" y="100000"/>
                                        </p:animScale>
                                        <p:animScale>
                                          <p:cBhvr>
                                            <p:cTn id="126" dur="26">
                                              <p:stCondLst>
                                                <p:cond delay="1642"/>
                                              </p:stCondLst>
                                            </p:cTn>
                                            <p:tgtEl>
                                              <p:spTgt spid="11"/>
                                            </p:tgtEl>
                                          </p:cBhvr>
                                          <p:to x="100000" y="90000"/>
                                        </p:animScale>
                                        <p:animScale>
                                          <p:cBhvr>
                                            <p:cTn id="127" dur="166" decel="50000">
                                              <p:stCondLst>
                                                <p:cond delay="1668"/>
                                              </p:stCondLst>
                                            </p:cTn>
                                            <p:tgtEl>
                                              <p:spTgt spid="11"/>
                                            </p:tgtEl>
                                          </p:cBhvr>
                                          <p:to x="100000" y="100000"/>
                                        </p:animScale>
                                        <p:animScale>
                                          <p:cBhvr>
                                            <p:cTn id="128" dur="26">
                                              <p:stCondLst>
                                                <p:cond delay="1808"/>
                                              </p:stCondLst>
                                            </p:cTn>
                                            <p:tgtEl>
                                              <p:spTgt spid="11"/>
                                            </p:tgtEl>
                                          </p:cBhvr>
                                          <p:to x="100000" y="95000"/>
                                        </p:animScale>
                                        <p:animScale>
                                          <p:cBhvr>
                                            <p:cTn id="129" dur="166" decel="50000">
                                              <p:stCondLst>
                                                <p:cond delay="1834"/>
                                              </p:stCondLst>
                                            </p:cTn>
                                            <p:tgtEl>
                                              <p:spTgt spid="11"/>
                                            </p:tgtEl>
                                          </p:cBhvr>
                                          <p:to x="100000" y="100000"/>
                                        </p:animScale>
                                      </p:childTnLst>
                                    </p:cTn>
                                  </p:par>
                                  <p:par>
                                    <p:cTn id="130" presetID="26" presetClass="entr" presetSubtype="0" fill="hold" nodeType="withEffect">
                                      <p:stCondLst>
                                        <p:cond delay="4900"/>
                                      </p:stCondLst>
                                      <p:childTnLst>
                                        <p:set>
                                          <p:cBhvr>
                                            <p:cTn id="131" dur="1" fill="hold">
                                              <p:stCondLst>
                                                <p:cond delay="0"/>
                                              </p:stCondLst>
                                            </p:cTn>
                                            <p:tgtEl>
                                              <p:spTgt spid="12"/>
                                            </p:tgtEl>
                                            <p:attrNameLst>
                                              <p:attrName>style.visibility</p:attrName>
                                            </p:attrNameLst>
                                          </p:cBhvr>
                                          <p:to>
                                            <p:strVal val="visible"/>
                                          </p:to>
                                        </p:set>
                                        <p:animEffect transition="in" filter="wipe(down)">
                                          <p:cBhvr>
                                            <p:cTn id="132" dur="580">
                                              <p:stCondLst>
                                                <p:cond delay="0"/>
                                              </p:stCondLst>
                                            </p:cTn>
                                            <p:tgtEl>
                                              <p:spTgt spid="12"/>
                                            </p:tgtEl>
                                          </p:cBhvr>
                                        </p:animEffect>
                                        <p:anim calcmode="lin" valueType="num">
                                          <p:cBhvr>
                                            <p:cTn id="133"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34"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35"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36"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37"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8" dur="26">
                                              <p:stCondLst>
                                                <p:cond delay="650"/>
                                              </p:stCondLst>
                                            </p:cTn>
                                            <p:tgtEl>
                                              <p:spTgt spid="12"/>
                                            </p:tgtEl>
                                          </p:cBhvr>
                                          <p:to x="100000" y="60000"/>
                                        </p:animScale>
                                        <p:animScale>
                                          <p:cBhvr>
                                            <p:cTn id="139" dur="166" decel="50000">
                                              <p:stCondLst>
                                                <p:cond delay="676"/>
                                              </p:stCondLst>
                                            </p:cTn>
                                            <p:tgtEl>
                                              <p:spTgt spid="12"/>
                                            </p:tgtEl>
                                          </p:cBhvr>
                                          <p:to x="100000" y="100000"/>
                                        </p:animScale>
                                        <p:animScale>
                                          <p:cBhvr>
                                            <p:cTn id="140" dur="26">
                                              <p:stCondLst>
                                                <p:cond delay="1312"/>
                                              </p:stCondLst>
                                            </p:cTn>
                                            <p:tgtEl>
                                              <p:spTgt spid="12"/>
                                            </p:tgtEl>
                                          </p:cBhvr>
                                          <p:to x="100000" y="80000"/>
                                        </p:animScale>
                                        <p:animScale>
                                          <p:cBhvr>
                                            <p:cTn id="141" dur="166" decel="50000">
                                              <p:stCondLst>
                                                <p:cond delay="1338"/>
                                              </p:stCondLst>
                                            </p:cTn>
                                            <p:tgtEl>
                                              <p:spTgt spid="12"/>
                                            </p:tgtEl>
                                          </p:cBhvr>
                                          <p:to x="100000" y="100000"/>
                                        </p:animScale>
                                        <p:animScale>
                                          <p:cBhvr>
                                            <p:cTn id="142" dur="26">
                                              <p:stCondLst>
                                                <p:cond delay="1642"/>
                                              </p:stCondLst>
                                            </p:cTn>
                                            <p:tgtEl>
                                              <p:spTgt spid="12"/>
                                            </p:tgtEl>
                                          </p:cBhvr>
                                          <p:to x="100000" y="90000"/>
                                        </p:animScale>
                                        <p:animScale>
                                          <p:cBhvr>
                                            <p:cTn id="143" dur="166" decel="50000">
                                              <p:stCondLst>
                                                <p:cond delay="1668"/>
                                              </p:stCondLst>
                                            </p:cTn>
                                            <p:tgtEl>
                                              <p:spTgt spid="12"/>
                                            </p:tgtEl>
                                          </p:cBhvr>
                                          <p:to x="100000" y="100000"/>
                                        </p:animScale>
                                        <p:animScale>
                                          <p:cBhvr>
                                            <p:cTn id="144" dur="26">
                                              <p:stCondLst>
                                                <p:cond delay="1808"/>
                                              </p:stCondLst>
                                            </p:cTn>
                                            <p:tgtEl>
                                              <p:spTgt spid="12"/>
                                            </p:tgtEl>
                                          </p:cBhvr>
                                          <p:to x="100000" y="95000"/>
                                        </p:animScale>
                                        <p:animScale>
                                          <p:cBhvr>
                                            <p:cTn id="145" dur="166" decel="50000">
                                              <p:stCondLst>
                                                <p:cond delay="1834"/>
                                              </p:stCondLst>
                                            </p:cTn>
                                            <p:tgtEl>
                                              <p:spTgt spid="12"/>
                                            </p:tgtEl>
                                          </p:cBhvr>
                                          <p:to x="100000" y="100000"/>
                                        </p:animScale>
                                      </p:childTnLst>
                                    </p:cTn>
                                  </p:par>
                                  <p:par>
                                    <p:cTn id="146" presetID="26" presetClass="entr" presetSubtype="0" fill="hold" nodeType="withEffect">
                                      <p:stCondLst>
                                        <p:cond delay="5100"/>
                                      </p:stCondLst>
                                      <p:childTnLst>
                                        <p:set>
                                          <p:cBhvr>
                                            <p:cTn id="147" dur="1" fill="hold">
                                              <p:stCondLst>
                                                <p:cond delay="0"/>
                                              </p:stCondLst>
                                            </p:cTn>
                                            <p:tgtEl>
                                              <p:spTgt spid="15"/>
                                            </p:tgtEl>
                                            <p:attrNameLst>
                                              <p:attrName>style.visibility</p:attrName>
                                            </p:attrNameLst>
                                          </p:cBhvr>
                                          <p:to>
                                            <p:strVal val="visible"/>
                                          </p:to>
                                        </p:set>
                                        <p:animEffect transition="in" filter="wipe(down)">
                                          <p:cBhvr>
                                            <p:cTn id="148" dur="580">
                                              <p:stCondLst>
                                                <p:cond delay="0"/>
                                              </p:stCondLst>
                                            </p:cTn>
                                            <p:tgtEl>
                                              <p:spTgt spid="15"/>
                                            </p:tgtEl>
                                          </p:cBhvr>
                                        </p:animEffect>
                                        <p:anim calcmode="lin" valueType="num">
                                          <p:cBhvr>
                                            <p:cTn id="149"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50"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51"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52"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53"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54" dur="26">
                                              <p:stCondLst>
                                                <p:cond delay="650"/>
                                              </p:stCondLst>
                                            </p:cTn>
                                            <p:tgtEl>
                                              <p:spTgt spid="15"/>
                                            </p:tgtEl>
                                          </p:cBhvr>
                                          <p:to x="100000" y="60000"/>
                                        </p:animScale>
                                        <p:animScale>
                                          <p:cBhvr>
                                            <p:cTn id="155" dur="166" decel="50000">
                                              <p:stCondLst>
                                                <p:cond delay="676"/>
                                              </p:stCondLst>
                                            </p:cTn>
                                            <p:tgtEl>
                                              <p:spTgt spid="15"/>
                                            </p:tgtEl>
                                          </p:cBhvr>
                                          <p:to x="100000" y="100000"/>
                                        </p:animScale>
                                        <p:animScale>
                                          <p:cBhvr>
                                            <p:cTn id="156" dur="26">
                                              <p:stCondLst>
                                                <p:cond delay="1312"/>
                                              </p:stCondLst>
                                            </p:cTn>
                                            <p:tgtEl>
                                              <p:spTgt spid="15"/>
                                            </p:tgtEl>
                                          </p:cBhvr>
                                          <p:to x="100000" y="80000"/>
                                        </p:animScale>
                                        <p:animScale>
                                          <p:cBhvr>
                                            <p:cTn id="157" dur="166" decel="50000">
                                              <p:stCondLst>
                                                <p:cond delay="1338"/>
                                              </p:stCondLst>
                                            </p:cTn>
                                            <p:tgtEl>
                                              <p:spTgt spid="15"/>
                                            </p:tgtEl>
                                          </p:cBhvr>
                                          <p:to x="100000" y="100000"/>
                                        </p:animScale>
                                        <p:animScale>
                                          <p:cBhvr>
                                            <p:cTn id="158" dur="26">
                                              <p:stCondLst>
                                                <p:cond delay="1642"/>
                                              </p:stCondLst>
                                            </p:cTn>
                                            <p:tgtEl>
                                              <p:spTgt spid="15"/>
                                            </p:tgtEl>
                                          </p:cBhvr>
                                          <p:to x="100000" y="90000"/>
                                        </p:animScale>
                                        <p:animScale>
                                          <p:cBhvr>
                                            <p:cTn id="159" dur="166" decel="50000">
                                              <p:stCondLst>
                                                <p:cond delay="1668"/>
                                              </p:stCondLst>
                                            </p:cTn>
                                            <p:tgtEl>
                                              <p:spTgt spid="15"/>
                                            </p:tgtEl>
                                          </p:cBhvr>
                                          <p:to x="100000" y="100000"/>
                                        </p:animScale>
                                        <p:animScale>
                                          <p:cBhvr>
                                            <p:cTn id="160" dur="26">
                                              <p:stCondLst>
                                                <p:cond delay="1808"/>
                                              </p:stCondLst>
                                            </p:cTn>
                                            <p:tgtEl>
                                              <p:spTgt spid="15"/>
                                            </p:tgtEl>
                                          </p:cBhvr>
                                          <p:to x="100000" y="95000"/>
                                        </p:animScale>
                                        <p:animScale>
                                          <p:cBhvr>
                                            <p:cTn id="161" dur="166" decel="50000">
                                              <p:stCondLst>
                                                <p:cond delay="1834"/>
                                              </p:stCondLst>
                                            </p:cTn>
                                            <p:tgtEl>
                                              <p:spTgt spid="15"/>
                                            </p:tgtEl>
                                          </p:cBhvr>
                                          <p:to x="100000" y="100000"/>
                                        </p:animScale>
                                      </p:childTnLst>
                                    </p:cTn>
                                  </p:par>
                                  <p:par>
                                    <p:cTn id="162" presetID="26" presetClass="entr" presetSubtype="0" fill="hold" nodeType="withEffect">
                                      <p:stCondLst>
                                        <p:cond delay="5300"/>
                                      </p:stCondLst>
                                      <p:childTnLst>
                                        <p:set>
                                          <p:cBhvr>
                                            <p:cTn id="163" dur="1" fill="hold">
                                              <p:stCondLst>
                                                <p:cond delay="0"/>
                                              </p:stCondLst>
                                            </p:cTn>
                                            <p:tgtEl>
                                              <p:spTgt spid="17"/>
                                            </p:tgtEl>
                                            <p:attrNameLst>
                                              <p:attrName>style.visibility</p:attrName>
                                            </p:attrNameLst>
                                          </p:cBhvr>
                                          <p:to>
                                            <p:strVal val="visible"/>
                                          </p:to>
                                        </p:set>
                                        <p:animEffect transition="in" filter="wipe(down)">
                                          <p:cBhvr>
                                            <p:cTn id="164" dur="580">
                                              <p:stCondLst>
                                                <p:cond delay="0"/>
                                              </p:stCondLst>
                                            </p:cTn>
                                            <p:tgtEl>
                                              <p:spTgt spid="17"/>
                                            </p:tgtEl>
                                          </p:cBhvr>
                                        </p:animEffect>
                                        <p:anim calcmode="lin" valueType="num">
                                          <p:cBhvr>
                                            <p:cTn id="165"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66"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67"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68"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69"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70" dur="26">
                                              <p:stCondLst>
                                                <p:cond delay="650"/>
                                              </p:stCondLst>
                                            </p:cTn>
                                            <p:tgtEl>
                                              <p:spTgt spid="17"/>
                                            </p:tgtEl>
                                          </p:cBhvr>
                                          <p:to x="100000" y="60000"/>
                                        </p:animScale>
                                        <p:animScale>
                                          <p:cBhvr>
                                            <p:cTn id="171" dur="166" decel="50000">
                                              <p:stCondLst>
                                                <p:cond delay="676"/>
                                              </p:stCondLst>
                                            </p:cTn>
                                            <p:tgtEl>
                                              <p:spTgt spid="17"/>
                                            </p:tgtEl>
                                          </p:cBhvr>
                                          <p:to x="100000" y="100000"/>
                                        </p:animScale>
                                        <p:animScale>
                                          <p:cBhvr>
                                            <p:cTn id="172" dur="26">
                                              <p:stCondLst>
                                                <p:cond delay="1312"/>
                                              </p:stCondLst>
                                            </p:cTn>
                                            <p:tgtEl>
                                              <p:spTgt spid="17"/>
                                            </p:tgtEl>
                                          </p:cBhvr>
                                          <p:to x="100000" y="80000"/>
                                        </p:animScale>
                                        <p:animScale>
                                          <p:cBhvr>
                                            <p:cTn id="173" dur="166" decel="50000">
                                              <p:stCondLst>
                                                <p:cond delay="1338"/>
                                              </p:stCondLst>
                                            </p:cTn>
                                            <p:tgtEl>
                                              <p:spTgt spid="17"/>
                                            </p:tgtEl>
                                          </p:cBhvr>
                                          <p:to x="100000" y="100000"/>
                                        </p:animScale>
                                        <p:animScale>
                                          <p:cBhvr>
                                            <p:cTn id="174" dur="26">
                                              <p:stCondLst>
                                                <p:cond delay="1642"/>
                                              </p:stCondLst>
                                            </p:cTn>
                                            <p:tgtEl>
                                              <p:spTgt spid="17"/>
                                            </p:tgtEl>
                                          </p:cBhvr>
                                          <p:to x="100000" y="90000"/>
                                        </p:animScale>
                                        <p:animScale>
                                          <p:cBhvr>
                                            <p:cTn id="175" dur="166" decel="50000">
                                              <p:stCondLst>
                                                <p:cond delay="1668"/>
                                              </p:stCondLst>
                                            </p:cTn>
                                            <p:tgtEl>
                                              <p:spTgt spid="17"/>
                                            </p:tgtEl>
                                          </p:cBhvr>
                                          <p:to x="100000" y="100000"/>
                                        </p:animScale>
                                        <p:animScale>
                                          <p:cBhvr>
                                            <p:cTn id="176" dur="26">
                                              <p:stCondLst>
                                                <p:cond delay="1808"/>
                                              </p:stCondLst>
                                            </p:cTn>
                                            <p:tgtEl>
                                              <p:spTgt spid="17"/>
                                            </p:tgtEl>
                                          </p:cBhvr>
                                          <p:to x="100000" y="95000"/>
                                        </p:animScale>
                                        <p:animScale>
                                          <p:cBhvr>
                                            <p:cTn id="177" dur="166" decel="50000">
                                              <p:stCondLst>
                                                <p:cond delay="1834"/>
                                              </p:stCondLst>
                                            </p:cTn>
                                            <p:tgtEl>
                                              <p:spTgt spid="17"/>
                                            </p:tgtEl>
                                          </p:cBhvr>
                                          <p:to x="100000" y="100000"/>
                                        </p:animScale>
                                      </p:childTnLst>
                                    </p:cTn>
                                  </p:par>
                                  <p:par>
                                    <p:cTn id="178" presetID="26" presetClass="entr" presetSubtype="0" fill="hold" nodeType="withEffect">
                                      <p:stCondLst>
                                        <p:cond delay="5500"/>
                                      </p:stCondLst>
                                      <p:childTnLst>
                                        <p:set>
                                          <p:cBhvr>
                                            <p:cTn id="179" dur="1" fill="hold">
                                              <p:stCondLst>
                                                <p:cond delay="0"/>
                                              </p:stCondLst>
                                            </p:cTn>
                                            <p:tgtEl>
                                              <p:spTgt spid="18"/>
                                            </p:tgtEl>
                                            <p:attrNameLst>
                                              <p:attrName>style.visibility</p:attrName>
                                            </p:attrNameLst>
                                          </p:cBhvr>
                                          <p:to>
                                            <p:strVal val="visible"/>
                                          </p:to>
                                        </p:set>
                                        <p:animEffect transition="in" filter="wipe(down)">
                                          <p:cBhvr>
                                            <p:cTn id="180" dur="580">
                                              <p:stCondLst>
                                                <p:cond delay="0"/>
                                              </p:stCondLst>
                                            </p:cTn>
                                            <p:tgtEl>
                                              <p:spTgt spid="18"/>
                                            </p:tgtEl>
                                          </p:cBhvr>
                                        </p:animEffect>
                                        <p:anim calcmode="lin" valueType="num">
                                          <p:cBhvr>
                                            <p:cTn id="181"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82"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83"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84"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85"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86" dur="26">
                                              <p:stCondLst>
                                                <p:cond delay="650"/>
                                              </p:stCondLst>
                                            </p:cTn>
                                            <p:tgtEl>
                                              <p:spTgt spid="18"/>
                                            </p:tgtEl>
                                          </p:cBhvr>
                                          <p:to x="100000" y="60000"/>
                                        </p:animScale>
                                        <p:animScale>
                                          <p:cBhvr>
                                            <p:cTn id="187" dur="166" decel="50000">
                                              <p:stCondLst>
                                                <p:cond delay="676"/>
                                              </p:stCondLst>
                                            </p:cTn>
                                            <p:tgtEl>
                                              <p:spTgt spid="18"/>
                                            </p:tgtEl>
                                          </p:cBhvr>
                                          <p:to x="100000" y="100000"/>
                                        </p:animScale>
                                        <p:animScale>
                                          <p:cBhvr>
                                            <p:cTn id="188" dur="26">
                                              <p:stCondLst>
                                                <p:cond delay="1312"/>
                                              </p:stCondLst>
                                            </p:cTn>
                                            <p:tgtEl>
                                              <p:spTgt spid="18"/>
                                            </p:tgtEl>
                                          </p:cBhvr>
                                          <p:to x="100000" y="80000"/>
                                        </p:animScale>
                                        <p:animScale>
                                          <p:cBhvr>
                                            <p:cTn id="189" dur="166" decel="50000">
                                              <p:stCondLst>
                                                <p:cond delay="1338"/>
                                              </p:stCondLst>
                                            </p:cTn>
                                            <p:tgtEl>
                                              <p:spTgt spid="18"/>
                                            </p:tgtEl>
                                          </p:cBhvr>
                                          <p:to x="100000" y="100000"/>
                                        </p:animScale>
                                        <p:animScale>
                                          <p:cBhvr>
                                            <p:cTn id="190" dur="26">
                                              <p:stCondLst>
                                                <p:cond delay="1642"/>
                                              </p:stCondLst>
                                            </p:cTn>
                                            <p:tgtEl>
                                              <p:spTgt spid="18"/>
                                            </p:tgtEl>
                                          </p:cBhvr>
                                          <p:to x="100000" y="90000"/>
                                        </p:animScale>
                                        <p:animScale>
                                          <p:cBhvr>
                                            <p:cTn id="191" dur="166" decel="50000">
                                              <p:stCondLst>
                                                <p:cond delay="1668"/>
                                              </p:stCondLst>
                                            </p:cTn>
                                            <p:tgtEl>
                                              <p:spTgt spid="18"/>
                                            </p:tgtEl>
                                          </p:cBhvr>
                                          <p:to x="100000" y="100000"/>
                                        </p:animScale>
                                        <p:animScale>
                                          <p:cBhvr>
                                            <p:cTn id="192" dur="26">
                                              <p:stCondLst>
                                                <p:cond delay="1808"/>
                                              </p:stCondLst>
                                            </p:cTn>
                                            <p:tgtEl>
                                              <p:spTgt spid="18"/>
                                            </p:tgtEl>
                                          </p:cBhvr>
                                          <p:to x="100000" y="95000"/>
                                        </p:animScale>
                                        <p:animScale>
                                          <p:cBhvr>
                                            <p:cTn id="193" dur="166" decel="50000">
                                              <p:stCondLst>
                                                <p:cond delay="1834"/>
                                              </p:stCondLst>
                                            </p:cTn>
                                            <p:tgtEl>
                                              <p:spTgt spid="18"/>
                                            </p:tgtEl>
                                          </p:cBhvr>
                                          <p:to x="100000" y="100000"/>
                                        </p:animScale>
                                      </p:childTnLst>
                                    </p:cTn>
                                  </p:par>
                                  <p:par>
                                    <p:cTn id="194" presetID="26" presetClass="entr" presetSubtype="0" fill="hold" nodeType="withEffect">
                                      <p:stCondLst>
                                        <p:cond delay="5700"/>
                                      </p:stCondLst>
                                      <p:childTnLst>
                                        <p:set>
                                          <p:cBhvr>
                                            <p:cTn id="195" dur="1" fill="hold">
                                              <p:stCondLst>
                                                <p:cond delay="0"/>
                                              </p:stCondLst>
                                            </p:cTn>
                                            <p:tgtEl>
                                              <p:spTgt spid="19"/>
                                            </p:tgtEl>
                                            <p:attrNameLst>
                                              <p:attrName>style.visibility</p:attrName>
                                            </p:attrNameLst>
                                          </p:cBhvr>
                                          <p:to>
                                            <p:strVal val="visible"/>
                                          </p:to>
                                        </p:set>
                                        <p:animEffect transition="in" filter="wipe(down)">
                                          <p:cBhvr>
                                            <p:cTn id="196" dur="580">
                                              <p:stCondLst>
                                                <p:cond delay="0"/>
                                              </p:stCondLst>
                                            </p:cTn>
                                            <p:tgtEl>
                                              <p:spTgt spid="19"/>
                                            </p:tgtEl>
                                          </p:cBhvr>
                                        </p:animEffect>
                                        <p:anim calcmode="lin" valueType="num">
                                          <p:cBhvr>
                                            <p:cTn id="197"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198"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99"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200"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201"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202" dur="26">
                                              <p:stCondLst>
                                                <p:cond delay="650"/>
                                              </p:stCondLst>
                                            </p:cTn>
                                            <p:tgtEl>
                                              <p:spTgt spid="19"/>
                                            </p:tgtEl>
                                          </p:cBhvr>
                                          <p:to x="100000" y="60000"/>
                                        </p:animScale>
                                        <p:animScale>
                                          <p:cBhvr>
                                            <p:cTn id="203" dur="166" decel="50000">
                                              <p:stCondLst>
                                                <p:cond delay="676"/>
                                              </p:stCondLst>
                                            </p:cTn>
                                            <p:tgtEl>
                                              <p:spTgt spid="19"/>
                                            </p:tgtEl>
                                          </p:cBhvr>
                                          <p:to x="100000" y="100000"/>
                                        </p:animScale>
                                        <p:animScale>
                                          <p:cBhvr>
                                            <p:cTn id="204" dur="26">
                                              <p:stCondLst>
                                                <p:cond delay="1312"/>
                                              </p:stCondLst>
                                            </p:cTn>
                                            <p:tgtEl>
                                              <p:spTgt spid="19"/>
                                            </p:tgtEl>
                                          </p:cBhvr>
                                          <p:to x="100000" y="80000"/>
                                        </p:animScale>
                                        <p:animScale>
                                          <p:cBhvr>
                                            <p:cTn id="205" dur="166" decel="50000">
                                              <p:stCondLst>
                                                <p:cond delay="1338"/>
                                              </p:stCondLst>
                                            </p:cTn>
                                            <p:tgtEl>
                                              <p:spTgt spid="19"/>
                                            </p:tgtEl>
                                          </p:cBhvr>
                                          <p:to x="100000" y="100000"/>
                                        </p:animScale>
                                        <p:animScale>
                                          <p:cBhvr>
                                            <p:cTn id="206" dur="26">
                                              <p:stCondLst>
                                                <p:cond delay="1642"/>
                                              </p:stCondLst>
                                            </p:cTn>
                                            <p:tgtEl>
                                              <p:spTgt spid="19"/>
                                            </p:tgtEl>
                                          </p:cBhvr>
                                          <p:to x="100000" y="90000"/>
                                        </p:animScale>
                                        <p:animScale>
                                          <p:cBhvr>
                                            <p:cTn id="207" dur="166" decel="50000">
                                              <p:stCondLst>
                                                <p:cond delay="1668"/>
                                              </p:stCondLst>
                                            </p:cTn>
                                            <p:tgtEl>
                                              <p:spTgt spid="19"/>
                                            </p:tgtEl>
                                          </p:cBhvr>
                                          <p:to x="100000" y="100000"/>
                                        </p:animScale>
                                        <p:animScale>
                                          <p:cBhvr>
                                            <p:cTn id="208" dur="26">
                                              <p:stCondLst>
                                                <p:cond delay="1808"/>
                                              </p:stCondLst>
                                            </p:cTn>
                                            <p:tgtEl>
                                              <p:spTgt spid="19"/>
                                            </p:tgtEl>
                                          </p:cBhvr>
                                          <p:to x="100000" y="95000"/>
                                        </p:animScale>
                                        <p:animScale>
                                          <p:cBhvr>
                                            <p:cTn id="209" dur="166" decel="50000">
                                              <p:stCondLst>
                                                <p:cond delay="1834"/>
                                              </p:stCondLst>
                                            </p:cTn>
                                            <p:tgtEl>
                                              <p:spTgt spid="19"/>
                                            </p:tgtEl>
                                          </p:cBhvr>
                                          <p:to x="100000" y="100000"/>
                                        </p:animScale>
                                      </p:childTnLst>
                                    </p:cTn>
                                  </p:par>
                                  <p:par>
                                    <p:cTn id="210" presetID="26" presetClass="entr" presetSubtype="0" fill="hold" nodeType="withEffect">
                                      <p:stCondLst>
                                        <p:cond delay="5900"/>
                                      </p:stCondLst>
                                      <p:childTnLst>
                                        <p:set>
                                          <p:cBhvr>
                                            <p:cTn id="211" dur="1" fill="hold">
                                              <p:stCondLst>
                                                <p:cond delay="0"/>
                                              </p:stCondLst>
                                            </p:cTn>
                                            <p:tgtEl>
                                              <p:spTgt spid="25"/>
                                            </p:tgtEl>
                                            <p:attrNameLst>
                                              <p:attrName>style.visibility</p:attrName>
                                            </p:attrNameLst>
                                          </p:cBhvr>
                                          <p:to>
                                            <p:strVal val="visible"/>
                                          </p:to>
                                        </p:set>
                                        <p:animEffect transition="in" filter="wipe(down)">
                                          <p:cBhvr>
                                            <p:cTn id="212" dur="580">
                                              <p:stCondLst>
                                                <p:cond delay="0"/>
                                              </p:stCondLst>
                                            </p:cTn>
                                            <p:tgtEl>
                                              <p:spTgt spid="25"/>
                                            </p:tgtEl>
                                          </p:cBhvr>
                                        </p:animEffect>
                                        <p:anim calcmode="lin" valueType="num">
                                          <p:cBhvr>
                                            <p:cTn id="213"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214"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215"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216"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217"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218" dur="26">
                                              <p:stCondLst>
                                                <p:cond delay="650"/>
                                              </p:stCondLst>
                                            </p:cTn>
                                            <p:tgtEl>
                                              <p:spTgt spid="25"/>
                                            </p:tgtEl>
                                          </p:cBhvr>
                                          <p:to x="100000" y="60000"/>
                                        </p:animScale>
                                        <p:animScale>
                                          <p:cBhvr>
                                            <p:cTn id="219" dur="166" decel="50000">
                                              <p:stCondLst>
                                                <p:cond delay="676"/>
                                              </p:stCondLst>
                                            </p:cTn>
                                            <p:tgtEl>
                                              <p:spTgt spid="25"/>
                                            </p:tgtEl>
                                          </p:cBhvr>
                                          <p:to x="100000" y="100000"/>
                                        </p:animScale>
                                        <p:animScale>
                                          <p:cBhvr>
                                            <p:cTn id="220" dur="26">
                                              <p:stCondLst>
                                                <p:cond delay="1312"/>
                                              </p:stCondLst>
                                            </p:cTn>
                                            <p:tgtEl>
                                              <p:spTgt spid="25"/>
                                            </p:tgtEl>
                                          </p:cBhvr>
                                          <p:to x="100000" y="80000"/>
                                        </p:animScale>
                                        <p:animScale>
                                          <p:cBhvr>
                                            <p:cTn id="221" dur="166" decel="50000">
                                              <p:stCondLst>
                                                <p:cond delay="1338"/>
                                              </p:stCondLst>
                                            </p:cTn>
                                            <p:tgtEl>
                                              <p:spTgt spid="25"/>
                                            </p:tgtEl>
                                          </p:cBhvr>
                                          <p:to x="100000" y="100000"/>
                                        </p:animScale>
                                        <p:animScale>
                                          <p:cBhvr>
                                            <p:cTn id="222" dur="26">
                                              <p:stCondLst>
                                                <p:cond delay="1642"/>
                                              </p:stCondLst>
                                            </p:cTn>
                                            <p:tgtEl>
                                              <p:spTgt spid="25"/>
                                            </p:tgtEl>
                                          </p:cBhvr>
                                          <p:to x="100000" y="90000"/>
                                        </p:animScale>
                                        <p:animScale>
                                          <p:cBhvr>
                                            <p:cTn id="223" dur="166" decel="50000">
                                              <p:stCondLst>
                                                <p:cond delay="1668"/>
                                              </p:stCondLst>
                                            </p:cTn>
                                            <p:tgtEl>
                                              <p:spTgt spid="25"/>
                                            </p:tgtEl>
                                          </p:cBhvr>
                                          <p:to x="100000" y="100000"/>
                                        </p:animScale>
                                        <p:animScale>
                                          <p:cBhvr>
                                            <p:cTn id="224" dur="26">
                                              <p:stCondLst>
                                                <p:cond delay="1808"/>
                                              </p:stCondLst>
                                            </p:cTn>
                                            <p:tgtEl>
                                              <p:spTgt spid="25"/>
                                            </p:tgtEl>
                                          </p:cBhvr>
                                          <p:to x="100000" y="95000"/>
                                        </p:animScale>
                                        <p:animScale>
                                          <p:cBhvr>
                                            <p:cTn id="225" dur="166" decel="50000">
                                              <p:stCondLst>
                                                <p:cond delay="1834"/>
                                              </p:stCondLst>
                                            </p:cTn>
                                            <p:tgtEl>
                                              <p:spTgt spid="25"/>
                                            </p:tgtEl>
                                          </p:cBhvr>
                                          <p:to x="100000" y="100000"/>
                                        </p:animScale>
                                      </p:childTnLst>
                                    </p:cTn>
                                  </p:par>
                                  <p:par>
                                    <p:cTn id="226" presetID="26" presetClass="entr" presetSubtype="0" fill="hold" nodeType="withEffect">
                                      <p:stCondLst>
                                        <p:cond delay="6100"/>
                                      </p:stCondLst>
                                      <p:childTnLst>
                                        <p:set>
                                          <p:cBhvr>
                                            <p:cTn id="227" dur="1" fill="hold">
                                              <p:stCondLst>
                                                <p:cond delay="0"/>
                                              </p:stCondLst>
                                            </p:cTn>
                                            <p:tgtEl>
                                              <p:spTgt spid="26"/>
                                            </p:tgtEl>
                                            <p:attrNameLst>
                                              <p:attrName>style.visibility</p:attrName>
                                            </p:attrNameLst>
                                          </p:cBhvr>
                                          <p:to>
                                            <p:strVal val="visible"/>
                                          </p:to>
                                        </p:set>
                                        <p:animEffect transition="in" filter="wipe(down)">
                                          <p:cBhvr>
                                            <p:cTn id="228" dur="580">
                                              <p:stCondLst>
                                                <p:cond delay="0"/>
                                              </p:stCondLst>
                                            </p:cTn>
                                            <p:tgtEl>
                                              <p:spTgt spid="26"/>
                                            </p:tgtEl>
                                          </p:cBhvr>
                                        </p:animEffect>
                                        <p:anim calcmode="lin" valueType="num">
                                          <p:cBhvr>
                                            <p:cTn id="229"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230"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231"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232"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233"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234" dur="26">
                                              <p:stCondLst>
                                                <p:cond delay="650"/>
                                              </p:stCondLst>
                                            </p:cTn>
                                            <p:tgtEl>
                                              <p:spTgt spid="26"/>
                                            </p:tgtEl>
                                          </p:cBhvr>
                                          <p:to x="100000" y="60000"/>
                                        </p:animScale>
                                        <p:animScale>
                                          <p:cBhvr>
                                            <p:cTn id="235" dur="166" decel="50000">
                                              <p:stCondLst>
                                                <p:cond delay="676"/>
                                              </p:stCondLst>
                                            </p:cTn>
                                            <p:tgtEl>
                                              <p:spTgt spid="26"/>
                                            </p:tgtEl>
                                          </p:cBhvr>
                                          <p:to x="100000" y="100000"/>
                                        </p:animScale>
                                        <p:animScale>
                                          <p:cBhvr>
                                            <p:cTn id="236" dur="26">
                                              <p:stCondLst>
                                                <p:cond delay="1312"/>
                                              </p:stCondLst>
                                            </p:cTn>
                                            <p:tgtEl>
                                              <p:spTgt spid="26"/>
                                            </p:tgtEl>
                                          </p:cBhvr>
                                          <p:to x="100000" y="80000"/>
                                        </p:animScale>
                                        <p:animScale>
                                          <p:cBhvr>
                                            <p:cTn id="237" dur="166" decel="50000">
                                              <p:stCondLst>
                                                <p:cond delay="1338"/>
                                              </p:stCondLst>
                                            </p:cTn>
                                            <p:tgtEl>
                                              <p:spTgt spid="26"/>
                                            </p:tgtEl>
                                          </p:cBhvr>
                                          <p:to x="100000" y="100000"/>
                                        </p:animScale>
                                        <p:animScale>
                                          <p:cBhvr>
                                            <p:cTn id="238" dur="26">
                                              <p:stCondLst>
                                                <p:cond delay="1642"/>
                                              </p:stCondLst>
                                            </p:cTn>
                                            <p:tgtEl>
                                              <p:spTgt spid="26"/>
                                            </p:tgtEl>
                                          </p:cBhvr>
                                          <p:to x="100000" y="90000"/>
                                        </p:animScale>
                                        <p:animScale>
                                          <p:cBhvr>
                                            <p:cTn id="239" dur="166" decel="50000">
                                              <p:stCondLst>
                                                <p:cond delay="1668"/>
                                              </p:stCondLst>
                                            </p:cTn>
                                            <p:tgtEl>
                                              <p:spTgt spid="26"/>
                                            </p:tgtEl>
                                          </p:cBhvr>
                                          <p:to x="100000" y="100000"/>
                                        </p:animScale>
                                        <p:animScale>
                                          <p:cBhvr>
                                            <p:cTn id="240" dur="26">
                                              <p:stCondLst>
                                                <p:cond delay="1808"/>
                                              </p:stCondLst>
                                            </p:cTn>
                                            <p:tgtEl>
                                              <p:spTgt spid="26"/>
                                            </p:tgtEl>
                                          </p:cBhvr>
                                          <p:to x="100000" y="95000"/>
                                        </p:animScale>
                                        <p:animScale>
                                          <p:cBhvr>
                                            <p:cTn id="241" dur="166" decel="50000">
                                              <p:stCondLst>
                                                <p:cond delay="1834"/>
                                              </p:stCondLst>
                                            </p:cTn>
                                            <p:tgtEl>
                                              <p:spTgt spid="26"/>
                                            </p:tgtEl>
                                          </p:cBhvr>
                                          <p:to x="100000" y="100000"/>
                                        </p:animScale>
                                      </p:childTnLst>
                                    </p:cTn>
                                  </p:par>
                                  <p:par>
                                    <p:cTn id="242" presetID="26" presetClass="entr" presetSubtype="0" fill="hold" nodeType="withEffect">
                                      <p:stCondLst>
                                        <p:cond delay="6300"/>
                                      </p:stCondLst>
                                      <p:childTnLst>
                                        <p:set>
                                          <p:cBhvr>
                                            <p:cTn id="243" dur="1" fill="hold">
                                              <p:stCondLst>
                                                <p:cond delay="0"/>
                                              </p:stCondLst>
                                            </p:cTn>
                                            <p:tgtEl>
                                              <p:spTgt spid="27"/>
                                            </p:tgtEl>
                                            <p:attrNameLst>
                                              <p:attrName>style.visibility</p:attrName>
                                            </p:attrNameLst>
                                          </p:cBhvr>
                                          <p:to>
                                            <p:strVal val="visible"/>
                                          </p:to>
                                        </p:set>
                                        <p:animEffect transition="in" filter="wipe(down)">
                                          <p:cBhvr>
                                            <p:cTn id="244" dur="580">
                                              <p:stCondLst>
                                                <p:cond delay="0"/>
                                              </p:stCondLst>
                                            </p:cTn>
                                            <p:tgtEl>
                                              <p:spTgt spid="27"/>
                                            </p:tgtEl>
                                          </p:cBhvr>
                                        </p:animEffect>
                                        <p:anim calcmode="lin" valueType="num">
                                          <p:cBhvr>
                                            <p:cTn id="245"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246"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247"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248"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249"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250" dur="26">
                                              <p:stCondLst>
                                                <p:cond delay="650"/>
                                              </p:stCondLst>
                                            </p:cTn>
                                            <p:tgtEl>
                                              <p:spTgt spid="27"/>
                                            </p:tgtEl>
                                          </p:cBhvr>
                                          <p:to x="100000" y="60000"/>
                                        </p:animScale>
                                        <p:animScale>
                                          <p:cBhvr>
                                            <p:cTn id="251" dur="166" decel="50000">
                                              <p:stCondLst>
                                                <p:cond delay="676"/>
                                              </p:stCondLst>
                                            </p:cTn>
                                            <p:tgtEl>
                                              <p:spTgt spid="27"/>
                                            </p:tgtEl>
                                          </p:cBhvr>
                                          <p:to x="100000" y="100000"/>
                                        </p:animScale>
                                        <p:animScale>
                                          <p:cBhvr>
                                            <p:cTn id="252" dur="26">
                                              <p:stCondLst>
                                                <p:cond delay="1312"/>
                                              </p:stCondLst>
                                            </p:cTn>
                                            <p:tgtEl>
                                              <p:spTgt spid="27"/>
                                            </p:tgtEl>
                                          </p:cBhvr>
                                          <p:to x="100000" y="80000"/>
                                        </p:animScale>
                                        <p:animScale>
                                          <p:cBhvr>
                                            <p:cTn id="253" dur="166" decel="50000">
                                              <p:stCondLst>
                                                <p:cond delay="1338"/>
                                              </p:stCondLst>
                                            </p:cTn>
                                            <p:tgtEl>
                                              <p:spTgt spid="27"/>
                                            </p:tgtEl>
                                          </p:cBhvr>
                                          <p:to x="100000" y="100000"/>
                                        </p:animScale>
                                        <p:animScale>
                                          <p:cBhvr>
                                            <p:cTn id="254" dur="26">
                                              <p:stCondLst>
                                                <p:cond delay="1642"/>
                                              </p:stCondLst>
                                            </p:cTn>
                                            <p:tgtEl>
                                              <p:spTgt spid="27"/>
                                            </p:tgtEl>
                                          </p:cBhvr>
                                          <p:to x="100000" y="90000"/>
                                        </p:animScale>
                                        <p:animScale>
                                          <p:cBhvr>
                                            <p:cTn id="255" dur="166" decel="50000">
                                              <p:stCondLst>
                                                <p:cond delay="1668"/>
                                              </p:stCondLst>
                                            </p:cTn>
                                            <p:tgtEl>
                                              <p:spTgt spid="27"/>
                                            </p:tgtEl>
                                          </p:cBhvr>
                                          <p:to x="100000" y="100000"/>
                                        </p:animScale>
                                        <p:animScale>
                                          <p:cBhvr>
                                            <p:cTn id="256" dur="26">
                                              <p:stCondLst>
                                                <p:cond delay="1808"/>
                                              </p:stCondLst>
                                            </p:cTn>
                                            <p:tgtEl>
                                              <p:spTgt spid="27"/>
                                            </p:tgtEl>
                                          </p:cBhvr>
                                          <p:to x="100000" y="95000"/>
                                        </p:animScale>
                                        <p:animScale>
                                          <p:cBhvr>
                                            <p:cTn id="257" dur="166" decel="50000">
                                              <p:stCondLst>
                                                <p:cond delay="1834"/>
                                              </p:stCondLst>
                                            </p:cTn>
                                            <p:tgtEl>
                                              <p:spTgt spid="27"/>
                                            </p:tgtEl>
                                          </p:cBhvr>
                                          <p:to x="100000" y="100000"/>
                                        </p:animScale>
                                      </p:childTnLst>
                                    </p:cTn>
                                  </p:par>
                                  <p:par>
                                    <p:cTn id="258" presetID="26" presetClass="entr" presetSubtype="0" fill="hold" nodeType="withEffect">
                                      <p:stCondLst>
                                        <p:cond delay="6500"/>
                                      </p:stCondLst>
                                      <p:childTnLst>
                                        <p:set>
                                          <p:cBhvr>
                                            <p:cTn id="259" dur="1" fill="hold">
                                              <p:stCondLst>
                                                <p:cond delay="0"/>
                                              </p:stCondLst>
                                            </p:cTn>
                                            <p:tgtEl>
                                              <p:spTgt spid="29"/>
                                            </p:tgtEl>
                                            <p:attrNameLst>
                                              <p:attrName>style.visibility</p:attrName>
                                            </p:attrNameLst>
                                          </p:cBhvr>
                                          <p:to>
                                            <p:strVal val="visible"/>
                                          </p:to>
                                        </p:set>
                                        <p:animEffect transition="in" filter="wipe(down)">
                                          <p:cBhvr>
                                            <p:cTn id="260" dur="580">
                                              <p:stCondLst>
                                                <p:cond delay="0"/>
                                              </p:stCondLst>
                                            </p:cTn>
                                            <p:tgtEl>
                                              <p:spTgt spid="29"/>
                                            </p:tgtEl>
                                          </p:cBhvr>
                                        </p:animEffect>
                                        <p:anim calcmode="lin" valueType="num">
                                          <p:cBhvr>
                                            <p:cTn id="261"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262"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263"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264"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265"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266" dur="26">
                                              <p:stCondLst>
                                                <p:cond delay="650"/>
                                              </p:stCondLst>
                                            </p:cTn>
                                            <p:tgtEl>
                                              <p:spTgt spid="29"/>
                                            </p:tgtEl>
                                          </p:cBhvr>
                                          <p:to x="100000" y="60000"/>
                                        </p:animScale>
                                        <p:animScale>
                                          <p:cBhvr>
                                            <p:cTn id="267" dur="166" decel="50000">
                                              <p:stCondLst>
                                                <p:cond delay="676"/>
                                              </p:stCondLst>
                                            </p:cTn>
                                            <p:tgtEl>
                                              <p:spTgt spid="29"/>
                                            </p:tgtEl>
                                          </p:cBhvr>
                                          <p:to x="100000" y="100000"/>
                                        </p:animScale>
                                        <p:animScale>
                                          <p:cBhvr>
                                            <p:cTn id="268" dur="26">
                                              <p:stCondLst>
                                                <p:cond delay="1312"/>
                                              </p:stCondLst>
                                            </p:cTn>
                                            <p:tgtEl>
                                              <p:spTgt spid="29"/>
                                            </p:tgtEl>
                                          </p:cBhvr>
                                          <p:to x="100000" y="80000"/>
                                        </p:animScale>
                                        <p:animScale>
                                          <p:cBhvr>
                                            <p:cTn id="269" dur="166" decel="50000">
                                              <p:stCondLst>
                                                <p:cond delay="1338"/>
                                              </p:stCondLst>
                                            </p:cTn>
                                            <p:tgtEl>
                                              <p:spTgt spid="29"/>
                                            </p:tgtEl>
                                          </p:cBhvr>
                                          <p:to x="100000" y="100000"/>
                                        </p:animScale>
                                        <p:animScale>
                                          <p:cBhvr>
                                            <p:cTn id="270" dur="26">
                                              <p:stCondLst>
                                                <p:cond delay="1642"/>
                                              </p:stCondLst>
                                            </p:cTn>
                                            <p:tgtEl>
                                              <p:spTgt spid="29"/>
                                            </p:tgtEl>
                                          </p:cBhvr>
                                          <p:to x="100000" y="90000"/>
                                        </p:animScale>
                                        <p:animScale>
                                          <p:cBhvr>
                                            <p:cTn id="271" dur="166" decel="50000">
                                              <p:stCondLst>
                                                <p:cond delay="1668"/>
                                              </p:stCondLst>
                                            </p:cTn>
                                            <p:tgtEl>
                                              <p:spTgt spid="29"/>
                                            </p:tgtEl>
                                          </p:cBhvr>
                                          <p:to x="100000" y="100000"/>
                                        </p:animScale>
                                        <p:animScale>
                                          <p:cBhvr>
                                            <p:cTn id="272" dur="26">
                                              <p:stCondLst>
                                                <p:cond delay="1808"/>
                                              </p:stCondLst>
                                            </p:cTn>
                                            <p:tgtEl>
                                              <p:spTgt spid="29"/>
                                            </p:tgtEl>
                                          </p:cBhvr>
                                          <p:to x="100000" y="95000"/>
                                        </p:animScale>
                                        <p:animScale>
                                          <p:cBhvr>
                                            <p:cTn id="273" dur="166" decel="50000">
                                              <p:stCondLst>
                                                <p:cond delay="1834"/>
                                              </p:stCondLst>
                                            </p:cTn>
                                            <p:tgtEl>
                                              <p:spTgt spid="29"/>
                                            </p:tgtEl>
                                          </p:cBhvr>
                                          <p:to x="100000" y="100000"/>
                                        </p:animScale>
                                      </p:childTnLst>
                                    </p:cTn>
                                  </p:par>
                                  <p:par>
                                    <p:cTn id="274" presetID="26" presetClass="entr" presetSubtype="0" fill="hold" nodeType="withEffect">
                                      <p:stCondLst>
                                        <p:cond delay="6700"/>
                                      </p:stCondLst>
                                      <p:childTnLst>
                                        <p:set>
                                          <p:cBhvr>
                                            <p:cTn id="275" dur="1" fill="hold">
                                              <p:stCondLst>
                                                <p:cond delay="0"/>
                                              </p:stCondLst>
                                            </p:cTn>
                                            <p:tgtEl>
                                              <p:spTgt spid="34"/>
                                            </p:tgtEl>
                                            <p:attrNameLst>
                                              <p:attrName>style.visibility</p:attrName>
                                            </p:attrNameLst>
                                          </p:cBhvr>
                                          <p:to>
                                            <p:strVal val="visible"/>
                                          </p:to>
                                        </p:set>
                                        <p:animEffect transition="in" filter="wipe(down)">
                                          <p:cBhvr>
                                            <p:cTn id="276" dur="580">
                                              <p:stCondLst>
                                                <p:cond delay="0"/>
                                              </p:stCondLst>
                                            </p:cTn>
                                            <p:tgtEl>
                                              <p:spTgt spid="34"/>
                                            </p:tgtEl>
                                          </p:cBhvr>
                                        </p:animEffect>
                                        <p:anim calcmode="lin" valueType="num">
                                          <p:cBhvr>
                                            <p:cTn id="277"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278"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279"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280"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281"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282" dur="26">
                                              <p:stCondLst>
                                                <p:cond delay="650"/>
                                              </p:stCondLst>
                                            </p:cTn>
                                            <p:tgtEl>
                                              <p:spTgt spid="34"/>
                                            </p:tgtEl>
                                          </p:cBhvr>
                                          <p:to x="100000" y="60000"/>
                                        </p:animScale>
                                        <p:animScale>
                                          <p:cBhvr>
                                            <p:cTn id="283" dur="166" decel="50000">
                                              <p:stCondLst>
                                                <p:cond delay="676"/>
                                              </p:stCondLst>
                                            </p:cTn>
                                            <p:tgtEl>
                                              <p:spTgt spid="34"/>
                                            </p:tgtEl>
                                          </p:cBhvr>
                                          <p:to x="100000" y="100000"/>
                                        </p:animScale>
                                        <p:animScale>
                                          <p:cBhvr>
                                            <p:cTn id="284" dur="26">
                                              <p:stCondLst>
                                                <p:cond delay="1312"/>
                                              </p:stCondLst>
                                            </p:cTn>
                                            <p:tgtEl>
                                              <p:spTgt spid="34"/>
                                            </p:tgtEl>
                                          </p:cBhvr>
                                          <p:to x="100000" y="80000"/>
                                        </p:animScale>
                                        <p:animScale>
                                          <p:cBhvr>
                                            <p:cTn id="285" dur="166" decel="50000">
                                              <p:stCondLst>
                                                <p:cond delay="1338"/>
                                              </p:stCondLst>
                                            </p:cTn>
                                            <p:tgtEl>
                                              <p:spTgt spid="34"/>
                                            </p:tgtEl>
                                          </p:cBhvr>
                                          <p:to x="100000" y="100000"/>
                                        </p:animScale>
                                        <p:animScale>
                                          <p:cBhvr>
                                            <p:cTn id="286" dur="26">
                                              <p:stCondLst>
                                                <p:cond delay="1642"/>
                                              </p:stCondLst>
                                            </p:cTn>
                                            <p:tgtEl>
                                              <p:spTgt spid="34"/>
                                            </p:tgtEl>
                                          </p:cBhvr>
                                          <p:to x="100000" y="90000"/>
                                        </p:animScale>
                                        <p:animScale>
                                          <p:cBhvr>
                                            <p:cTn id="287" dur="166" decel="50000">
                                              <p:stCondLst>
                                                <p:cond delay="1668"/>
                                              </p:stCondLst>
                                            </p:cTn>
                                            <p:tgtEl>
                                              <p:spTgt spid="34"/>
                                            </p:tgtEl>
                                          </p:cBhvr>
                                          <p:to x="100000" y="100000"/>
                                        </p:animScale>
                                        <p:animScale>
                                          <p:cBhvr>
                                            <p:cTn id="288" dur="26">
                                              <p:stCondLst>
                                                <p:cond delay="1808"/>
                                              </p:stCondLst>
                                            </p:cTn>
                                            <p:tgtEl>
                                              <p:spTgt spid="34"/>
                                            </p:tgtEl>
                                          </p:cBhvr>
                                          <p:to x="100000" y="95000"/>
                                        </p:animScale>
                                        <p:animScale>
                                          <p:cBhvr>
                                            <p:cTn id="289" dur="166" decel="50000">
                                              <p:stCondLst>
                                                <p:cond delay="1834"/>
                                              </p:stCondLst>
                                            </p:cTn>
                                            <p:tgtEl>
                                              <p:spTgt spid="34"/>
                                            </p:tgtEl>
                                          </p:cBhvr>
                                          <p:to x="100000" y="100000"/>
                                        </p:animScale>
                                      </p:childTnLst>
                                    </p:cTn>
                                  </p:par>
                                  <p:par>
                                    <p:cTn id="290" presetID="26" presetClass="entr" presetSubtype="0" fill="hold" nodeType="withEffect">
                                      <p:stCondLst>
                                        <p:cond delay="6900"/>
                                      </p:stCondLst>
                                      <p:childTnLst>
                                        <p:set>
                                          <p:cBhvr>
                                            <p:cTn id="291" dur="1" fill="hold">
                                              <p:stCondLst>
                                                <p:cond delay="0"/>
                                              </p:stCondLst>
                                            </p:cTn>
                                            <p:tgtEl>
                                              <p:spTgt spid="35"/>
                                            </p:tgtEl>
                                            <p:attrNameLst>
                                              <p:attrName>style.visibility</p:attrName>
                                            </p:attrNameLst>
                                          </p:cBhvr>
                                          <p:to>
                                            <p:strVal val="visible"/>
                                          </p:to>
                                        </p:set>
                                        <p:animEffect transition="in" filter="wipe(down)">
                                          <p:cBhvr>
                                            <p:cTn id="292" dur="580">
                                              <p:stCondLst>
                                                <p:cond delay="0"/>
                                              </p:stCondLst>
                                            </p:cTn>
                                            <p:tgtEl>
                                              <p:spTgt spid="35"/>
                                            </p:tgtEl>
                                          </p:cBhvr>
                                        </p:animEffect>
                                        <p:anim calcmode="lin" valueType="num">
                                          <p:cBhvr>
                                            <p:cTn id="293"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294"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295"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296"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297"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298" dur="26">
                                              <p:stCondLst>
                                                <p:cond delay="650"/>
                                              </p:stCondLst>
                                            </p:cTn>
                                            <p:tgtEl>
                                              <p:spTgt spid="35"/>
                                            </p:tgtEl>
                                          </p:cBhvr>
                                          <p:to x="100000" y="60000"/>
                                        </p:animScale>
                                        <p:animScale>
                                          <p:cBhvr>
                                            <p:cTn id="299" dur="166" decel="50000">
                                              <p:stCondLst>
                                                <p:cond delay="676"/>
                                              </p:stCondLst>
                                            </p:cTn>
                                            <p:tgtEl>
                                              <p:spTgt spid="35"/>
                                            </p:tgtEl>
                                          </p:cBhvr>
                                          <p:to x="100000" y="100000"/>
                                        </p:animScale>
                                        <p:animScale>
                                          <p:cBhvr>
                                            <p:cTn id="300" dur="26">
                                              <p:stCondLst>
                                                <p:cond delay="1312"/>
                                              </p:stCondLst>
                                            </p:cTn>
                                            <p:tgtEl>
                                              <p:spTgt spid="35"/>
                                            </p:tgtEl>
                                          </p:cBhvr>
                                          <p:to x="100000" y="80000"/>
                                        </p:animScale>
                                        <p:animScale>
                                          <p:cBhvr>
                                            <p:cTn id="301" dur="166" decel="50000">
                                              <p:stCondLst>
                                                <p:cond delay="1338"/>
                                              </p:stCondLst>
                                            </p:cTn>
                                            <p:tgtEl>
                                              <p:spTgt spid="35"/>
                                            </p:tgtEl>
                                          </p:cBhvr>
                                          <p:to x="100000" y="100000"/>
                                        </p:animScale>
                                        <p:animScale>
                                          <p:cBhvr>
                                            <p:cTn id="302" dur="26">
                                              <p:stCondLst>
                                                <p:cond delay="1642"/>
                                              </p:stCondLst>
                                            </p:cTn>
                                            <p:tgtEl>
                                              <p:spTgt spid="35"/>
                                            </p:tgtEl>
                                          </p:cBhvr>
                                          <p:to x="100000" y="90000"/>
                                        </p:animScale>
                                        <p:animScale>
                                          <p:cBhvr>
                                            <p:cTn id="303" dur="166" decel="50000">
                                              <p:stCondLst>
                                                <p:cond delay="1668"/>
                                              </p:stCondLst>
                                            </p:cTn>
                                            <p:tgtEl>
                                              <p:spTgt spid="35"/>
                                            </p:tgtEl>
                                          </p:cBhvr>
                                          <p:to x="100000" y="100000"/>
                                        </p:animScale>
                                        <p:animScale>
                                          <p:cBhvr>
                                            <p:cTn id="304" dur="26">
                                              <p:stCondLst>
                                                <p:cond delay="1808"/>
                                              </p:stCondLst>
                                            </p:cTn>
                                            <p:tgtEl>
                                              <p:spTgt spid="35"/>
                                            </p:tgtEl>
                                          </p:cBhvr>
                                          <p:to x="100000" y="95000"/>
                                        </p:animScale>
                                        <p:animScale>
                                          <p:cBhvr>
                                            <p:cTn id="305" dur="166" decel="50000">
                                              <p:stCondLst>
                                                <p:cond delay="1834"/>
                                              </p:stCondLst>
                                            </p:cTn>
                                            <p:tgtEl>
                                              <p:spTgt spid="35"/>
                                            </p:tgtEl>
                                          </p:cBhvr>
                                          <p:to x="100000" y="100000"/>
                                        </p:animScale>
                                      </p:childTnLst>
                                    </p:cTn>
                                  </p:par>
                                  <p:par>
                                    <p:cTn id="306" presetID="26" presetClass="entr" presetSubtype="0" fill="hold" nodeType="withEffect">
                                      <p:stCondLst>
                                        <p:cond delay="6900"/>
                                      </p:stCondLst>
                                      <p:childTnLst>
                                        <p:set>
                                          <p:cBhvr>
                                            <p:cTn id="307" dur="1" fill="hold">
                                              <p:stCondLst>
                                                <p:cond delay="0"/>
                                              </p:stCondLst>
                                            </p:cTn>
                                            <p:tgtEl>
                                              <p:spTgt spid="37"/>
                                            </p:tgtEl>
                                            <p:attrNameLst>
                                              <p:attrName>style.visibility</p:attrName>
                                            </p:attrNameLst>
                                          </p:cBhvr>
                                          <p:to>
                                            <p:strVal val="visible"/>
                                          </p:to>
                                        </p:set>
                                        <p:animEffect transition="in" filter="wipe(down)">
                                          <p:cBhvr>
                                            <p:cTn id="308" dur="580">
                                              <p:stCondLst>
                                                <p:cond delay="0"/>
                                              </p:stCondLst>
                                            </p:cTn>
                                            <p:tgtEl>
                                              <p:spTgt spid="37"/>
                                            </p:tgtEl>
                                          </p:cBhvr>
                                        </p:animEffect>
                                        <p:anim calcmode="lin" valueType="num">
                                          <p:cBhvr>
                                            <p:cTn id="309" dur="1822" tmFilter="0,0; 0.14,0.36; 0.43,0.73; 0.71,0.91; 1.0,1.0">
                                              <p:stCondLst>
                                                <p:cond delay="0"/>
                                              </p:stCondLst>
                                            </p:cTn>
                                            <p:tgtEl>
                                              <p:spTgt spid="37"/>
                                            </p:tgtEl>
                                            <p:attrNameLst>
                                              <p:attrName>ppt_x</p:attrName>
                                            </p:attrNameLst>
                                          </p:cBhvr>
                                          <p:tavLst>
                                            <p:tav tm="0">
                                              <p:val>
                                                <p:strVal val="#ppt_x-0.25"/>
                                              </p:val>
                                            </p:tav>
                                            <p:tav tm="100000">
                                              <p:val>
                                                <p:strVal val="#ppt_x"/>
                                              </p:val>
                                            </p:tav>
                                          </p:tavLst>
                                        </p:anim>
                                        <p:anim calcmode="lin" valueType="num">
                                          <p:cBhvr>
                                            <p:cTn id="310" dur="664" tmFilter="0.0,0.0; 0.25,0.07; 0.50,0.2; 0.75,0.467; 1.0,1.0">
                                              <p:stCondLst>
                                                <p:cond delay="0"/>
                                              </p:stCondLst>
                                            </p:cTn>
                                            <p:tgtEl>
                                              <p:spTgt spid="37"/>
                                            </p:tgtEl>
                                            <p:attrNameLst>
                                              <p:attrName>ppt_y</p:attrName>
                                            </p:attrNameLst>
                                          </p:cBhvr>
                                          <p:tavLst>
                                            <p:tav tm="0" fmla="#ppt_y-sin(pi*$)/3">
                                              <p:val>
                                                <p:fltVal val="0.5"/>
                                              </p:val>
                                            </p:tav>
                                            <p:tav tm="100000">
                                              <p:val>
                                                <p:fltVal val="1"/>
                                              </p:val>
                                            </p:tav>
                                          </p:tavLst>
                                        </p:anim>
                                        <p:anim calcmode="lin" valueType="num">
                                          <p:cBhvr>
                                            <p:cTn id="311" dur="664" tmFilter="0, 0; 0.125,0.2665; 0.25,0.4; 0.375,0.465; 0.5,0.5;  0.625,0.535; 0.75,0.6; 0.875,0.7335; 1,1">
                                              <p:stCondLst>
                                                <p:cond delay="664"/>
                                              </p:stCondLst>
                                            </p:cTn>
                                            <p:tgtEl>
                                              <p:spTgt spid="37"/>
                                            </p:tgtEl>
                                            <p:attrNameLst>
                                              <p:attrName>ppt_y</p:attrName>
                                            </p:attrNameLst>
                                          </p:cBhvr>
                                          <p:tavLst>
                                            <p:tav tm="0" fmla="#ppt_y-sin(pi*$)/9">
                                              <p:val>
                                                <p:fltVal val="0"/>
                                              </p:val>
                                            </p:tav>
                                            <p:tav tm="100000">
                                              <p:val>
                                                <p:fltVal val="1"/>
                                              </p:val>
                                            </p:tav>
                                          </p:tavLst>
                                        </p:anim>
                                        <p:anim calcmode="lin" valueType="num">
                                          <p:cBhvr>
                                            <p:cTn id="312" dur="332" tmFilter="0, 0; 0.125,0.2665; 0.25,0.4; 0.375,0.465; 0.5,0.5;  0.625,0.535; 0.75,0.6; 0.875,0.7335; 1,1">
                                              <p:stCondLst>
                                                <p:cond delay="1324"/>
                                              </p:stCondLst>
                                            </p:cTn>
                                            <p:tgtEl>
                                              <p:spTgt spid="37"/>
                                            </p:tgtEl>
                                            <p:attrNameLst>
                                              <p:attrName>ppt_y</p:attrName>
                                            </p:attrNameLst>
                                          </p:cBhvr>
                                          <p:tavLst>
                                            <p:tav tm="0" fmla="#ppt_y-sin(pi*$)/27">
                                              <p:val>
                                                <p:fltVal val="0"/>
                                              </p:val>
                                            </p:tav>
                                            <p:tav tm="100000">
                                              <p:val>
                                                <p:fltVal val="1"/>
                                              </p:val>
                                            </p:tav>
                                          </p:tavLst>
                                        </p:anim>
                                        <p:anim calcmode="lin" valueType="num">
                                          <p:cBhvr>
                                            <p:cTn id="313" dur="164" tmFilter="0, 0; 0.125,0.2665; 0.25,0.4; 0.375,0.465; 0.5,0.5;  0.625,0.535; 0.75,0.6; 0.875,0.7335; 1,1">
                                              <p:stCondLst>
                                                <p:cond delay="1656"/>
                                              </p:stCondLst>
                                            </p:cTn>
                                            <p:tgtEl>
                                              <p:spTgt spid="37"/>
                                            </p:tgtEl>
                                            <p:attrNameLst>
                                              <p:attrName>ppt_y</p:attrName>
                                            </p:attrNameLst>
                                          </p:cBhvr>
                                          <p:tavLst>
                                            <p:tav tm="0" fmla="#ppt_y-sin(pi*$)/81">
                                              <p:val>
                                                <p:fltVal val="0"/>
                                              </p:val>
                                            </p:tav>
                                            <p:tav tm="100000">
                                              <p:val>
                                                <p:fltVal val="1"/>
                                              </p:val>
                                            </p:tav>
                                          </p:tavLst>
                                        </p:anim>
                                        <p:animScale>
                                          <p:cBhvr>
                                            <p:cTn id="314" dur="26">
                                              <p:stCondLst>
                                                <p:cond delay="650"/>
                                              </p:stCondLst>
                                            </p:cTn>
                                            <p:tgtEl>
                                              <p:spTgt spid="37"/>
                                            </p:tgtEl>
                                          </p:cBhvr>
                                          <p:to x="100000" y="60000"/>
                                        </p:animScale>
                                        <p:animScale>
                                          <p:cBhvr>
                                            <p:cTn id="315" dur="166" decel="50000">
                                              <p:stCondLst>
                                                <p:cond delay="676"/>
                                              </p:stCondLst>
                                            </p:cTn>
                                            <p:tgtEl>
                                              <p:spTgt spid="37"/>
                                            </p:tgtEl>
                                          </p:cBhvr>
                                          <p:to x="100000" y="100000"/>
                                        </p:animScale>
                                        <p:animScale>
                                          <p:cBhvr>
                                            <p:cTn id="316" dur="26">
                                              <p:stCondLst>
                                                <p:cond delay="1312"/>
                                              </p:stCondLst>
                                            </p:cTn>
                                            <p:tgtEl>
                                              <p:spTgt spid="37"/>
                                            </p:tgtEl>
                                          </p:cBhvr>
                                          <p:to x="100000" y="80000"/>
                                        </p:animScale>
                                        <p:animScale>
                                          <p:cBhvr>
                                            <p:cTn id="317" dur="166" decel="50000">
                                              <p:stCondLst>
                                                <p:cond delay="1338"/>
                                              </p:stCondLst>
                                            </p:cTn>
                                            <p:tgtEl>
                                              <p:spTgt spid="37"/>
                                            </p:tgtEl>
                                          </p:cBhvr>
                                          <p:to x="100000" y="100000"/>
                                        </p:animScale>
                                        <p:animScale>
                                          <p:cBhvr>
                                            <p:cTn id="318" dur="26">
                                              <p:stCondLst>
                                                <p:cond delay="1642"/>
                                              </p:stCondLst>
                                            </p:cTn>
                                            <p:tgtEl>
                                              <p:spTgt spid="37"/>
                                            </p:tgtEl>
                                          </p:cBhvr>
                                          <p:to x="100000" y="90000"/>
                                        </p:animScale>
                                        <p:animScale>
                                          <p:cBhvr>
                                            <p:cTn id="319" dur="166" decel="50000">
                                              <p:stCondLst>
                                                <p:cond delay="1668"/>
                                              </p:stCondLst>
                                            </p:cTn>
                                            <p:tgtEl>
                                              <p:spTgt spid="37"/>
                                            </p:tgtEl>
                                          </p:cBhvr>
                                          <p:to x="100000" y="100000"/>
                                        </p:animScale>
                                        <p:animScale>
                                          <p:cBhvr>
                                            <p:cTn id="320" dur="26">
                                              <p:stCondLst>
                                                <p:cond delay="1808"/>
                                              </p:stCondLst>
                                            </p:cTn>
                                            <p:tgtEl>
                                              <p:spTgt spid="37"/>
                                            </p:tgtEl>
                                          </p:cBhvr>
                                          <p:to x="100000" y="95000"/>
                                        </p:animScale>
                                        <p:animScale>
                                          <p:cBhvr>
                                            <p:cTn id="321" dur="166" decel="50000">
                                              <p:stCondLst>
                                                <p:cond delay="1834"/>
                                              </p:stCondLst>
                                            </p:cTn>
                                            <p:tgtEl>
                                              <p:spTgt spid="37"/>
                                            </p:tgtEl>
                                          </p:cBhvr>
                                          <p:to x="100000" y="100000"/>
                                        </p:animScale>
                                      </p:childTnLst>
                                    </p:cTn>
                                  </p:par>
                                  <p:par>
                                    <p:cTn id="322" presetID="26" presetClass="entr" presetSubtype="0" fill="hold" nodeType="withEffect">
                                      <p:stCondLst>
                                        <p:cond delay="7100"/>
                                      </p:stCondLst>
                                      <p:childTnLst>
                                        <p:set>
                                          <p:cBhvr>
                                            <p:cTn id="323" dur="1" fill="hold">
                                              <p:stCondLst>
                                                <p:cond delay="0"/>
                                              </p:stCondLst>
                                            </p:cTn>
                                            <p:tgtEl>
                                              <p:spTgt spid="40"/>
                                            </p:tgtEl>
                                            <p:attrNameLst>
                                              <p:attrName>style.visibility</p:attrName>
                                            </p:attrNameLst>
                                          </p:cBhvr>
                                          <p:to>
                                            <p:strVal val="visible"/>
                                          </p:to>
                                        </p:set>
                                        <p:animEffect transition="in" filter="wipe(down)">
                                          <p:cBhvr>
                                            <p:cTn id="324" dur="580">
                                              <p:stCondLst>
                                                <p:cond delay="0"/>
                                              </p:stCondLst>
                                            </p:cTn>
                                            <p:tgtEl>
                                              <p:spTgt spid="40"/>
                                            </p:tgtEl>
                                          </p:cBhvr>
                                        </p:animEffect>
                                        <p:anim calcmode="lin" valueType="num">
                                          <p:cBhvr>
                                            <p:cTn id="325" dur="1822" tmFilter="0,0; 0.14,0.36; 0.43,0.73; 0.71,0.91; 1.0,1.0">
                                              <p:stCondLst>
                                                <p:cond delay="0"/>
                                              </p:stCondLst>
                                            </p:cTn>
                                            <p:tgtEl>
                                              <p:spTgt spid="40"/>
                                            </p:tgtEl>
                                            <p:attrNameLst>
                                              <p:attrName>ppt_x</p:attrName>
                                            </p:attrNameLst>
                                          </p:cBhvr>
                                          <p:tavLst>
                                            <p:tav tm="0">
                                              <p:val>
                                                <p:strVal val="#ppt_x-0.25"/>
                                              </p:val>
                                            </p:tav>
                                            <p:tav tm="100000">
                                              <p:val>
                                                <p:strVal val="#ppt_x"/>
                                              </p:val>
                                            </p:tav>
                                          </p:tavLst>
                                        </p:anim>
                                        <p:anim calcmode="lin" valueType="num">
                                          <p:cBhvr>
                                            <p:cTn id="326" dur="664" tmFilter="0.0,0.0; 0.25,0.07; 0.50,0.2; 0.75,0.467; 1.0,1.0">
                                              <p:stCondLst>
                                                <p:cond delay="0"/>
                                              </p:stCondLst>
                                            </p:cTn>
                                            <p:tgtEl>
                                              <p:spTgt spid="40"/>
                                            </p:tgtEl>
                                            <p:attrNameLst>
                                              <p:attrName>ppt_y</p:attrName>
                                            </p:attrNameLst>
                                          </p:cBhvr>
                                          <p:tavLst>
                                            <p:tav tm="0" fmla="#ppt_y-sin(pi*$)/3">
                                              <p:val>
                                                <p:fltVal val="0.5"/>
                                              </p:val>
                                            </p:tav>
                                            <p:tav tm="100000">
                                              <p:val>
                                                <p:fltVal val="1"/>
                                              </p:val>
                                            </p:tav>
                                          </p:tavLst>
                                        </p:anim>
                                        <p:anim calcmode="lin" valueType="num">
                                          <p:cBhvr>
                                            <p:cTn id="327" dur="664" tmFilter="0, 0; 0.125,0.2665; 0.25,0.4; 0.375,0.465; 0.5,0.5;  0.625,0.535; 0.75,0.6; 0.875,0.7335; 1,1">
                                              <p:stCondLst>
                                                <p:cond delay="664"/>
                                              </p:stCondLst>
                                            </p:cTn>
                                            <p:tgtEl>
                                              <p:spTgt spid="40"/>
                                            </p:tgtEl>
                                            <p:attrNameLst>
                                              <p:attrName>ppt_y</p:attrName>
                                            </p:attrNameLst>
                                          </p:cBhvr>
                                          <p:tavLst>
                                            <p:tav tm="0" fmla="#ppt_y-sin(pi*$)/9">
                                              <p:val>
                                                <p:fltVal val="0"/>
                                              </p:val>
                                            </p:tav>
                                            <p:tav tm="100000">
                                              <p:val>
                                                <p:fltVal val="1"/>
                                              </p:val>
                                            </p:tav>
                                          </p:tavLst>
                                        </p:anim>
                                        <p:anim calcmode="lin" valueType="num">
                                          <p:cBhvr>
                                            <p:cTn id="328" dur="332" tmFilter="0, 0; 0.125,0.2665; 0.25,0.4; 0.375,0.465; 0.5,0.5;  0.625,0.535; 0.75,0.6; 0.875,0.7335; 1,1">
                                              <p:stCondLst>
                                                <p:cond delay="1324"/>
                                              </p:stCondLst>
                                            </p:cTn>
                                            <p:tgtEl>
                                              <p:spTgt spid="40"/>
                                            </p:tgtEl>
                                            <p:attrNameLst>
                                              <p:attrName>ppt_y</p:attrName>
                                            </p:attrNameLst>
                                          </p:cBhvr>
                                          <p:tavLst>
                                            <p:tav tm="0" fmla="#ppt_y-sin(pi*$)/27">
                                              <p:val>
                                                <p:fltVal val="0"/>
                                              </p:val>
                                            </p:tav>
                                            <p:tav tm="100000">
                                              <p:val>
                                                <p:fltVal val="1"/>
                                              </p:val>
                                            </p:tav>
                                          </p:tavLst>
                                        </p:anim>
                                        <p:anim calcmode="lin" valueType="num">
                                          <p:cBhvr>
                                            <p:cTn id="329" dur="164" tmFilter="0, 0; 0.125,0.2665; 0.25,0.4; 0.375,0.465; 0.5,0.5;  0.625,0.535; 0.75,0.6; 0.875,0.7335; 1,1">
                                              <p:stCondLst>
                                                <p:cond delay="1656"/>
                                              </p:stCondLst>
                                            </p:cTn>
                                            <p:tgtEl>
                                              <p:spTgt spid="40"/>
                                            </p:tgtEl>
                                            <p:attrNameLst>
                                              <p:attrName>ppt_y</p:attrName>
                                            </p:attrNameLst>
                                          </p:cBhvr>
                                          <p:tavLst>
                                            <p:tav tm="0" fmla="#ppt_y-sin(pi*$)/81">
                                              <p:val>
                                                <p:fltVal val="0"/>
                                              </p:val>
                                            </p:tav>
                                            <p:tav tm="100000">
                                              <p:val>
                                                <p:fltVal val="1"/>
                                              </p:val>
                                            </p:tav>
                                          </p:tavLst>
                                        </p:anim>
                                        <p:animScale>
                                          <p:cBhvr>
                                            <p:cTn id="330" dur="26">
                                              <p:stCondLst>
                                                <p:cond delay="650"/>
                                              </p:stCondLst>
                                            </p:cTn>
                                            <p:tgtEl>
                                              <p:spTgt spid="40"/>
                                            </p:tgtEl>
                                          </p:cBhvr>
                                          <p:to x="100000" y="60000"/>
                                        </p:animScale>
                                        <p:animScale>
                                          <p:cBhvr>
                                            <p:cTn id="331" dur="166" decel="50000">
                                              <p:stCondLst>
                                                <p:cond delay="676"/>
                                              </p:stCondLst>
                                            </p:cTn>
                                            <p:tgtEl>
                                              <p:spTgt spid="40"/>
                                            </p:tgtEl>
                                          </p:cBhvr>
                                          <p:to x="100000" y="100000"/>
                                        </p:animScale>
                                        <p:animScale>
                                          <p:cBhvr>
                                            <p:cTn id="332" dur="26">
                                              <p:stCondLst>
                                                <p:cond delay="1312"/>
                                              </p:stCondLst>
                                            </p:cTn>
                                            <p:tgtEl>
                                              <p:spTgt spid="40"/>
                                            </p:tgtEl>
                                          </p:cBhvr>
                                          <p:to x="100000" y="80000"/>
                                        </p:animScale>
                                        <p:animScale>
                                          <p:cBhvr>
                                            <p:cTn id="333" dur="166" decel="50000">
                                              <p:stCondLst>
                                                <p:cond delay="1338"/>
                                              </p:stCondLst>
                                            </p:cTn>
                                            <p:tgtEl>
                                              <p:spTgt spid="40"/>
                                            </p:tgtEl>
                                          </p:cBhvr>
                                          <p:to x="100000" y="100000"/>
                                        </p:animScale>
                                        <p:animScale>
                                          <p:cBhvr>
                                            <p:cTn id="334" dur="26">
                                              <p:stCondLst>
                                                <p:cond delay="1642"/>
                                              </p:stCondLst>
                                            </p:cTn>
                                            <p:tgtEl>
                                              <p:spTgt spid="40"/>
                                            </p:tgtEl>
                                          </p:cBhvr>
                                          <p:to x="100000" y="90000"/>
                                        </p:animScale>
                                        <p:animScale>
                                          <p:cBhvr>
                                            <p:cTn id="335" dur="166" decel="50000">
                                              <p:stCondLst>
                                                <p:cond delay="1668"/>
                                              </p:stCondLst>
                                            </p:cTn>
                                            <p:tgtEl>
                                              <p:spTgt spid="40"/>
                                            </p:tgtEl>
                                          </p:cBhvr>
                                          <p:to x="100000" y="100000"/>
                                        </p:animScale>
                                        <p:animScale>
                                          <p:cBhvr>
                                            <p:cTn id="336" dur="26">
                                              <p:stCondLst>
                                                <p:cond delay="1808"/>
                                              </p:stCondLst>
                                            </p:cTn>
                                            <p:tgtEl>
                                              <p:spTgt spid="40"/>
                                            </p:tgtEl>
                                          </p:cBhvr>
                                          <p:to x="100000" y="95000"/>
                                        </p:animScale>
                                        <p:animScale>
                                          <p:cBhvr>
                                            <p:cTn id="337" dur="166" decel="50000">
                                              <p:stCondLst>
                                                <p:cond delay="1834"/>
                                              </p:stCondLst>
                                            </p:cTn>
                                            <p:tgtEl>
                                              <p:spTgt spid="40"/>
                                            </p:tgtEl>
                                          </p:cBhvr>
                                          <p:to x="100000" y="100000"/>
                                        </p:animScale>
                                      </p:childTnLst>
                                    </p:cTn>
                                  </p:par>
                                  <p:par>
                                    <p:cTn id="338" presetID="26" presetClass="entr" presetSubtype="0" fill="hold" nodeType="withEffect">
                                      <p:stCondLst>
                                        <p:cond delay="7200"/>
                                      </p:stCondLst>
                                      <p:childTnLst>
                                        <p:set>
                                          <p:cBhvr>
                                            <p:cTn id="339" dur="1" fill="hold">
                                              <p:stCondLst>
                                                <p:cond delay="0"/>
                                              </p:stCondLst>
                                            </p:cTn>
                                            <p:tgtEl>
                                              <p:spTgt spid="44"/>
                                            </p:tgtEl>
                                            <p:attrNameLst>
                                              <p:attrName>style.visibility</p:attrName>
                                            </p:attrNameLst>
                                          </p:cBhvr>
                                          <p:to>
                                            <p:strVal val="visible"/>
                                          </p:to>
                                        </p:set>
                                        <p:animEffect transition="in" filter="wipe(down)">
                                          <p:cBhvr>
                                            <p:cTn id="340" dur="580">
                                              <p:stCondLst>
                                                <p:cond delay="0"/>
                                              </p:stCondLst>
                                            </p:cTn>
                                            <p:tgtEl>
                                              <p:spTgt spid="44"/>
                                            </p:tgtEl>
                                          </p:cBhvr>
                                        </p:animEffect>
                                        <p:anim calcmode="lin" valueType="num">
                                          <p:cBhvr>
                                            <p:cTn id="341" dur="1822" tmFilter="0,0; 0.14,0.36; 0.43,0.73; 0.71,0.91; 1.0,1.0">
                                              <p:stCondLst>
                                                <p:cond delay="0"/>
                                              </p:stCondLst>
                                            </p:cTn>
                                            <p:tgtEl>
                                              <p:spTgt spid="44"/>
                                            </p:tgtEl>
                                            <p:attrNameLst>
                                              <p:attrName>ppt_x</p:attrName>
                                            </p:attrNameLst>
                                          </p:cBhvr>
                                          <p:tavLst>
                                            <p:tav tm="0">
                                              <p:val>
                                                <p:strVal val="#ppt_x-0.25"/>
                                              </p:val>
                                            </p:tav>
                                            <p:tav tm="100000">
                                              <p:val>
                                                <p:strVal val="#ppt_x"/>
                                              </p:val>
                                            </p:tav>
                                          </p:tavLst>
                                        </p:anim>
                                        <p:anim calcmode="lin" valueType="num">
                                          <p:cBhvr>
                                            <p:cTn id="342" dur="664" tmFilter="0.0,0.0; 0.25,0.07; 0.50,0.2; 0.75,0.467; 1.0,1.0">
                                              <p:stCondLst>
                                                <p:cond delay="0"/>
                                              </p:stCondLst>
                                            </p:cTn>
                                            <p:tgtEl>
                                              <p:spTgt spid="44"/>
                                            </p:tgtEl>
                                            <p:attrNameLst>
                                              <p:attrName>ppt_y</p:attrName>
                                            </p:attrNameLst>
                                          </p:cBhvr>
                                          <p:tavLst>
                                            <p:tav tm="0" fmla="#ppt_y-sin(pi*$)/3">
                                              <p:val>
                                                <p:fltVal val="0.5"/>
                                              </p:val>
                                            </p:tav>
                                            <p:tav tm="100000">
                                              <p:val>
                                                <p:fltVal val="1"/>
                                              </p:val>
                                            </p:tav>
                                          </p:tavLst>
                                        </p:anim>
                                        <p:anim calcmode="lin" valueType="num">
                                          <p:cBhvr>
                                            <p:cTn id="343" dur="664" tmFilter="0, 0; 0.125,0.2665; 0.25,0.4; 0.375,0.465; 0.5,0.5;  0.625,0.535; 0.75,0.6; 0.875,0.7335; 1,1">
                                              <p:stCondLst>
                                                <p:cond delay="664"/>
                                              </p:stCondLst>
                                            </p:cTn>
                                            <p:tgtEl>
                                              <p:spTgt spid="44"/>
                                            </p:tgtEl>
                                            <p:attrNameLst>
                                              <p:attrName>ppt_y</p:attrName>
                                            </p:attrNameLst>
                                          </p:cBhvr>
                                          <p:tavLst>
                                            <p:tav tm="0" fmla="#ppt_y-sin(pi*$)/9">
                                              <p:val>
                                                <p:fltVal val="0"/>
                                              </p:val>
                                            </p:tav>
                                            <p:tav tm="100000">
                                              <p:val>
                                                <p:fltVal val="1"/>
                                              </p:val>
                                            </p:tav>
                                          </p:tavLst>
                                        </p:anim>
                                        <p:anim calcmode="lin" valueType="num">
                                          <p:cBhvr>
                                            <p:cTn id="344" dur="332" tmFilter="0, 0; 0.125,0.2665; 0.25,0.4; 0.375,0.465; 0.5,0.5;  0.625,0.535; 0.75,0.6; 0.875,0.7335; 1,1">
                                              <p:stCondLst>
                                                <p:cond delay="1324"/>
                                              </p:stCondLst>
                                            </p:cTn>
                                            <p:tgtEl>
                                              <p:spTgt spid="44"/>
                                            </p:tgtEl>
                                            <p:attrNameLst>
                                              <p:attrName>ppt_y</p:attrName>
                                            </p:attrNameLst>
                                          </p:cBhvr>
                                          <p:tavLst>
                                            <p:tav tm="0" fmla="#ppt_y-sin(pi*$)/27">
                                              <p:val>
                                                <p:fltVal val="0"/>
                                              </p:val>
                                            </p:tav>
                                            <p:tav tm="100000">
                                              <p:val>
                                                <p:fltVal val="1"/>
                                              </p:val>
                                            </p:tav>
                                          </p:tavLst>
                                        </p:anim>
                                        <p:anim calcmode="lin" valueType="num">
                                          <p:cBhvr>
                                            <p:cTn id="345" dur="164" tmFilter="0, 0; 0.125,0.2665; 0.25,0.4; 0.375,0.465; 0.5,0.5;  0.625,0.535; 0.75,0.6; 0.875,0.7335; 1,1">
                                              <p:stCondLst>
                                                <p:cond delay="1656"/>
                                              </p:stCondLst>
                                            </p:cTn>
                                            <p:tgtEl>
                                              <p:spTgt spid="44"/>
                                            </p:tgtEl>
                                            <p:attrNameLst>
                                              <p:attrName>ppt_y</p:attrName>
                                            </p:attrNameLst>
                                          </p:cBhvr>
                                          <p:tavLst>
                                            <p:tav tm="0" fmla="#ppt_y-sin(pi*$)/81">
                                              <p:val>
                                                <p:fltVal val="0"/>
                                              </p:val>
                                            </p:tav>
                                            <p:tav tm="100000">
                                              <p:val>
                                                <p:fltVal val="1"/>
                                              </p:val>
                                            </p:tav>
                                          </p:tavLst>
                                        </p:anim>
                                        <p:animScale>
                                          <p:cBhvr>
                                            <p:cTn id="346" dur="26">
                                              <p:stCondLst>
                                                <p:cond delay="650"/>
                                              </p:stCondLst>
                                            </p:cTn>
                                            <p:tgtEl>
                                              <p:spTgt spid="44"/>
                                            </p:tgtEl>
                                          </p:cBhvr>
                                          <p:to x="100000" y="60000"/>
                                        </p:animScale>
                                        <p:animScale>
                                          <p:cBhvr>
                                            <p:cTn id="347" dur="166" decel="50000">
                                              <p:stCondLst>
                                                <p:cond delay="676"/>
                                              </p:stCondLst>
                                            </p:cTn>
                                            <p:tgtEl>
                                              <p:spTgt spid="44"/>
                                            </p:tgtEl>
                                          </p:cBhvr>
                                          <p:to x="100000" y="100000"/>
                                        </p:animScale>
                                        <p:animScale>
                                          <p:cBhvr>
                                            <p:cTn id="348" dur="26">
                                              <p:stCondLst>
                                                <p:cond delay="1312"/>
                                              </p:stCondLst>
                                            </p:cTn>
                                            <p:tgtEl>
                                              <p:spTgt spid="44"/>
                                            </p:tgtEl>
                                          </p:cBhvr>
                                          <p:to x="100000" y="80000"/>
                                        </p:animScale>
                                        <p:animScale>
                                          <p:cBhvr>
                                            <p:cTn id="349" dur="166" decel="50000">
                                              <p:stCondLst>
                                                <p:cond delay="1338"/>
                                              </p:stCondLst>
                                            </p:cTn>
                                            <p:tgtEl>
                                              <p:spTgt spid="44"/>
                                            </p:tgtEl>
                                          </p:cBhvr>
                                          <p:to x="100000" y="100000"/>
                                        </p:animScale>
                                        <p:animScale>
                                          <p:cBhvr>
                                            <p:cTn id="350" dur="26">
                                              <p:stCondLst>
                                                <p:cond delay="1642"/>
                                              </p:stCondLst>
                                            </p:cTn>
                                            <p:tgtEl>
                                              <p:spTgt spid="44"/>
                                            </p:tgtEl>
                                          </p:cBhvr>
                                          <p:to x="100000" y="90000"/>
                                        </p:animScale>
                                        <p:animScale>
                                          <p:cBhvr>
                                            <p:cTn id="351" dur="166" decel="50000">
                                              <p:stCondLst>
                                                <p:cond delay="1668"/>
                                              </p:stCondLst>
                                            </p:cTn>
                                            <p:tgtEl>
                                              <p:spTgt spid="44"/>
                                            </p:tgtEl>
                                          </p:cBhvr>
                                          <p:to x="100000" y="100000"/>
                                        </p:animScale>
                                        <p:animScale>
                                          <p:cBhvr>
                                            <p:cTn id="352" dur="26">
                                              <p:stCondLst>
                                                <p:cond delay="1808"/>
                                              </p:stCondLst>
                                            </p:cTn>
                                            <p:tgtEl>
                                              <p:spTgt spid="44"/>
                                            </p:tgtEl>
                                          </p:cBhvr>
                                          <p:to x="100000" y="95000"/>
                                        </p:animScale>
                                        <p:animScale>
                                          <p:cBhvr>
                                            <p:cTn id="353" dur="166" decel="50000">
                                              <p:stCondLst>
                                                <p:cond delay="1834"/>
                                              </p:stCondLst>
                                            </p:cTn>
                                            <p:tgtEl>
                                              <p:spTgt spid="44"/>
                                            </p:tgtEl>
                                          </p:cBhvr>
                                          <p:to x="100000" y="100000"/>
                                        </p:animScale>
                                      </p:childTnLst>
                                    </p:cTn>
                                  </p:par>
                                  <p:par>
                                    <p:cTn id="354" presetID="26" presetClass="entr" presetSubtype="0" fill="hold" nodeType="withEffect">
                                      <p:stCondLst>
                                        <p:cond delay="7300"/>
                                      </p:stCondLst>
                                      <p:childTnLst>
                                        <p:set>
                                          <p:cBhvr>
                                            <p:cTn id="355" dur="1" fill="hold">
                                              <p:stCondLst>
                                                <p:cond delay="0"/>
                                              </p:stCondLst>
                                            </p:cTn>
                                            <p:tgtEl>
                                              <p:spTgt spid="46"/>
                                            </p:tgtEl>
                                            <p:attrNameLst>
                                              <p:attrName>style.visibility</p:attrName>
                                            </p:attrNameLst>
                                          </p:cBhvr>
                                          <p:to>
                                            <p:strVal val="visible"/>
                                          </p:to>
                                        </p:set>
                                        <p:animEffect transition="in" filter="wipe(down)">
                                          <p:cBhvr>
                                            <p:cTn id="356" dur="580">
                                              <p:stCondLst>
                                                <p:cond delay="0"/>
                                              </p:stCondLst>
                                            </p:cTn>
                                            <p:tgtEl>
                                              <p:spTgt spid="46"/>
                                            </p:tgtEl>
                                          </p:cBhvr>
                                        </p:animEffect>
                                        <p:anim calcmode="lin" valueType="num">
                                          <p:cBhvr>
                                            <p:cTn id="357" dur="1822" tmFilter="0,0; 0.14,0.36; 0.43,0.73; 0.71,0.91; 1.0,1.0">
                                              <p:stCondLst>
                                                <p:cond delay="0"/>
                                              </p:stCondLst>
                                            </p:cTn>
                                            <p:tgtEl>
                                              <p:spTgt spid="46"/>
                                            </p:tgtEl>
                                            <p:attrNameLst>
                                              <p:attrName>ppt_x</p:attrName>
                                            </p:attrNameLst>
                                          </p:cBhvr>
                                          <p:tavLst>
                                            <p:tav tm="0">
                                              <p:val>
                                                <p:strVal val="#ppt_x-0.25"/>
                                              </p:val>
                                            </p:tav>
                                            <p:tav tm="100000">
                                              <p:val>
                                                <p:strVal val="#ppt_x"/>
                                              </p:val>
                                            </p:tav>
                                          </p:tavLst>
                                        </p:anim>
                                        <p:anim calcmode="lin" valueType="num">
                                          <p:cBhvr>
                                            <p:cTn id="358" dur="664" tmFilter="0.0,0.0; 0.25,0.07; 0.50,0.2; 0.75,0.467; 1.0,1.0">
                                              <p:stCondLst>
                                                <p:cond delay="0"/>
                                              </p:stCondLst>
                                            </p:cTn>
                                            <p:tgtEl>
                                              <p:spTgt spid="46"/>
                                            </p:tgtEl>
                                            <p:attrNameLst>
                                              <p:attrName>ppt_y</p:attrName>
                                            </p:attrNameLst>
                                          </p:cBhvr>
                                          <p:tavLst>
                                            <p:tav tm="0" fmla="#ppt_y-sin(pi*$)/3">
                                              <p:val>
                                                <p:fltVal val="0.5"/>
                                              </p:val>
                                            </p:tav>
                                            <p:tav tm="100000">
                                              <p:val>
                                                <p:fltVal val="1"/>
                                              </p:val>
                                            </p:tav>
                                          </p:tavLst>
                                        </p:anim>
                                        <p:anim calcmode="lin" valueType="num">
                                          <p:cBhvr>
                                            <p:cTn id="359" dur="664" tmFilter="0, 0; 0.125,0.2665; 0.25,0.4; 0.375,0.465; 0.5,0.5;  0.625,0.535; 0.75,0.6; 0.875,0.7335; 1,1">
                                              <p:stCondLst>
                                                <p:cond delay="664"/>
                                              </p:stCondLst>
                                            </p:cTn>
                                            <p:tgtEl>
                                              <p:spTgt spid="46"/>
                                            </p:tgtEl>
                                            <p:attrNameLst>
                                              <p:attrName>ppt_y</p:attrName>
                                            </p:attrNameLst>
                                          </p:cBhvr>
                                          <p:tavLst>
                                            <p:tav tm="0" fmla="#ppt_y-sin(pi*$)/9">
                                              <p:val>
                                                <p:fltVal val="0"/>
                                              </p:val>
                                            </p:tav>
                                            <p:tav tm="100000">
                                              <p:val>
                                                <p:fltVal val="1"/>
                                              </p:val>
                                            </p:tav>
                                          </p:tavLst>
                                        </p:anim>
                                        <p:anim calcmode="lin" valueType="num">
                                          <p:cBhvr>
                                            <p:cTn id="360" dur="332" tmFilter="0, 0; 0.125,0.2665; 0.25,0.4; 0.375,0.465; 0.5,0.5;  0.625,0.535; 0.75,0.6; 0.875,0.7335; 1,1">
                                              <p:stCondLst>
                                                <p:cond delay="1324"/>
                                              </p:stCondLst>
                                            </p:cTn>
                                            <p:tgtEl>
                                              <p:spTgt spid="46"/>
                                            </p:tgtEl>
                                            <p:attrNameLst>
                                              <p:attrName>ppt_y</p:attrName>
                                            </p:attrNameLst>
                                          </p:cBhvr>
                                          <p:tavLst>
                                            <p:tav tm="0" fmla="#ppt_y-sin(pi*$)/27">
                                              <p:val>
                                                <p:fltVal val="0"/>
                                              </p:val>
                                            </p:tav>
                                            <p:tav tm="100000">
                                              <p:val>
                                                <p:fltVal val="1"/>
                                              </p:val>
                                            </p:tav>
                                          </p:tavLst>
                                        </p:anim>
                                        <p:anim calcmode="lin" valueType="num">
                                          <p:cBhvr>
                                            <p:cTn id="361" dur="164" tmFilter="0, 0; 0.125,0.2665; 0.25,0.4; 0.375,0.465; 0.5,0.5;  0.625,0.535; 0.75,0.6; 0.875,0.7335; 1,1">
                                              <p:stCondLst>
                                                <p:cond delay="1656"/>
                                              </p:stCondLst>
                                            </p:cTn>
                                            <p:tgtEl>
                                              <p:spTgt spid="46"/>
                                            </p:tgtEl>
                                            <p:attrNameLst>
                                              <p:attrName>ppt_y</p:attrName>
                                            </p:attrNameLst>
                                          </p:cBhvr>
                                          <p:tavLst>
                                            <p:tav tm="0" fmla="#ppt_y-sin(pi*$)/81">
                                              <p:val>
                                                <p:fltVal val="0"/>
                                              </p:val>
                                            </p:tav>
                                            <p:tav tm="100000">
                                              <p:val>
                                                <p:fltVal val="1"/>
                                              </p:val>
                                            </p:tav>
                                          </p:tavLst>
                                        </p:anim>
                                        <p:animScale>
                                          <p:cBhvr>
                                            <p:cTn id="362" dur="26">
                                              <p:stCondLst>
                                                <p:cond delay="650"/>
                                              </p:stCondLst>
                                            </p:cTn>
                                            <p:tgtEl>
                                              <p:spTgt spid="46"/>
                                            </p:tgtEl>
                                          </p:cBhvr>
                                          <p:to x="100000" y="60000"/>
                                        </p:animScale>
                                        <p:animScale>
                                          <p:cBhvr>
                                            <p:cTn id="363" dur="166" decel="50000">
                                              <p:stCondLst>
                                                <p:cond delay="676"/>
                                              </p:stCondLst>
                                            </p:cTn>
                                            <p:tgtEl>
                                              <p:spTgt spid="46"/>
                                            </p:tgtEl>
                                          </p:cBhvr>
                                          <p:to x="100000" y="100000"/>
                                        </p:animScale>
                                        <p:animScale>
                                          <p:cBhvr>
                                            <p:cTn id="364" dur="26">
                                              <p:stCondLst>
                                                <p:cond delay="1312"/>
                                              </p:stCondLst>
                                            </p:cTn>
                                            <p:tgtEl>
                                              <p:spTgt spid="46"/>
                                            </p:tgtEl>
                                          </p:cBhvr>
                                          <p:to x="100000" y="80000"/>
                                        </p:animScale>
                                        <p:animScale>
                                          <p:cBhvr>
                                            <p:cTn id="365" dur="166" decel="50000">
                                              <p:stCondLst>
                                                <p:cond delay="1338"/>
                                              </p:stCondLst>
                                            </p:cTn>
                                            <p:tgtEl>
                                              <p:spTgt spid="46"/>
                                            </p:tgtEl>
                                          </p:cBhvr>
                                          <p:to x="100000" y="100000"/>
                                        </p:animScale>
                                        <p:animScale>
                                          <p:cBhvr>
                                            <p:cTn id="366" dur="26">
                                              <p:stCondLst>
                                                <p:cond delay="1642"/>
                                              </p:stCondLst>
                                            </p:cTn>
                                            <p:tgtEl>
                                              <p:spTgt spid="46"/>
                                            </p:tgtEl>
                                          </p:cBhvr>
                                          <p:to x="100000" y="90000"/>
                                        </p:animScale>
                                        <p:animScale>
                                          <p:cBhvr>
                                            <p:cTn id="367" dur="166" decel="50000">
                                              <p:stCondLst>
                                                <p:cond delay="1668"/>
                                              </p:stCondLst>
                                            </p:cTn>
                                            <p:tgtEl>
                                              <p:spTgt spid="46"/>
                                            </p:tgtEl>
                                          </p:cBhvr>
                                          <p:to x="100000" y="100000"/>
                                        </p:animScale>
                                        <p:animScale>
                                          <p:cBhvr>
                                            <p:cTn id="368" dur="26">
                                              <p:stCondLst>
                                                <p:cond delay="1808"/>
                                              </p:stCondLst>
                                            </p:cTn>
                                            <p:tgtEl>
                                              <p:spTgt spid="46"/>
                                            </p:tgtEl>
                                          </p:cBhvr>
                                          <p:to x="100000" y="95000"/>
                                        </p:animScale>
                                        <p:animScale>
                                          <p:cBhvr>
                                            <p:cTn id="369" dur="166" decel="50000">
                                              <p:stCondLst>
                                                <p:cond delay="1834"/>
                                              </p:stCondLst>
                                            </p:cTn>
                                            <p:tgtEl>
                                              <p:spTgt spid="4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D2207-FFA4-ADCA-7DD6-7A39CC39D1B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1E73F4D-60A6-9749-31B9-371C57B3393A}"/>
              </a:ext>
            </a:extLst>
          </p:cNvPr>
          <p:cNvSpPr txBox="1"/>
          <p:nvPr/>
        </p:nvSpPr>
        <p:spPr>
          <a:xfrm>
            <a:off x="9029834" y="3111259"/>
            <a:ext cx="2753553" cy="1754326"/>
          </a:xfrm>
          <a:prstGeom prst="rect">
            <a:avLst/>
          </a:prstGeom>
          <a:noFill/>
        </p:spPr>
        <p:txBody>
          <a:bodyPr wrap="square" rtlCol="1">
            <a:spAutoFit/>
          </a:bodyPr>
          <a:lstStyle/>
          <a:p>
            <a:pPr algn="just" rtl="1">
              <a:lnSpc>
                <a:spcPct val="150000"/>
              </a:lnSpc>
            </a:pPr>
            <a:r>
              <a:rPr lang="fa-IR" sz="3600" b="1">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مــــردم مظلوم </a:t>
            </a:r>
          </a:p>
          <a:p>
            <a:pPr algn="just" rtl="1">
              <a:lnSpc>
                <a:spcPct val="150000"/>
              </a:lnSpc>
            </a:pPr>
            <a:r>
              <a:rPr lang="fa-IR" sz="3600" b="1">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ولی معتقد غزه</a:t>
            </a:r>
            <a:endPar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endParaRPr>
          </a:p>
        </p:txBody>
      </p:sp>
      <p:pic>
        <p:nvPicPr>
          <p:cNvPr id="5" name="Picture 4" descr="A cartoon of a person wearing a scarf&#10;&#10;AI-generated content may be incorrect.">
            <a:extLst>
              <a:ext uri="{FF2B5EF4-FFF2-40B4-BE49-F238E27FC236}">
                <a16:creationId xmlns:a16="http://schemas.microsoft.com/office/drawing/2014/main" id="{33F8557A-6201-CDC0-66F2-7379BB57E3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58313" y="1254331"/>
            <a:ext cx="3162018" cy="4627344"/>
          </a:xfrm>
          <a:prstGeom prst="rect">
            <a:avLst/>
          </a:prstGeom>
        </p:spPr>
      </p:pic>
      <p:pic>
        <p:nvPicPr>
          <p:cNvPr id="9" name="Picture 8" descr="A yellow object with a black background&#10;&#10;AI-generated content may be incorrect.">
            <a:extLst>
              <a:ext uri="{FF2B5EF4-FFF2-40B4-BE49-F238E27FC236}">
                <a16:creationId xmlns:a16="http://schemas.microsoft.com/office/drawing/2014/main" id="{BAF3C04B-6573-40C5-8CC2-7CA197DF85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97785" y="1540706"/>
            <a:ext cx="132177" cy="204274"/>
          </a:xfrm>
          <a:prstGeom prst="rect">
            <a:avLst/>
          </a:prstGeom>
        </p:spPr>
      </p:pic>
      <p:pic>
        <p:nvPicPr>
          <p:cNvPr id="11" name="Picture 10" descr="A close up of a yellow object&#10;&#10;AI-generated content may be incorrect.">
            <a:extLst>
              <a:ext uri="{FF2B5EF4-FFF2-40B4-BE49-F238E27FC236}">
                <a16:creationId xmlns:a16="http://schemas.microsoft.com/office/drawing/2014/main" id="{86EB33F9-A9F6-D171-F38C-64CE64B5C3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138728" y="1361636"/>
            <a:ext cx="145650" cy="346710"/>
          </a:xfrm>
          <a:prstGeom prst="rect">
            <a:avLst/>
          </a:prstGeom>
        </p:spPr>
      </p:pic>
      <p:pic>
        <p:nvPicPr>
          <p:cNvPr id="12" name="Picture 11" descr="A yellow object with a black background&#10;&#10;AI-generated content may be incorrect.">
            <a:extLst>
              <a:ext uri="{FF2B5EF4-FFF2-40B4-BE49-F238E27FC236}">
                <a16:creationId xmlns:a16="http://schemas.microsoft.com/office/drawing/2014/main" id="{B3345BD7-0D4C-CC09-D2B6-39CDF9277D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708071">
            <a:off x="-8601338" y="1706441"/>
            <a:ext cx="132177" cy="204274"/>
          </a:xfrm>
          <a:prstGeom prst="rect">
            <a:avLst/>
          </a:prstGeom>
        </p:spPr>
      </p:pic>
      <p:pic>
        <p:nvPicPr>
          <p:cNvPr id="15" name="Picture 14" descr="A close up of a yellow object&#10;&#10;AI-generated content may be incorrect.">
            <a:extLst>
              <a:ext uri="{FF2B5EF4-FFF2-40B4-BE49-F238E27FC236}">
                <a16:creationId xmlns:a16="http://schemas.microsoft.com/office/drawing/2014/main" id="{F345F66E-E559-E14E-A24F-4BA7BF675E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819358" flipH="1">
            <a:off x="-8519282" y="1476880"/>
            <a:ext cx="145650" cy="346710"/>
          </a:xfrm>
          <a:prstGeom prst="rect">
            <a:avLst/>
          </a:prstGeom>
        </p:spPr>
      </p:pic>
      <p:pic>
        <p:nvPicPr>
          <p:cNvPr id="17" name="Picture 16" descr="A close up of a yellow object&#10;&#10;AI-generated content may be incorrect.">
            <a:extLst>
              <a:ext uri="{FF2B5EF4-FFF2-40B4-BE49-F238E27FC236}">
                <a16:creationId xmlns:a16="http://schemas.microsoft.com/office/drawing/2014/main" id="{52423B91-D805-26BA-0E8B-AFF106EC05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728955" flipH="1">
            <a:off x="-7749937" y="1469488"/>
            <a:ext cx="145650" cy="346710"/>
          </a:xfrm>
          <a:prstGeom prst="rect">
            <a:avLst/>
          </a:prstGeom>
        </p:spPr>
      </p:pic>
      <p:pic>
        <p:nvPicPr>
          <p:cNvPr id="18" name="Picture 17" descr="A yellow object with a black background&#10;&#10;AI-generated content may be incorrect.">
            <a:extLst>
              <a:ext uri="{FF2B5EF4-FFF2-40B4-BE49-F238E27FC236}">
                <a16:creationId xmlns:a16="http://schemas.microsoft.com/office/drawing/2014/main" id="{D4E94742-138B-D641-CAEF-5BC2864586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848961">
            <a:off x="-7933920" y="1545911"/>
            <a:ext cx="132177" cy="204274"/>
          </a:xfrm>
          <a:prstGeom prst="rect">
            <a:avLst/>
          </a:prstGeom>
        </p:spPr>
      </p:pic>
      <p:pic>
        <p:nvPicPr>
          <p:cNvPr id="19" name="Picture 18" descr="A yellow object with a black background&#10;&#10;AI-generated content may be incorrect.">
            <a:extLst>
              <a:ext uri="{FF2B5EF4-FFF2-40B4-BE49-F238E27FC236}">
                <a16:creationId xmlns:a16="http://schemas.microsoft.com/office/drawing/2014/main" id="{058517C3-E209-BA2F-0222-188C69BE05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457394">
            <a:off x="-7628658" y="1717552"/>
            <a:ext cx="132177" cy="204274"/>
          </a:xfrm>
          <a:prstGeom prst="rect">
            <a:avLst/>
          </a:prstGeom>
        </p:spPr>
      </p:pic>
      <p:pic>
        <p:nvPicPr>
          <p:cNvPr id="25" name="Picture 24" descr="A yellow object with a black background&#10;&#10;AI-generated content may be incorrect.">
            <a:extLst>
              <a:ext uri="{FF2B5EF4-FFF2-40B4-BE49-F238E27FC236}">
                <a16:creationId xmlns:a16="http://schemas.microsoft.com/office/drawing/2014/main" id="{A8A666F9-6677-F039-2FEB-09889BCC31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176678">
            <a:off x="-7458058" y="2034506"/>
            <a:ext cx="132177" cy="204274"/>
          </a:xfrm>
          <a:prstGeom prst="rect">
            <a:avLst/>
          </a:prstGeom>
        </p:spPr>
      </p:pic>
      <p:pic>
        <p:nvPicPr>
          <p:cNvPr id="26" name="Picture 25" descr="A yellow object with a black background&#10;&#10;AI-generated content may be incorrect.">
            <a:extLst>
              <a:ext uri="{FF2B5EF4-FFF2-40B4-BE49-F238E27FC236}">
                <a16:creationId xmlns:a16="http://schemas.microsoft.com/office/drawing/2014/main" id="{23C32289-63AB-5D9B-7605-6E626A2C97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7299620">
            <a:off x="-7461324" y="2392357"/>
            <a:ext cx="132177" cy="204274"/>
          </a:xfrm>
          <a:prstGeom prst="rect">
            <a:avLst/>
          </a:prstGeom>
        </p:spPr>
      </p:pic>
      <p:pic>
        <p:nvPicPr>
          <p:cNvPr id="27" name="Picture 26" descr="A close up of a yellow object&#10;&#10;AI-generated content may be incorrect.">
            <a:extLst>
              <a:ext uri="{FF2B5EF4-FFF2-40B4-BE49-F238E27FC236}">
                <a16:creationId xmlns:a16="http://schemas.microsoft.com/office/drawing/2014/main" id="{1A144351-A788-9C29-E3CE-3AA81A3ECE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596077" flipH="1">
            <a:off x="-7468061" y="1750082"/>
            <a:ext cx="145650" cy="346710"/>
          </a:xfrm>
          <a:prstGeom prst="rect">
            <a:avLst/>
          </a:prstGeom>
        </p:spPr>
      </p:pic>
      <p:pic>
        <p:nvPicPr>
          <p:cNvPr id="29" name="Picture 28" descr="A close up of a yellow object&#10;&#10;AI-generated content may be incorrect.">
            <a:extLst>
              <a:ext uri="{FF2B5EF4-FFF2-40B4-BE49-F238E27FC236}">
                <a16:creationId xmlns:a16="http://schemas.microsoft.com/office/drawing/2014/main" id="{776700C2-C01D-87F3-8C94-00CBAAD0D5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235219" flipH="1">
            <a:off x="-7365373" y="2125565"/>
            <a:ext cx="145650" cy="346710"/>
          </a:xfrm>
          <a:prstGeom prst="rect">
            <a:avLst/>
          </a:prstGeom>
        </p:spPr>
      </p:pic>
      <p:pic>
        <p:nvPicPr>
          <p:cNvPr id="34" name="Picture 33" descr="A close up of a yellow object&#10;&#10;AI-generated content may be incorrect.">
            <a:extLst>
              <a:ext uri="{FF2B5EF4-FFF2-40B4-BE49-F238E27FC236}">
                <a16:creationId xmlns:a16="http://schemas.microsoft.com/office/drawing/2014/main" id="{1B875E2A-0033-5783-402F-0A9BD1D135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123473" flipH="1">
            <a:off x="-7455518" y="2506866"/>
            <a:ext cx="145650" cy="346710"/>
          </a:xfrm>
          <a:prstGeom prst="rect">
            <a:avLst/>
          </a:prstGeom>
        </p:spPr>
      </p:pic>
      <p:pic>
        <p:nvPicPr>
          <p:cNvPr id="35" name="Picture 34" descr="A yellow object with a black background&#10;&#10;AI-generated content may be incorrect.">
            <a:extLst>
              <a:ext uri="{FF2B5EF4-FFF2-40B4-BE49-F238E27FC236}">
                <a16:creationId xmlns:a16="http://schemas.microsoft.com/office/drawing/2014/main" id="{67206CF3-6E23-5204-D943-3034D840F7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7886254">
            <a:off x="-8780548" y="2016863"/>
            <a:ext cx="132177" cy="204274"/>
          </a:xfrm>
          <a:prstGeom prst="rect">
            <a:avLst/>
          </a:prstGeom>
        </p:spPr>
      </p:pic>
      <p:pic>
        <p:nvPicPr>
          <p:cNvPr id="37" name="Picture 36" descr="A yellow object with a black background&#10;&#10;AI-generated content may be incorrect.">
            <a:extLst>
              <a:ext uri="{FF2B5EF4-FFF2-40B4-BE49-F238E27FC236}">
                <a16:creationId xmlns:a16="http://schemas.microsoft.com/office/drawing/2014/main" id="{A65A9CF1-58D0-9E42-E777-285EFD43C1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5980118">
            <a:off x="-8813140" y="2385522"/>
            <a:ext cx="132177" cy="204274"/>
          </a:xfrm>
          <a:prstGeom prst="rect">
            <a:avLst/>
          </a:prstGeom>
        </p:spPr>
      </p:pic>
      <p:pic>
        <p:nvPicPr>
          <p:cNvPr id="40" name="Picture 39" descr="A close up of a yellow object&#10;&#10;AI-generated content may be incorrect.">
            <a:extLst>
              <a:ext uri="{FF2B5EF4-FFF2-40B4-BE49-F238E27FC236}">
                <a16:creationId xmlns:a16="http://schemas.microsoft.com/office/drawing/2014/main" id="{95B027D2-B1C7-8594-C355-7D04897E5A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8007493" flipH="1">
            <a:off x="-8787285" y="1762601"/>
            <a:ext cx="145650" cy="346710"/>
          </a:xfrm>
          <a:prstGeom prst="rect">
            <a:avLst/>
          </a:prstGeom>
        </p:spPr>
      </p:pic>
      <p:pic>
        <p:nvPicPr>
          <p:cNvPr id="44" name="Picture 43" descr="A close up of a yellow object&#10;&#10;AI-generated content may be incorrect.">
            <a:extLst>
              <a:ext uri="{FF2B5EF4-FFF2-40B4-BE49-F238E27FC236}">
                <a16:creationId xmlns:a16="http://schemas.microsoft.com/office/drawing/2014/main" id="{3B63DF27-E849-6A8B-C5F5-E92CC4DA0A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flipH="1">
            <a:off x="-8892511" y="2141609"/>
            <a:ext cx="145650" cy="346710"/>
          </a:xfrm>
          <a:prstGeom prst="rect">
            <a:avLst/>
          </a:prstGeom>
        </p:spPr>
      </p:pic>
      <p:pic>
        <p:nvPicPr>
          <p:cNvPr id="46" name="Picture 45" descr="A close up of a yellow object&#10;&#10;AI-generated content may be incorrect.">
            <a:extLst>
              <a:ext uri="{FF2B5EF4-FFF2-40B4-BE49-F238E27FC236}">
                <a16:creationId xmlns:a16="http://schemas.microsoft.com/office/drawing/2014/main" id="{004EB37F-FB9E-4848-9806-B5288D23F5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4361636" flipH="1">
            <a:off x="-8794343" y="2521629"/>
            <a:ext cx="145650" cy="346710"/>
          </a:xfrm>
          <a:prstGeom prst="rect">
            <a:avLst/>
          </a:prstGeom>
        </p:spPr>
      </p:pic>
      <p:pic>
        <p:nvPicPr>
          <p:cNvPr id="48" name="Picture 47" descr="A yellow arrow pointing up&#10;&#10;AI-generated content may be incorrect.">
            <a:extLst>
              <a:ext uri="{FF2B5EF4-FFF2-40B4-BE49-F238E27FC236}">
                <a16:creationId xmlns:a16="http://schemas.microsoft.com/office/drawing/2014/main" id="{2E1060EC-E592-A517-C663-F46C7342D7F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88471" y="1666991"/>
            <a:ext cx="695702" cy="1364585"/>
          </a:xfrm>
          <a:prstGeom prst="rect">
            <a:avLst/>
          </a:prstGeom>
        </p:spPr>
      </p:pic>
      <p:pic>
        <p:nvPicPr>
          <p:cNvPr id="51" name="Picture 50">
            <a:extLst>
              <a:ext uri="{FF2B5EF4-FFF2-40B4-BE49-F238E27FC236}">
                <a16:creationId xmlns:a16="http://schemas.microsoft.com/office/drawing/2014/main" id="{256E985C-EDFF-AF90-85B4-9846502D41A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542620" y="5596407"/>
            <a:ext cx="5902497" cy="435335"/>
          </a:xfrm>
          <a:prstGeom prst="rect">
            <a:avLst/>
          </a:prstGeom>
        </p:spPr>
      </p:pic>
      <p:pic>
        <p:nvPicPr>
          <p:cNvPr id="55" name="Picture 54">
            <a:extLst>
              <a:ext uri="{FF2B5EF4-FFF2-40B4-BE49-F238E27FC236}">
                <a16:creationId xmlns:a16="http://schemas.microsoft.com/office/drawing/2014/main" id="{2D808158-BA6A-B258-AEDF-F89321015EB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914169" y="5035725"/>
            <a:ext cx="1876308" cy="951252"/>
          </a:xfrm>
          <a:prstGeom prst="rect">
            <a:avLst/>
          </a:prstGeom>
        </p:spPr>
      </p:pic>
      <p:pic>
        <p:nvPicPr>
          <p:cNvPr id="60" name="Picture 59" descr="A purple bag with yellow handle&#10;&#10;AI-generated content may be incorrect.">
            <a:extLst>
              <a:ext uri="{FF2B5EF4-FFF2-40B4-BE49-F238E27FC236}">
                <a16:creationId xmlns:a16="http://schemas.microsoft.com/office/drawing/2014/main" id="{A1E78D34-1BF0-39AA-9AEB-047A1EEC5F2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014920" y="3988422"/>
            <a:ext cx="1836740" cy="1327644"/>
          </a:xfrm>
          <a:prstGeom prst="rect">
            <a:avLst/>
          </a:prstGeom>
        </p:spPr>
      </p:pic>
      <p:pic>
        <p:nvPicPr>
          <p:cNvPr id="64" name="Picture 63" descr="A yellow and purple shoes&#10;&#10;AI-generated content may be incorrect.">
            <a:extLst>
              <a:ext uri="{FF2B5EF4-FFF2-40B4-BE49-F238E27FC236}">
                <a16:creationId xmlns:a16="http://schemas.microsoft.com/office/drawing/2014/main" id="{BD11C31A-B349-9DAF-1284-B7BA4D7A599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135799" y="3330037"/>
            <a:ext cx="2097938" cy="908776"/>
          </a:xfrm>
          <a:prstGeom prst="rect">
            <a:avLst/>
          </a:prstGeom>
        </p:spPr>
      </p:pic>
      <p:pic>
        <p:nvPicPr>
          <p:cNvPr id="68" name="Picture 67" descr="A purple and yellow cell phone&#10;&#10;AI-generated content may be incorrect.">
            <a:extLst>
              <a:ext uri="{FF2B5EF4-FFF2-40B4-BE49-F238E27FC236}">
                <a16:creationId xmlns:a16="http://schemas.microsoft.com/office/drawing/2014/main" id="{3012E086-17B9-0582-DC7D-09D5491F364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877083" y="1404212"/>
            <a:ext cx="2416700" cy="2380135"/>
          </a:xfrm>
          <a:prstGeom prst="rect">
            <a:avLst/>
          </a:prstGeom>
        </p:spPr>
      </p:pic>
      <p:pic>
        <p:nvPicPr>
          <p:cNvPr id="72" name="Picture 71" descr="A yellow crown with black outline&#10;&#10;AI-generated content may be incorrect.">
            <a:extLst>
              <a:ext uri="{FF2B5EF4-FFF2-40B4-BE49-F238E27FC236}">
                <a16:creationId xmlns:a16="http://schemas.microsoft.com/office/drawing/2014/main" id="{FBE0B4D3-897D-1501-96A2-3CD03BF2568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514595" y="1463562"/>
            <a:ext cx="1282447" cy="1301536"/>
          </a:xfrm>
          <a:prstGeom prst="rect">
            <a:avLst/>
          </a:prstGeom>
        </p:spPr>
      </p:pic>
      <p:pic>
        <p:nvPicPr>
          <p:cNvPr id="76" name="Picture 75" descr="A black background with a black line&#10;&#10;AI-generated content may be incorrect.">
            <a:extLst>
              <a:ext uri="{FF2B5EF4-FFF2-40B4-BE49-F238E27FC236}">
                <a16:creationId xmlns:a16="http://schemas.microsoft.com/office/drawing/2014/main" id="{AC30AFEE-2E53-7DA2-76CC-B8D8ABE502C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1667062" y="2824448"/>
            <a:ext cx="1019249" cy="1019249"/>
          </a:xfrm>
          <a:prstGeom prst="rect">
            <a:avLst/>
          </a:prstGeom>
        </p:spPr>
      </p:pic>
      <p:pic>
        <p:nvPicPr>
          <p:cNvPr id="79" name="Picture 78" descr="A black and white image of a black arrow&#10;&#10;AI-generated content may be incorrect.">
            <a:extLst>
              <a:ext uri="{FF2B5EF4-FFF2-40B4-BE49-F238E27FC236}">
                <a16:creationId xmlns:a16="http://schemas.microsoft.com/office/drawing/2014/main" id="{18717517-1885-EEFD-32F2-A5A248E6C8F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290910" y="3834127"/>
            <a:ext cx="330433" cy="1019249"/>
          </a:xfrm>
          <a:prstGeom prst="rect">
            <a:avLst/>
          </a:prstGeom>
        </p:spPr>
      </p:pic>
      <p:pic>
        <p:nvPicPr>
          <p:cNvPr id="81" name="Picture 80" descr="A black background with a light on it&#10;&#10;AI-generated content may be incorrect.">
            <a:extLst>
              <a:ext uri="{FF2B5EF4-FFF2-40B4-BE49-F238E27FC236}">
                <a16:creationId xmlns:a16="http://schemas.microsoft.com/office/drawing/2014/main" id="{E8C78613-4085-4FAF-41B2-13C572BAA127}"/>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588755" y="4298105"/>
            <a:ext cx="604045" cy="1061462"/>
          </a:xfrm>
          <a:prstGeom prst="rect">
            <a:avLst/>
          </a:prstGeom>
        </p:spPr>
      </p:pic>
      <p:pic>
        <p:nvPicPr>
          <p:cNvPr id="83" name="Picture 82" descr="A black object with a white background&#10;&#10;AI-generated content may be incorrect.">
            <a:extLst>
              <a:ext uri="{FF2B5EF4-FFF2-40B4-BE49-F238E27FC236}">
                <a16:creationId xmlns:a16="http://schemas.microsoft.com/office/drawing/2014/main" id="{8C4A5F5A-D7E3-BBCF-55FF-6706C0B100A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921146" y="2112738"/>
            <a:ext cx="293775" cy="353829"/>
          </a:xfrm>
          <a:prstGeom prst="rect">
            <a:avLst/>
          </a:prstGeom>
        </p:spPr>
      </p:pic>
      <p:pic>
        <p:nvPicPr>
          <p:cNvPr id="85" name="Picture 84" descr="A long thin white line in the sky&#10;&#10;AI-generated content may be incorrect.">
            <a:extLst>
              <a:ext uri="{FF2B5EF4-FFF2-40B4-BE49-F238E27FC236}">
                <a16:creationId xmlns:a16="http://schemas.microsoft.com/office/drawing/2014/main" id="{532472E8-42DA-4F22-1040-25796B78124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815497" y="2334172"/>
            <a:ext cx="563341" cy="275490"/>
          </a:xfrm>
          <a:prstGeom prst="rect">
            <a:avLst/>
          </a:prstGeom>
        </p:spPr>
      </p:pic>
      <p:pic>
        <p:nvPicPr>
          <p:cNvPr id="87" name="Picture 86" descr="A black rectangular object with white lines&#10;&#10;AI-generated content may be incorrect.">
            <a:extLst>
              <a:ext uri="{FF2B5EF4-FFF2-40B4-BE49-F238E27FC236}">
                <a16:creationId xmlns:a16="http://schemas.microsoft.com/office/drawing/2014/main" id="{C939E9C5-DB00-4583-B242-33C2AC6AC97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755516" y="2681018"/>
            <a:ext cx="422564" cy="205482"/>
          </a:xfrm>
          <a:prstGeom prst="rect">
            <a:avLst/>
          </a:prstGeom>
        </p:spPr>
      </p:pic>
      <p:sp>
        <p:nvSpPr>
          <p:cNvPr id="4" name="TextBox 3">
            <a:extLst>
              <a:ext uri="{FF2B5EF4-FFF2-40B4-BE49-F238E27FC236}">
                <a16:creationId xmlns:a16="http://schemas.microsoft.com/office/drawing/2014/main" id="{70F0B0B2-A417-80C9-9245-FBB9DFDCC395}"/>
              </a:ext>
            </a:extLst>
          </p:cNvPr>
          <p:cNvSpPr txBox="1"/>
          <p:nvPr/>
        </p:nvSpPr>
        <p:spPr>
          <a:xfrm>
            <a:off x="1836195" y="5723670"/>
            <a:ext cx="10042151" cy="830997"/>
          </a:xfrm>
          <a:prstGeom prst="rect">
            <a:avLst/>
          </a:prstGeom>
          <a:noFill/>
        </p:spPr>
        <p:txBody>
          <a:bodyPr wrap="square" rtlCol="1">
            <a:spAutoFit/>
          </a:bodyPr>
          <a:lstStyle/>
          <a:p>
            <a:pPr algn="just" rtl="1">
              <a:lnSpc>
                <a:spcPct val="150000"/>
              </a:lnSpc>
            </a:pPr>
            <a:r>
              <a:rPr lang="fa-IR" sz="2800" dirty="0">
                <a:solidFill>
                  <a:srgbClr val="5F5F5F"/>
                </a:solidFill>
                <a:latin typeface="Ravi" panose="02000504000000020004" pitchFamily="2" charset="-78"/>
                <a:ea typeface="Ravi" panose="02000504000000020004" pitchFamily="2" charset="-78"/>
                <a:cs typeface="Ravi" panose="02000504000000020004" pitchFamily="2" charset="-78"/>
              </a:rPr>
              <a:t>مسئله فقط تجهیزات نظامی نیست؛بلکه مهم‌ترین اسلحه، </a:t>
            </a:r>
            <a:r>
              <a:rPr lang="fa-IR" sz="3200" b="1" dirty="0">
                <a:solidFill>
                  <a:srgbClr val="5F5F5F"/>
                </a:solidFill>
                <a:latin typeface="Ravi" panose="02000504000000020004" pitchFamily="2" charset="-78"/>
                <a:ea typeface="Ravi" panose="02000504000000020004" pitchFamily="2" charset="-78"/>
                <a:cs typeface="Ravi" panose="02000504000000020004" pitchFamily="2" charset="-78"/>
              </a:rPr>
              <a:t>رسانه</a:t>
            </a:r>
            <a:r>
              <a:rPr lang="fa-IR" sz="2800" dirty="0">
                <a:solidFill>
                  <a:srgbClr val="5F5F5F"/>
                </a:solidFill>
                <a:latin typeface="Ravi" panose="02000504000000020004" pitchFamily="2" charset="-78"/>
                <a:ea typeface="Ravi" panose="02000504000000020004" pitchFamily="2" charset="-78"/>
                <a:cs typeface="Ravi" panose="02000504000000020004" pitchFamily="2" charset="-78"/>
              </a:rPr>
              <a:t> است!</a:t>
            </a:r>
          </a:p>
        </p:txBody>
      </p:sp>
      <p:grpSp>
        <p:nvGrpSpPr>
          <p:cNvPr id="39" name="Group 38">
            <a:extLst>
              <a:ext uri="{FF2B5EF4-FFF2-40B4-BE49-F238E27FC236}">
                <a16:creationId xmlns:a16="http://schemas.microsoft.com/office/drawing/2014/main" id="{35CCB222-0F17-F052-98A9-6B81D5051A24}"/>
              </a:ext>
            </a:extLst>
          </p:cNvPr>
          <p:cNvGrpSpPr/>
          <p:nvPr/>
        </p:nvGrpSpPr>
        <p:grpSpPr>
          <a:xfrm>
            <a:off x="5750151" y="1166268"/>
            <a:ext cx="2075082" cy="967332"/>
            <a:chOff x="3389205" y="1155992"/>
            <a:chExt cx="6755555" cy="3149206"/>
          </a:xfrm>
        </p:grpSpPr>
        <p:pic>
          <p:nvPicPr>
            <p:cNvPr id="32" name="Picture 31" descr="A yellow and black circle&#10;&#10;AI-generated content may be incorrect.">
              <a:extLst>
                <a:ext uri="{FF2B5EF4-FFF2-40B4-BE49-F238E27FC236}">
                  <a16:creationId xmlns:a16="http://schemas.microsoft.com/office/drawing/2014/main" id="{6C2E408D-0D66-0155-4153-7393DD666330}"/>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389205" y="1155992"/>
              <a:ext cx="6755555" cy="3149206"/>
            </a:xfrm>
            <a:prstGeom prst="rect">
              <a:avLst/>
            </a:prstGeom>
          </p:spPr>
        </p:pic>
        <p:pic>
          <p:nvPicPr>
            <p:cNvPr id="28" name="Picture 27" descr="A yellow circle with black border&#10;&#10;AI-generated content may be incorrect.">
              <a:extLst>
                <a:ext uri="{FF2B5EF4-FFF2-40B4-BE49-F238E27FC236}">
                  <a16:creationId xmlns:a16="http://schemas.microsoft.com/office/drawing/2014/main" id="{1DEC5AFF-7353-94F1-1DE7-DC91CFFD5BE9}"/>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795554" y="1155992"/>
              <a:ext cx="5942857" cy="2742857"/>
            </a:xfrm>
            <a:prstGeom prst="rect">
              <a:avLst/>
            </a:prstGeom>
          </p:spPr>
        </p:pic>
        <p:pic>
          <p:nvPicPr>
            <p:cNvPr id="23" name="Picture 22" descr="A yellow circle with black border&#10;&#10;AI-generated content may be incorrect.">
              <a:extLst>
                <a:ext uri="{FF2B5EF4-FFF2-40B4-BE49-F238E27FC236}">
                  <a16:creationId xmlns:a16="http://schemas.microsoft.com/office/drawing/2014/main" id="{3D7AE03A-8615-4414-08E6-5E2DACC43B9D}"/>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4074919" y="1155992"/>
              <a:ext cx="5384127" cy="2463492"/>
            </a:xfrm>
            <a:prstGeom prst="rect">
              <a:avLst/>
            </a:prstGeom>
          </p:spPr>
        </p:pic>
        <p:pic>
          <p:nvPicPr>
            <p:cNvPr id="20" name="Picture 19" descr="A yellow circle with black border&#10;&#10;AI-generated content may be incorrect.">
              <a:extLst>
                <a:ext uri="{FF2B5EF4-FFF2-40B4-BE49-F238E27FC236}">
                  <a16:creationId xmlns:a16="http://schemas.microsoft.com/office/drawing/2014/main" id="{EDA6E1A0-9FA9-1F28-3212-A4546B892579}"/>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4316189" y="1155992"/>
              <a:ext cx="4901587" cy="2222222"/>
            </a:xfrm>
            <a:prstGeom prst="rect">
              <a:avLst/>
            </a:prstGeom>
          </p:spPr>
        </p:pic>
        <p:pic>
          <p:nvPicPr>
            <p:cNvPr id="36" name="Picture 35" descr="A yellow circle with black border&#10;&#10;AI-generated content may be incorrect.">
              <a:extLst>
                <a:ext uri="{FF2B5EF4-FFF2-40B4-BE49-F238E27FC236}">
                  <a16:creationId xmlns:a16="http://schemas.microsoft.com/office/drawing/2014/main" id="{15A7AB3B-7C4C-3E84-8509-526E905DC8CE}"/>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4608252" y="1155992"/>
              <a:ext cx="4317460" cy="1930159"/>
            </a:xfrm>
            <a:prstGeom prst="rect">
              <a:avLst/>
            </a:prstGeom>
          </p:spPr>
        </p:pic>
        <p:pic>
          <p:nvPicPr>
            <p:cNvPr id="13" name="Picture 12" descr="A yellow circle with black background&#10;&#10;AI-generated content may be incorrect.">
              <a:extLst>
                <a:ext uri="{FF2B5EF4-FFF2-40B4-BE49-F238E27FC236}">
                  <a16:creationId xmlns:a16="http://schemas.microsoft.com/office/drawing/2014/main" id="{F64C8640-3901-FBDE-D3F3-8E9E9B728274}"/>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4811427" y="1155992"/>
              <a:ext cx="3911111" cy="1739682"/>
            </a:xfrm>
            <a:prstGeom prst="rect">
              <a:avLst/>
            </a:prstGeom>
          </p:spPr>
        </p:pic>
      </p:grpSp>
      <p:pic>
        <p:nvPicPr>
          <p:cNvPr id="43" name="Picture 42" descr="A black background with a gold circle&#10;&#10;AI-generated content may be incorrect.">
            <a:extLst>
              <a:ext uri="{FF2B5EF4-FFF2-40B4-BE49-F238E27FC236}">
                <a16:creationId xmlns:a16="http://schemas.microsoft.com/office/drawing/2014/main" id="{CB8E0937-F0E8-9D06-4C0D-068F3D3D2C9B}"/>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5556511" y="1158381"/>
            <a:ext cx="2462359" cy="1160422"/>
          </a:xfrm>
          <a:prstGeom prst="rect">
            <a:avLst/>
          </a:prstGeom>
        </p:spPr>
      </p:pic>
      <p:pic>
        <p:nvPicPr>
          <p:cNvPr id="74" name="Picture 73" descr="A yellow circle on a black background&#10;&#10;AI-generated content may be incorrect.">
            <a:extLst>
              <a:ext uri="{FF2B5EF4-FFF2-40B4-BE49-F238E27FC236}">
                <a16:creationId xmlns:a16="http://schemas.microsoft.com/office/drawing/2014/main" id="{1C6FF366-B502-1B5C-0FD6-C281E4519C23}"/>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5382552" y="1160823"/>
            <a:ext cx="2811488" cy="1312282"/>
          </a:xfrm>
          <a:prstGeom prst="rect">
            <a:avLst/>
          </a:prstGeom>
        </p:spPr>
      </p:pic>
      <p:pic>
        <p:nvPicPr>
          <p:cNvPr id="80" name="Picture 79">
            <a:extLst>
              <a:ext uri="{FF2B5EF4-FFF2-40B4-BE49-F238E27FC236}">
                <a16:creationId xmlns:a16="http://schemas.microsoft.com/office/drawing/2014/main" id="{CE514B9B-EE1F-87EC-A489-A07E09E4D7A8}"/>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5382552" y="5499558"/>
            <a:ext cx="3174609" cy="98184"/>
          </a:xfrm>
          <a:prstGeom prst="rect">
            <a:avLst/>
          </a:prstGeom>
        </p:spPr>
      </p:pic>
      <p:pic>
        <p:nvPicPr>
          <p:cNvPr id="84" name="Picture 83" descr="A yellow light with a black background&#10;&#10;AI-generated content may be incorrect.">
            <a:extLst>
              <a:ext uri="{FF2B5EF4-FFF2-40B4-BE49-F238E27FC236}">
                <a16:creationId xmlns:a16="http://schemas.microsoft.com/office/drawing/2014/main" id="{F391F5AB-299A-DFCF-7B9B-9E21639912AE}"/>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4864644" y="2594279"/>
            <a:ext cx="3911500" cy="2109799"/>
          </a:xfrm>
          <a:prstGeom prst="rect">
            <a:avLst/>
          </a:prstGeom>
        </p:spPr>
      </p:pic>
      <p:pic>
        <p:nvPicPr>
          <p:cNvPr id="66" name="Picture 65" descr="A yellow wire on a black background&#10;&#10;AI-generated content may be incorrect.">
            <a:extLst>
              <a:ext uri="{FF2B5EF4-FFF2-40B4-BE49-F238E27FC236}">
                <a16:creationId xmlns:a16="http://schemas.microsoft.com/office/drawing/2014/main" id="{724529E0-253A-AF79-D2ED-ADC5D7B09C3D}"/>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4900255" y="1207016"/>
            <a:ext cx="3798737" cy="1778905"/>
          </a:xfrm>
          <a:prstGeom prst="rect">
            <a:avLst/>
          </a:prstGeom>
        </p:spPr>
      </p:pic>
      <p:pic>
        <p:nvPicPr>
          <p:cNvPr id="49" name="Picture 48" descr="A yellow curved line on a black background&#10;&#10;AI-generated content may be incorrect.">
            <a:extLst>
              <a:ext uri="{FF2B5EF4-FFF2-40B4-BE49-F238E27FC236}">
                <a16:creationId xmlns:a16="http://schemas.microsoft.com/office/drawing/2014/main" id="{DA3F46BA-C592-9C40-C29E-6CF17CE1121D}"/>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5215652" y="1134336"/>
            <a:ext cx="3130971" cy="1499550"/>
          </a:xfrm>
          <a:prstGeom prst="rect">
            <a:avLst/>
          </a:prstGeom>
        </p:spPr>
      </p:pic>
      <p:pic>
        <p:nvPicPr>
          <p:cNvPr id="88" name="Picture 87" descr="A light shining through a dark area&#10;&#10;AI-generated content may be incorrect.">
            <a:extLst>
              <a:ext uri="{FF2B5EF4-FFF2-40B4-BE49-F238E27FC236}">
                <a16:creationId xmlns:a16="http://schemas.microsoft.com/office/drawing/2014/main" id="{1BC127E1-634C-B3AB-DD00-BF5B7D07115A}"/>
              </a:ext>
            </a:extLst>
          </p:cNvPr>
          <p:cNvPicPr>
            <a:picLocks noChangeAspect="1"/>
          </p:cNvPicPr>
          <p:nvPr/>
        </p:nvPicPr>
        <p:blipFill>
          <a:blip r:embed="rId31">
            <a:alphaModFix amt="20000"/>
            <a:extLst>
              <a:ext uri="{28A0092B-C50C-407E-A947-70E740481C1C}">
                <a14:useLocalDpi xmlns:a14="http://schemas.microsoft.com/office/drawing/2010/main" val="0"/>
              </a:ext>
            </a:extLst>
          </a:blip>
          <a:stretch>
            <a:fillRect/>
          </a:stretch>
        </p:blipFill>
        <p:spPr>
          <a:xfrm>
            <a:off x="6296934" y="2142468"/>
            <a:ext cx="1005377" cy="3591324"/>
          </a:xfrm>
          <a:prstGeom prst="rect">
            <a:avLst/>
          </a:prstGeom>
        </p:spPr>
      </p:pic>
      <p:pic>
        <p:nvPicPr>
          <p:cNvPr id="91" name="Picture 90" descr="A yellow line on a black background&#10;&#10;AI-generated content may be incorrect.">
            <a:extLst>
              <a:ext uri="{FF2B5EF4-FFF2-40B4-BE49-F238E27FC236}">
                <a16:creationId xmlns:a16="http://schemas.microsoft.com/office/drawing/2014/main" id="{08D8CF46-BCF6-DBEB-9109-C5AD87F91EB6}"/>
              </a:ext>
            </a:extLst>
          </p:cNvPr>
          <p:cNvPicPr>
            <a:picLocks noChangeAspect="1"/>
          </p:cNvPicPr>
          <p:nvPr/>
        </p:nvPicPr>
        <p:blipFill>
          <a:blip r:embed="rId32">
            <a:alphaModFix amt="85000"/>
            <a:extLst>
              <a:ext uri="{28A0092B-C50C-407E-A947-70E740481C1C}">
                <a14:useLocalDpi xmlns:a14="http://schemas.microsoft.com/office/drawing/2010/main" val="0"/>
              </a:ext>
            </a:extLst>
          </a:blip>
          <a:stretch>
            <a:fillRect/>
          </a:stretch>
        </p:blipFill>
        <p:spPr>
          <a:xfrm>
            <a:off x="1431525" y="1540706"/>
            <a:ext cx="4539039" cy="3503458"/>
          </a:xfrm>
          <a:prstGeom prst="rect">
            <a:avLst/>
          </a:prstGeom>
        </p:spPr>
      </p:pic>
      <p:pic>
        <p:nvPicPr>
          <p:cNvPr id="93" name="Picture 92" descr="A light shining through a black background&#10;&#10;AI-generated content may be incorrect.">
            <a:extLst>
              <a:ext uri="{FF2B5EF4-FFF2-40B4-BE49-F238E27FC236}">
                <a16:creationId xmlns:a16="http://schemas.microsoft.com/office/drawing/2014/main" id="{D9EC0988-D58F-220B-D3B5-910C8CEC257A}"/>
              </a:ext>
            </a:extLst>
          </p:cNvPr>
          <p:cNvPicPr>
            <a:picLocks noChangeAspect="1"/>
          </p:cNvPicPr>
          <p:nvPr/>
        </p:nvPicPr>
        <p:blipFill>
          <a:blip r:embed="rId33">
            <a:alphaModFix amt="20000"/>
            <a:extLst>
              <a:ext uri="{28A0092B-C50C-407E-A947-70E740481C1C}">
                <a14:useLocalDpi xmlns:a14="http://schemas.microsoft.com/office/drawing/2010/main" val="0"/>
              </a:ext>
            </a:extLst>
          </a:blip>
          <a:stretch>
            <a:fillRect/>
          </a:stretch>
        </p:blipFill>
        <p:spPr>
          <a:xfrm>
            <a:off x="4600309" y="1961180"/>
            <a:ext cx="1816119" cy="3586834"/>
          </a:xfrm>
          <a:prstGeom prst="rect">
            <a:avLst/>
          </a:prstGeom>
        </p:spPr>
      </p:pic>
      <p:pic>
        <p:nvPicPr>
          <p:cNvPr id="95" name="Picture 94" descr="A yellow light in the dark&#10;&#10;AI-generated content may be incorrect.">
            <a:extLst>
              <a:ext uri="{FF2B5EF4-FFF2-40B4-BE49-F238E27FC236}">
                <a16:creationId xmlns:a16="http://schemas.microsoft.com/office/drawing/2014/main" id="{3A7EA64C-E82E-C5EF-5FBB-A033B9556300}"/>
              </a:ext>
            </a:extLst>
          </p:cNvPr>
          <p:cNvPicPr>
            <a:picLocks noChangeAspect="1"/>
          </p:cNvPicPr>
          <p:nvPr/>
        </p:nvPicPr>
        <p:blipFill>
          <a:blip r:embed="rId34">
            <a:alphaModFix amt="20000"/>
            <a:extLst>
              <a:ext uri="{28A0092B-C50C-407E-A947-70E740481C1C}">
                <a14:useLocalDpi xmlns:a14="http://schemas.microsoft.com/office/drawing/2010/main" val="0"/>
              </a:ext>
            </a:extLst>
          </a:blip>
          <a:stretch>
            <a:fillRect/>
          </a:stretch>
        </p:blipFill>
        <p:spPr>
          <a:xfrm>
            <a:off x="7150567" y="1977904"/>
            <a:ext cx="1732408" cy="3037225"/>
          </a:xfrm>
          <a:prstGeom prst="rect">
            <a:avLst/>
          </a:prstGeom>
        </p:spPr>
      </p:pic>
      <p:pic>
        <p:nvPicPr>
          <p:cNvPr id="97" name="Picture 96" descr="A cartoon of a tower and tower with speakers&#10;&#10;AI-generated content may be incorrect.">
            <a:extLst>
              <a:ext uri="{FF2B5EF4-FFF2-40B4-BE49-F238E27FC236}">
                <a16:creationId xmlns:a16="http://schemas.microsoft.com/office/drawing/2014/main" id="{7ED6F8F2-C245-F221-B302-6443F8B7CBCF}"/>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639" y="1147767"/>
            <a:ext cx="4982557" cy="5146743"/>
          </a:xfrm>
          <a:prstGeom prst="rect">
            <a:avLst/>
          </a:prstGeom>
        </p:spPr>
      </p:pic>
      <p:pic>
        <p:nvPicPr>
          <p:cNvPr id="99" name="Picture 98" descr="A close-up of a logo&#10;&#10;AI-generated content may be incorrect.">
            <a:extLst>
              <a:ext uri="{FF2B5EF4-FFF2-40B4-BE49-F238E27FC236}">
                <a16:creationId xmlns:a16="http://schemas.microsoft.com/office/drawing/2014/main" id="{7606AF84-56E6-6D6F-B051-18CC66FEED76}"/>
              </a:ext>
            </a:extLst>
          </p:cNvPr>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1017401" y="3054809"/>
            <a:ext cx="818794" cy="1277867"/>
          </a:xfrm>
          <a:prstGeom prst="rect">
            <a:avLst/>
          </a:prstGeom>
        </p:spPr>
      </p:pic>
      <p:pic>
        <p:nvPicPr>
          <p:cNvPr id="104" name="Picture 103" descr="A purple and black tower&#10;&#10;AI-generated content may be incorrect.">
            <a:extLst>
              <a:ext uri="{FF2B5EF4-FFF2-40B4-BE49-F238E27FC236}">
                <a16:creationId xmlns:a16="http://schemas.microsoft.com/office/drawing/2014/main" id="{4831B3E1-E980-82F5-E772-E58CF8CAA296}"/>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1295986" y="1628139"/>
            <a:ext cx="687307" cy="1560831"/>
          </a:xfrm>
          <a:prstGeom prst="rect">
            <a:avLst/>
          </a:prstGeom>
        </p:spPr>
      </p:pic>
      <p:pic>
        <p:nvPicPr>
          <p:cNvPr id="106" name="Picture 105" descr="A purple tower with waves&#10;&#10;AI-generated content may be incorrect.">
            <a:extLst>
              <a:ext uri="{FF2B5EF4-FFF2-40B4-BE49-F238E27FC236}">
                <a16:creationId xmlns:a16="http://schemas.microsoft.com/office/drawing/2014/main" id="{D8FE57D8-32C6-79D7-9412-7A1F8C5B39E6}"/>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1902944" y="1381452"/>
            <a:ext cx="775486" cy="1188408"/>
          </a:xfrm>
          <a:prstGeom prst="rect">
            <a:avLst/>
          </a:prstGeom>
        </p:spPr>
      </p:pic>
      <p:pic>
        <p:nvPicPr>
          <p:cNvPr id="108" name="Picture 107" descr="A purple wifi symbol&#10;&#10;AI-generated content may be incorrect.">
            <a:extLst>
              <a:ext uri="{FF2B5EF4-FFF2-40B4-BE49-F238E27FC236}">
                <a16:creationId xmlns:a16="http://schemas.microsoft.com/office/drawing/2014/main" id="{043F98D6-7389-6596-3690-89EFC599C0D1}"/>
              </a:ext>
            </a:extLst>
          </p:cNvPr>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3040568" y="1455852"/>
            <a:ext cx="646842" cy="662335"/>
          </a:xfrm>
          <a:prstGeom prst="rect">
            <a:avLst/>
          </a:prstGeom>
        </p:spPr>
      </p:pic>
      <p:pic>
        <p:nvPicPr>
          <p:cNvPr id="109" name="Picture 108" descr="A purple wifi symbol&#10;&#10;AI-generated content may be incorrect.">
            <a:extLst>
              <a:ext uri="{FF2B5EF4-FFF2-40B4-BE49-F238E27FC236}">
                <a16:creationId xmlns:a16="http://schemas.microsoft.com/office/drawing/2014/main" id="{5708B403-7CFE-7C07-4116-13860FD43231}"/>
              </a:ext>
            </a:extLst>
          </p:cNvPr>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3061630" y="1458280"/>
            <a:ext cx="612988" cy="627670"/>
          </a:xfrm>
          <a:prstGeom prst="rect">
            <a:avLst/>
          </a:prstGeom>
        </p:spPr>
      </p:pic>
      <p:pic>
        <p:nvPicPr>
          <p:cNvPr id="111" name="Picture 110" descr="A close up of a wifi symbol&#10;&#10;AI-generated content may be incorrect.">
            <a:extLst>
              <a:ext uri="{FF2B5EF4-FFF2-40B4-BE49-F238E27FC236}">
                <a16:creationId xmlns:a16="http://schemas.microsoft.com/office/drawing/2014/main" id="{2E5A59B4-7904-DC1C-E84E-498582112A80}"/>
              </a:ext>
            </a:extLst>
          </p:cNvPr>
          <p:cNvPicPr>
            <a:picLocks noChangeAspect="1"/>
          </p:cNvPicPr>
          <p:nvPr/>
        </p:nvPicPr>
        <p:blipFill>
          <a:blip r:embed="rId40">
            <a:extLst>
              <a:ext uri="{28A0092B-C50C-407E-A947-70E740481C1C}">
                <a14:useLocalDpi xmlns:a14="http://schemas.microsoft.com/office/drawing/2010/main" val="0"/>
              </a:ext>
            </a:extLst>
          </a:blip>
          <a:stretch>
            <a:fillRect/>
          </a:stretch>
        </p:blipFill>
        <p:spPr>
          <a:xfrm>
            <a:off x="4110594" y="1657602"/>
            <a:ext cx="443999" cy="667929"/>
          </a:xfrm>
          <a:prstGeom prst="rect">
            <a:avLst/>
          </a:prstGeom>
        </p:spPr>
      </p:pic>
      <p:pic>
        <p:nvPicPr>
          <p:cNvPr id="113" name="Picture 112" descr="A brown line on a black background&#10;&#10;AI-generated content may be incorrect.">
            <a:extLst>
              <a:ext uri="{FF2B5EF4-FFF2-40B4-BE49-F238E27FC236}">
                <a16:creationId xmlns:a16="http://schemas.microsoft.com/office/drawing/2014/main" id="{70C583A7-CD0B-F3E9-D351-967EA44D7F7B}"/>
              </a:ext>
            </a:extLst>
          </p:cNvPr>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4485678" y="4600302"/>
            <a:ext cx="443999" cy="671892"/>
          </a:xfrm>
          <a:prstGeom prst="rect">
            <a:avLst/>
          </a:prstGeom>
        </p:spPr>
      </p:pic>
      <p:pic>
        <p:nvPicPr>
          <p:cNvPr id="115" name="Picture 114" descr="A purple rectangular object with circular symbols&#10;&#10;AI-generated content may be incorrect.">
            <a:extLst>
              <a:ext uri="{FF2B5EF4-FFF2-40B4-BE49-F238E27FC236}">
                <a16:creationId xmlns:a16="http://schemas.microsoft.com/office/drawing/2014/main" id="{A0CD3DB7-ACA0-7FD2-2A7B-42AED1CD8E07}"/>
              </a:ext>
            </a:extLst>
          </p:cNvPr>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a:off x="938238" y="4269188"/>
            <a:ext cx="953164" cy="1260745"/>
          </a:xfrm>
          <a:prstGeom prst="rect">
            <a:avLst/>
          </a:prstGeom>
        </p:spPr>
      </p:pic>
      <p:pic>
        <p:nvPicPr>
          <p:cNvPr id="119" name="Picture 118" descr="A black rectangle with white lines&#10;&#10;AI-generated content may be incorrect.">
            <a:extLst>
              <a:ext uri="{FF2B5EF4-FFF2-40B4-BE49-F238E27FC236}">
                <a16:creationId xmlns:a16="http://schemas.microsoft.com/office/drawing/2014/main" id="{688FF33A-A16E-3EC2-F4E5-000AAD237F4B}"/>
              </a:ext>
            </a:extLst>
          </p:cNvPr>
          <p:cNvPicPr>
            <a:picLocks noChangeAspect="1"/>
          </p:cNvPicPr>
          <p:nvPr/>
        </p:nvPicPr>
        <p:blipFill>
          <a:blip r:embed="rId43">
            <a:extLst>
              <a:ext uri="{28A0092B-C50C-407E-A947-70E740481C1C}">
                <a14:useLocalDpi xmlns:a14="http://schemas.microsoft.com/office/drawing/2010/main" val="0"/>
              </a:ext>
            </a:extLst>
          </a:blip>
          <a:stretch>
            <a:fillRect/>
          </a:stretch>
        </p:blipFill>
        <p:spPr>
          <a:xfrm>
            <a:off x="1779270" y="4016960"/>
            <a:ext cx="1191262" cy="339410"/>
          </a:xfrm>
          <a:prstGeom prst="rect">
            <a:avLst/>
          </a:prstGeom>
        </p:spPr>
      </p:pic>
      <p:pic>
        <p:nvPicPr>
          <p:cNvPr id="117" name="Picture 116" descr="A computer monitor with a white screen&#10;&#10;AI-generated content may be incorrect.">
            <a:extLst>
              <a:ext uri="{FF2B5EF4-FFF2-40B4-BE49-F238E27FC236}">
                <a16:creationId xmlns:a16="http://schemas.microsoft.com/office/drawing/2014/main" id="{14FE5448-2B1C-1890-9B9E-CBFD447B9A8D}"/>
              </a:ext>
            </a:extLst>
          </p:cNvPr>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1776388" y="3185858"/>
            <a:ext cx="1140388" cy="1093291"/>
          </a:xfrm>
          <a:prstGeom prst="rect">
            <a:avLst/>
          </a:prstGeom>
        </p:spPr>
      </p:pic>
      <p:pic>
        <p:nvPicPr>
          <p:cNvPr id="121" name="Picture 120" descr="A close-up of a television&#10;&#10;AI-generated content may be incorrect.">
            <a:extLst>
              <a:ext uri="{FF2B5EF4-FFF2-40B4-BE49-F238E27FC236}">
                <a16:creationId xmlns:a16="http://schemas.microsoft.com/office/drawing/2014/main" id="{1A1FFBE6-5BA2-9065-4377-8132FAE0F6E0}"/>
              </a:ext>
            </a:extLst>
          </p:cNvPr>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1785389" y="2473133"/>
            <a:ext cx="902474" cy="742189"/>
          </a:xfrm>
          <a:prstGeom prst="rect">
            <a:avLst/>
          </a:prstGeom>
        </p:spPr>
      </p:pic>
      <p:pic>
        <p:nvPicPr>
          <p:cNvPr id="123" name="Picture 122" descr="A purple lightning bolt on a black background&#10;&#10;AI-generated content may be incorrect.">
            <a:extLst>
              <a:ext uri="{FF2B5EF4-FFF2-40B4-BE49-F238E27FC236}">
                <a16:creationId xmlns:a16="http://schemas.microsoft.com/office/drawing/2014/main" id="{45AB308F-7D90-212E-99D5-26386CD3F788}"/>
              </a:ext>
            </a:extLst>
          </p:cNvPr>
          <p:cNvPicPr>
            <a:picLocks noChangeAspect="1"/>
          </p:cNvPicPr>
          <p:nvPr/>
        </p:nvPicPr>
        <p:blipFill>
          <a:blip r:embed="rId46">
            <a:extLst>
              <a:ext uri="{28A0092B-C50C-407E-A947-70E740481C1C}">
                <a14:useLocalDpi xmlns:a14="http://schemas.microsoft.com/office/drawing/2010/main" val="0"/>
              </a:ext>
            </a:extLst>
          </a:blip>
          <a:stretch>
            <a:fillRect/>
          </a:stretch>
        </p:blipFill>
        <p:spPr>
          <a:xfrm>
            <a:off x="656311" y="1526475"/>
            <a:ext cx="285694" cy="519444"/>
          </a:xfrm>
          <a:prstGeom prst="rect">
            <a:avLst/>
          </a:prstGeom>
        </p:spPr>
      </p:pic>
      <p:pic>
        <p:nvPicPr>
          <p:cNvPr id="125" name="Picture 124" descr="A purple lightning bolt with lights&#10;&#10;AI-generated content may be incorrect.">
            <a:extLst>
              <a:ext uri="{FF2B5EF4-FFF2-40B4-BE49-F238E27FC236}">
                <a16:creationId xmlns:a16="http://schemas.microsoft.com/office/drawing/2014/main" id="{5464EA3E-8095-962D-CCD0-62522793BCC2}"/>
              </a:ext>
            </a:extLst>
          </p:cNvPr>
          <p:cNvPicPr>
            <a:picLocks noChangeAspect="1"/>
          </p:cNvPicPr>
          <p:nvPr/>
        </p:nvPicPr>
        <p:blipFill>
          <a:blip r:embed="rId47">
            <a:extLst>
              <a:ext uri="{28A0092B-C50C-407E-A947-70E740481C1C}">
                <a14:useLocalDpi xmlns:a14="http://schemas.microsoft.com/office/drawing/2010/main" val="0"/>
              </a:ext>
            </a:extLst>
          </a:blip>
          <a:stretch>
            <a:fillRect/>
          </a:stretch>
        </p:blipFill>
        <p:spPr>
          <a:xfrm>
            <a:off x="950324" y="1440804"/>
            <a:ext cx="391488" cy="567979"/>
          </a:xfrm>
          <a:prstGeom prst="rect">
            <a:avLst/>
          </a:prstGeom>
        </p:spPr>
      </p:pic>
      <p:pic>
        <p:nvPicPr>
          <p:cNvPr id="127" name="Picture 126" descr="A purple satellite dish&#10;&#10;AI-generated content may be incorrect.">
            <a:extLst>
              <a:ext uri="{FF2B5EF4-FFF2-40B4-BE49-F238E27FC236}">
                <a16:creationId xmlns:a16="http://schemas.microsoft.com/office/drawing/2014/main" id="{E306A16C-B736-2B2C-03AA-B66EF6EBF712}"/>
              </a:ext>
            </a:extLst>
          </p:cNvPr>
          <p:cNvPicPr>
            <a:picLocks noChangeAspect="1"/>
          </p:cNvPicPr>
          <p:nvPr/>
        </p:nvPicPr>
        <p:blipFill>
          <a:blip r:embed="rId48">
            <a:extLst>
              <a:ext uri="{28A0092B-C50C-407E-A947-70E740481C1C}">
                <a14:useLocalDpi xmlns:a14="http://schemas.microsoft.com/office/drawing/2010/main" val="0"/>
              </a:ext>
            </a:extLst>
          </a:blip>
          <a:stretch>
            <a:fillRect/>
          </a:stretch>
        </p:blipFill>
        <p:spPr>
          <a:xfrm>
            <a:off x="2515149" y="1727492"/>
            <a:ext cx="864915" cy="924794"/>
          </a:xfrm>
          <a:prstGeom prst="rect">
            <a:avLst/>
          </a:prstGeom>
        </p:spPr>
      </p:pic>
      <p:pic>
        <p:nvPicPr>
          <p:cNvPr id="129" name="Picture 128" descr="A purple megaphone with waves coming out of it&#10;&#10;AI-generated content may be incorrect.">
            <a:extLst>
              <a:ext uri="{FF2B5EF4-FFF2-40B4-BE49-F238E27FC236}">
                <a16:creationId xmlns:a16="http://schemas.microsoft.com/office/drawing/2014/main" id="{1ECF8A97-EF64-B7FA-13B7-AD0EA0E89133}"/>
              </a:ext>
            </a:extLst>
          </p:cNvPr>
          <p:cNvPicPr>
            <a:picLocks noChangeAspect="1"/>
          </p:cNvPicPr>
          <p:nvPr/>
        </p:nvPicPr>
        <p:blipFill>
          <a:blip r:embed="rId49">
            <a:extLst>
              <a:ext uri="{28A0092B-C50C-407E-A947-70E740481C1C}">
                <a14:useLocalDpi xmlns:a14="http://schemas.microsoft.com/office/drawing/2010/main" val="0"/>
              </a:ext>
            </a:extLst>
          </a:blip>
          <a:stretch>
            <a:fillRect/>
          </a:stretch>
        </p:blipFill>
        <p:spPr>
          <a:xfrm>
            <a:off x="-39721" y="1526475"/>
            <a:ext cx="802956" cy="796093"/>
          </a:xfrm>
          <a:prstGeom prst="rect">
            <a:avLst/>
          </a:prstGeom>
        </p:spPr>
      </p:pic>
      <p:pic>
        <p:nvPicPr>
          <p:cNvPr id="131" name="Picture 130" descr="A purple megaphone on a black background&#10;&#10;AI-generated content may be incorrect.">
            <a:extLst>
              <a:ext uri="{FF2B5EF4-FFF2-40B4-BE49-F238E27FC236}">
                <a16:creationId xmlns:a16="http://schemas.microsoft.com/office/drawing/2014/main" id="{DFAD86BF-6A66-3DDD-2317-B829B583A042}"/>
              </a:ext>
            </a:extLst>
          </p:cNvPr>
          <p:cNvPicPr>
            <a:picLocks noChangeAspect="1"/>
          </p:cNvPicPr>
          <p:nvPr/>
        </p:nvPicPr>
        <p:blipFill>
          <a:blip r:embed="rId50">
            <a:extLst>
              <a:ext uri="{28A0092B-C50C-407E-A947-70E740481C1C}">
                <a14:useLocalDpi xmlns:a14="http://schemas.microsoft.com/office/drawing/2010/main" val="0"/>
              </a:ext>
            </a:extLst>
          </a:blip>
          <a:stretch>
            <a:fillRect/>
          </a:stretch>
        </p:blipFill>
        <p:spPr>
          <a:xfrm>
            <a:off x="3358774" y="1678267"/>
            <a:ext cx="1007802" cy="926089"/>
          </a:xfrm>
          <a:prstGeom prst="rect">
            <a:avLst/>
          </a:prstGeom>
        </p:spPr>
      </p:pic>
      <p:pic>
        <p:nvPicPr>
          <p:cNvPr id="133" name="Picture 132" descr="A lightning bolt with sharp spikes&#10;&#10;AI-generated content may be incorrect.">
            <a:extLst>
              <a:ext uri="{FF2B5EF4-FFF2-40B4-BE49-F238E27FC236}">
                <a16:creationId xmlns:a16="http://schemas.microsoft.com/office/drawing/2014/main" id="{8B39E68B-1ECE-125E-CB45-13E011EE64A6}"/>
              </a:ext>
            </a:extLst>
          </p:cNvPr>
          <p:cNvPicPr>
            <a:picLocks noChangeAspect="1"/>
          </p:cNvPicPr>
          <p:nvPr/>
        </p:nvPicPr>
        <p:blipFill>
          <a:blip r:embed="rId51">
            <a:extLst>
              <a:ext uri="{28A0092B-C50C-407E-A947-70E740481C1C}">
                <a14:useLocalDpi xmlns:a14="http://schemas.microsoft.com/office/drawing/2010/main" val="0"/>
              </a:ext>
            </a:extLst>
          </a:blip>
          <a:stretch>
            <a:fillRect/>
          </a:stretch>
        </p:blipFill>
        <p:spPr>
          <a:xfrm>
            <a:off x="3761204" y="2508941"/>
            <a:ext cx="743512" cy="821096"/>
          </a:xfrm>
          <a:prstGeom prst="rect">
            <a:avLst/>
          </a:prstGeom>
        </p:spPr>
      </p:pic>
      <p:pic>
        <p:nvPicPr>
          <p:cNvPr id="135" name="Picture 134" descr="A gold line on a black background&#10;&#10;AI-generated content may be incorrect.">
            <a:extLst>
              <a:ext uri="{FF2B5EF4-FFF2-40B4-BE49-F238E27FC236}">
                <a16:creationId xmlns:a16="http://schemas.microsoft.com/office/drawing/2014/main" id="{77BE9614-C282-A299-6F50-43C405AA7439}"/>
              </a:ext>
            </a:extLst>
          </p:cNvPr>
          <p:cNvPicPr>
            <a:picLocks noChangeAspect="1"/>
          </p:cNvPicPr>
          <p:nvPr/>
        </p:nvPicPr>
        <p:blipFill>
          <a:blip r:embed="rId52">
            <a:extLst>
              <a:ext uri="{28A0092B-C50C-407E-A947-70E740481C1C}">
                <a14:useLocalDpi xmlns:a14="http://schemas.microsoft.com/office/drawing/2010/main" val="0"/>
              </a:ext>
            </a:extLst>
          </a:blip>
          <a:stretch>
            <a:fillRect/>
          </a:stretch>
        </p:blipFill>
        <p:spPr>
          <a:xfrm>
            <a:off x="3609794" y="2554157"/>
            <a:ext cx="439955" cy="548970"/>
          </a:xfrm>
          <a:prstGeom prst="rect">
            <a:avLst/>
          </a:prstGeom>
        </p:spPr>
      </p:pic>
      <p:pic>
        <p:nvPicPr>
          <p:cNvPr id="137" name="Picture 136">
            <a:extLst>
              <a:ext uri="{FF2B5EF4-FFF2-40B4-BE49-F238E27FC236}">
                <a16:creationId xmlns:a16="http://schemas.microsoft.com/office/drawing/2014/main" id="{57C51179-9599-0D08-D8D4-1278BFD96F05}"/>
              </a:ext>
            </a:extLst>
          </p:cNvPr>
          <p:cNvPicPr>
            <a:picLocks noChangeAspect="1"/>
          </p:cNvPicPr>
          <p:nvPr/>
        </p:nvPicPr>
        <p:blipFill>
          <a:blip r:embed="rId53">
            <a:extLst>
              <a:ext uri="{28A0092B-C50C-407E-A947-70E740481C1C}">
                <a14:useLocalDpi xmlns:a14="http://schemas.microsoft.com/office/drawing/2010/main" val="0"/>
              </a:ext>
            </a:extLst>
          </a:blip>
          <a:stretch>
            <a:fillRect/>
          </a:stretch>
        </p:blipFill>
        <p:spPr>
          <a:xfrm>
            <a:off x="3861424" y="3245575"/>
            <a:ext cx="173751" cy="168924"/>
          </a:xfrm>
          <a:prstGeom prst="rect">
            <a:avLst/>
          </a:prstGeom>
        </p:spPr>
      </p:pic>
      <p:pic>
        <p:nvPicPr>
          <p:cNvPr id="139" name="Picture 138" descr="A purple and gold logo&#10;&#10;AI-generated content may be incorrect.">
            <a:extLst>
              <a:ext uri="{FF2B5EF4-FFF2-40B4-BE49-F238E27FC236}">
                <a16:creationId xmlns:a16="http://schemas.microsoft.com/office/drawing/2014/main" id="{66A92EA5-AE02-FB60-F0FB-3B6EF21F5935}"/>
              </a:ext>
            </a:extLst>
          </p:cNvPr>
          <p:cNvPicPr>
            <a:picLocks noChangeAspect="1"/>
          </p:cNvPicPr>
          <p:nvPr/>
        </p:nvPicPr>
        <p:blipFill>
          <a:blip r:embed="rId54">
            <a:extLst>
              <a:ext uri="{28A0092B-C50C-407E-A947-70E740481C1C}">
                <a14:useLocalDpi xmlns:a14="http://schemas.microsoft.com/office/drawing/2010/main" val="0"/>
              </a:ext>
            </a:extLst>
          </a:blip>
          <a:stretch>
            <a:fillRect/>
          </a:stretch>
        </p:blipFill>
        <p:spPr>
          <a:xfrm>
            <a:off x="3780023" y="3321768"/>
            <a:ext cx="683987" cy="888478"/>
          </a:xfrm>
          <a:prstGeom prst="rect">
            <a:avLst/>
          </a:prstGeom>
        </p:spPr>
      </p:pic>
      <p:pic>
        <p:nvPicPr>
          <p:cNvPr id="141" name="Picture 140" descr="A purple and yellow logo&#10;&#10;AI-generated content may be incorrect.">
            <a:extLst>
              <a:ext uri="{FF2B5EF4-FFF2-40B4-BE49-F238E27FC236}">
                <a16:creationId xmlns:a16="http://schemas.microsoft.com/office/drawing/2014/main" id="{59119B47-1BD2-8B03-EF9C-DC475780CE6C}"/>
              </a:ext>
            </a:extLst>
          </p:cNvPr>
          <p:cNvPicPr>
            <a:picLocks noChangeAspect="1"/>
          </p:cNvPicPr>
          <p:nvPr/>
        </p:nvPicPr>
        <p:blipFill>
          <a:blip r:embed="rId55">
            <a:extLst>
              <a:ext uri="{28A0092B-C50C-407E-A947-70E740481C1C}">
                <a14:useLocalDpi xmlns:a14="http://schemas.microsoft.com/office/drawing/2010/main" val="0"/>
              </a:ext>
            </a:extLst>
          </a:blip>
          <a:stretch>
            <a:fillRect/>
          </a:stretch>
        </p:blipFill>
        <p:spPr>
          <a:xfrm>
            <a:off x="4316172" y="3081408"/>
            <a:ext cx="686383" cy="672517"/>
          </a:xfrm>
          <a:prstGeom prst="rect">
            <a:avLst/>
          </a:prstGeom>
        </p:spPr>
      </p:pic>
      <p:pic>
        <p:nvPicPr>
          <p:cNvPr id="143" name="Picture 142" descr="A logo of a broken rectangular object&#10;&#10;AI-generated content may be incorrect.">
            <a:extLst>
              <a:ext uri="{FF2B5EF4-FFF2-40B4-BE49-F238E27FC236}">
                <a16:creationId xmlns:a16="http://schemas.microsoft.com/office/drawing/2014/main" id="{5BD6C1F2-E3E3-C5E6-7667-2E404AFC7A5C}"/>
              </a:ext>
            </a:extLst>
          </p:cNvPr>
          <p:cNvPicPr>
            <a:picLocks noChangeAspect="1"/>
          </p:cNvPicPr>
          <p:nvPr/>
        </p:nvPicPr>
        <p:blipFill>
          <a:blip r:embed="rId56">
            <a:extLst>
              <a:ext uri="{28A0092B-C50C-407E-A947-70E740481C1C}">
                <a14:useLocalDpi xmlns:a14="http://schemas.microsoft.com/office/drawing/2010/main" val="0"/>
              </a:ext>
            </a:extLst>
          </a:blip>
          <a:stretch>
            <a:fillRect/>
          </a:stretch>
        </p:blipFill>
        <p:spPr>
          <a:xfrm>
            <a:off x="3950203" y="4107641"/>
            <a:ext cx="549374" cy="549374"/>
          </a:xfrm>
          <a:prstGeom prst="rect">
            <a:avLst/>
          </a:prstGeom>
        </p:spPr>
      </p:pic>
      <p:pic>
        <p:nvPicPr>
          <p:cNvPr id="145" name="Picture 144" descr="A black and yellow logo&#10;&#10;AI-generated content may be incorrect.">
            <a:extLst>
              <a:ext uri="{FF2B5EF4-FFF2-40B4-BE49-F238E27FC236}">
                <a16:creationId xmlns:a16="http://schemas.microsoft.com/office/drawing/2014/main" id="{963D638C-BF8C-F46F-14BF-829F84FB8BC2}"/>
              </a:ext>
            </a:extLst>
          </p:cNvPr>
          <p:cNvPicPr>
            <a:picLocks noChangeAspect="1"/>
          </p:cNvPicPr>
          <p:nvPr/>
        </p:nvPicPr>
        <p:blipFill>
          <a:blip r:embed="rId57">
            <a:extLst>
              <a:ext uri="{28A0092B-C50C-407E-A947-70E740481C1C}">
                <a14:useLocalDpi xmlns:a14="http://schemas.microsoft.com/office/drawing/2010/main" val="0"/>
              </a:ext>
            </a:extLst>
          </a:blip>
          <a:stretch>
            <a:fillRect/>
          </a:stretch>
        </p:blipFill>
        <p:spPr>
          <a:xfrm>
            <a:off x="4499577" y="3772426"/>
            <a:ext cx="281158" cy="287697"/>
          </a:xfrm>
          <a:prstGeom prst="rect">
            <a:avLst/>
          </a:prstGeom>
        </p:spPr>
      </p:pic>
      <p:pic>
        <p:nvPicPr>
          <p:cNvPr id="147" name="Picture 146">
            <a:extLst>
              <a:ext uri="{FF2B5EF4-FFF2-40B4-BE49-F238E27FC236}">
                <a16:creationId xmlns:a16="http://schemas.microsoft.com/office/drawing/2014/main" id="{6E5A7D6B-F198-A1DF-C59E-0D417CA147AE}"/>
              </a:ext>
            </a:extLst>
          </p:cNvPr>
          <p:cNvPicPr>
            <a:picLocks noChangeAspect="1"/>
          </p:cNvPicPr>
          <p:nvPr/>
        </p:nvPicPr>
        <p:blipFill>
          <a:blip r:embed="rId58">
            <a:extLst>
              <a:ext uri="{28A0092B-C50C-407E-A947-70E740481C1C}">
                <a14:useLocalDpi xmlns:a14="http://schemas.microsoft.com/office/drawing/2010/main" val="0"/>
              </a:ext>
            </a:extLst>
          </a:blip>
          <a:stretch>
            <a:fillRect/>
          </a:stretch>
        </p:blipFill>
        <p:spPr>
          <a:xfrm>
            <a:off x="3621787" y="3741684"/>
            <a:ext cx="183998" cy="137097"/>
          </a:xfrm>
          <a:prstGeom prst="rect">
            <a:avLst/>
          </a:prstGeom>
        </p:spPr>
      </p:pic>
      <p:pic>
        <p:nvPicPr>
          <p:cNvPr id="149" name="Picture 148">
            <a:extLst>
              <a:ext uri="{FF2B5EF4-FFF2-40B4-BE49-F238E27FC236}">
                <a16:creationId xmlns:a16="http://schemas.microsoft.com/office/drawing/2014/main" id="{7D09EFEE-9AE3-533B-4517-7240660C6872}"/>
              </a:ext>
            </a:extLst>
          </p:cNvPr>
          <p:cNvPicPr>
            <a:picLocks noChangeAspect="1"/>
          </p:cNvPicPr>
          <p:nvPr/>
        </p:nvPicPr>
        <p:blipFill>
          <a:blip r:embed="rId59">
            <a:extLst>
              <a:ext uri="{28A0092B-C50C-407E-A947-70E740481C1C}">
                <a14:useLocalDpi xmlns:a14="http://schemas.microsoft.com/office/drawing/2010/main" val="0"/>
              </a:ext>
            </a:extLst>
          </a:blip>
          <a:stretch>
            <a:fillRect/>
          </a:stretch>
        </p:blipFill>
        <p:spPr>
          <a:xfrm>
            <a:off x="3921016" y="2430206"/>
            <a:ext cx="139052" cy="184456"/>
          </a:xfrm>
          <a:prstGeom prst="rect">
            <a:avLst/>
          </a:prstGeom>
        </p:spPr>
      </p:pic>
      <p:pic>
        <p:nvPicPr>
          <p:cNvPr id="151" name="Picture 150">
            <a:extLst>
              <a:ext uri="{FF2B5EF4-FFF2-40B4-BE49-F238E27FC236}">
                <a16:creationId xmlns:a16="http://schemas.microsoft.com/office/drawing/2014/main" id="{6AA67A4C-6FB1-8C2C-0F6C-0B3155292B34}"/>
              </a:ext>
            </a:extLst>
          </p:cNvPr>
          <p:cNvPicPr>
            <a:picLocks noChangeAspect="1"/>
          </p:cNvPicPr>
          <p:nvPr/>
        </p:nvPicPr>
        <p:blipFill>
          <a:blip r:embed="rId60">
            <a:extLst>
              <a:ext uri="{28A0092B-C50C-407E-A947-70E740481C1C}">
                <a14:useLocalDpi xmlns:a14="http://schemas.microsoft.com/office/drawing/2010/main" val="0"/>
              </a:ext>
            </a:extLst>
          </a:blip>
          <a:stretch>
            <a:fillRect/>
          </a:stretch>
        </p:blipFill>
        <p:spPr>
          <a:xfrm>
            <a:off x="3906106" y="4115099"/>
            <a:ext cx="112725" cy="119356"/>
          </a:xfrm>
          <a:prstGeom prst="rect">
            <a:avLst/>
          </a:prstGeom>
        </p:spPr>
      </p:pic>
      <p:pic>
        <p:nvPicPr>
          <p:cNvPr id="153" name="Picture 152">
            <a:extLst>
              <a:ext uri="{FF2B5EF4-FFF2-40B4-BE49-F238E27FC236}">
                <a16:creationId xmlns:a16="http://schemas.microsoft.com/office/drawing/2014/main" id="{072FB619-77B6-9034-7FEB-8946346CCA41}"/>
              </a:ext>
            </a:extLst>
          </p:cNvPr>
          <p:cNvPicPr>
            <a:picLocks noChangeAspect="1"/>
          </p:cNvPicPr>
          <p:nvPr/>
        </p:nvPicPr>
        <p:blipFill>
          <a:blip r:embed="rId61">
            <a:extLst>
              <a:ext uri="{28A0092B-C50C-407E-A947-70E740481C1C}">
                <a14:useLocalDpi xmlns:a14="http://schemas.microsoft.com/office/drawing/2010/main" val="0"/>
              </a:ext>
            </a:extLst>
          </a:blip>
          <a:stretch>
            <a:fillRect/>
          </a:stretch>
        </p:blipFill>
        <p:spPr>
          <a:xfrm>
            <a:off x="4434361" y="4014082"/>
            <a:ext cx="143207" cy="172583"/>
          </a:xfrm>
          <a:prstGeom prst="rect">
            <a:avLst/>
          </a:prstGeom>
        </p:spPr>
      </p:pic>
      <p:pic>
        <p:nvPicPr>
          <p:cNvPr id="155" name="Picture 154" descr="A yellow and purple diamond&#10;&#10;AI-generated content may be incorrect.">
            <a:extLst>
              <a:ext uri="{FF2B5EF4-FFF2-40B4-BE49-F238E27FC236}">
                <a16:creationId xmlns:a16="http://schemas.microsoft.com/office/drawing/2014/main" id="{71284230-0853-107F-F59F-181D2B62DE2F}"/>
              </a:ext>
            </a:extLst>
          </p:cNvPr>
          <p:cNvPicPr>
            <a:picLocks noChangeAspect="1"/>
          </p:cNvPicPr>
          <p:nvPr/>
        </p:nvPicPr>
        <p:blipFill>
          <a:blip r:embed="rId62">
            <a:extLst>
              <a:ext uri="{28A0092B-C50C-407E-A947-70E740481C1C}">
                <a14:useLocalDpi xmlns:a14="http://schemas.microsoft.com/office/drawing/2010/main" val="0"/>
              </a:ext>
            </a:extLst>
          </a:blip>
          <a:stretch>
            <a:fillRect/>
          </a:stretch>
        </p:blipFill>
        <p:spPr>
          <a:xfrm>
            <a:off x="4208020" y="3132355"/>
            <a:ext cx="279227" cy="228459"/>
          </a:xfrm>
          <a:prstGeom prst="rect">
            <a:avLst/>
          </a:prstGeom>
        </p:spPr>
      </p:pic>
      <p:pic>
        <p:nvPicPr>
          <p:cNvPr id="157" name="Picture 156" descr="A purple diamond shaped object in space&#10;&#10;AI-generated content may be incorrect.">
            <a:extLst>
              <a:ext uri="{FF2B5EF4-FFF2-40B4-BE49-F238E27FC236}">
                <a16:creationId xmlns:a16="http://schemas.microsoft.com/office/drawing/2014/main" id="{C766AF21-EDF2-63F0-BD94-5FB88A012D9E}"/>
              </a:ext>
            </a:extLst>
          </p:cNvPr>
          <p:cNvPicPr>
            <a:picLocks noChangeAspect="1"/>
          </p:cNvPicPr>
          <p:nvPr/>
        </p:nvPicPr>
        <p:blipFill>
          <a:blip r:embed="rId63">
            <a:extLst>
              <a:ext uri="{28A0092B-C50C-407E-A947-70E740481C1C}">
                <a14:useLocalDpi xmlns:a14="http://schemas.microsoft.com/office/drawing/2010/main" val="0"/>
              </a:ext>
            </a:extLst>
          </a:blip>
          <a:stretch>
            <a:fillRect/>
          </a:stretch>
        </p:blipFill>
        <p:spPr>
          <a:xfrm>
            <a:off x="4517316" y="2924354"/>
            <a:ext cx="202447" cy="164488"/>
          </a:xfrm>
          <a:prstGeom prst="rect">
            <a:avLst/>
          </a:prstGeom>
        </p:spPr>
      </p:pic>
      <p:pic>
        <p:nvPicPr>
          <p:cNvPr id="159" name="Picture 158" descr="A yellow and black logo&#10;&#10;AI-generated content may be incorrect.">
            <a:extLst>
              <a:ext uri="{FF2B5EF4-FFF2-40B4-BE49-F238E27FC236}">
                <a16:creationId xmlns:a16="http://schemas.microsoft.com/office/drawing/2014/main" id="{E639B574-0FA2-2D36-9F15-6118D6BBFAF9}"/>
              </a:ext>
            </a:extLst>
          </p:cNvPr>
          <p:cNvPicPr>
            <a:picLocks noChangeAspect="1"/>
          </p:cNvPicPr>
          <p:nvPr/>
        </p:nvPicPr>
        <p:blipFill>
          <a:blip r:embed="rId64">
            <a:extLst>
              <a:ext uri="{28A0092B-C50C-407E-A947-70E740481C1C}">
                <a14:useLocalDpi xmlns:a14="http://schemas.microsoft.com/office/drawing/2010/main" val="0"/>
              </a:ext>
            </a:extLst>
          </a:blip>
          <a:stretch>
            <a:fillRect/>
          </a:stretch>
        </p:blipFill>
        <p:spPr>
          <a:xfrm>
            <a:off x="4761661" y="2823498"/>
            <a:ext cx="181884" cy="156797"/>
          </a:xfrm>
          <a:prstGeom prst="rect">
            <a:avLst/>
          </a:prstGeom>
        </p:spPr>
      </p:pic>
      <p:pic>
        <p:nvPicPr>
          <p:cNvPr id="161" name="Picture 160">
            <a:extLst>
              <a:ext uri="{FF2B5EF4-FFF2-40B4-BE49-F238E27FC236}">
                <a16:creationId xmlns:a16="http://schemas.microsoft.com/office/drawing/2014/main" id="{A3C55092-9B0E-0B73-A94E-B28E677F0253}"/>
              </a:ext>
            </a:extLst>
          </p:cNvPr>
          <p:cNvPicPr>
            <a:picLocks noChangeAspect="1"/>
          </p:cNvPicPr>
          <p:nvPr/>
        </p:nvPicPr>
        <p:blipFill>
          <a:blip r:embed="rId65">
            <a:extLst>
              <a:ext uri="{28A0092B-C50C-407E-A947-70E740481C1C}">
                <a14:useLocalDpi xmlns:a14="http://schemas.microsoft.com/office/drawing/2010/main" val="0"/>
              </a:ext>
            </a:extLst>
          </a:blip>
          <a:stretch>
            <a:fillRect/>
          </a:stretch>
        </p:blipFill>
        <p:spPr>
          <a:xfrm>
            <a:off x="4426350" y="3645436"/>
            <a:ext cx="137343" cy="104381"/>
          </a:xfrm>
          <a:prstGeom prst="rect">
            <a:avLst/>
          </a:prstGeom>
        </p:spPr>
      </p:pic>
      <p:pic>
        <p:nvPicPr>
          <p:cNvPr id="163" name="Picture 162">
            <a:extLst>
              <a:ext uri="{FF2B5EF4-FFF2-40B4-BE49-F238E27FC236}">
                <a16:creationId xmlns:a16="http://schemas.microsoft.com/office/drawing/2014/main" id="{AD16727B-759F-3396-77C4-9FFC5B5EB942}"/>
              </a:ext>
            </a:extLst>
          </p:cNvPr>
          <p:cNvPicPr>
            <a:picLocks noChangeAspect="1"/>
          </p:cNvPicPr>
          <p:nvPr/>
        </p:nvPicPr>
        <p:blipFill>
          <a:blip r:embed="rId66">
            <a:extLst>
              <a:ext uri="{28A0092B-C50C-407E-A947-70E740481C1C}">
                <a14:useLocalDpi xmlns:a14="http://schemas.microsoft.com/office/drawing/2010/main" val="0"/>
              </a:ext>
            </a:extLst>
          </a:blip>
          <a:stretch>
            <a:fillRect/>
          </a:stretch>
        </p:blipFill>
        <p:spPr>
          <a:xfrm>
            <a:off x="4707677" y="3676837"/>
            <a:ext cx="146477" cy="86163"/>
          </a:xfrm>
          <a:prstGeom prst="rect">
            <a:avLst/>
          </a:prstGeom>
        </p:spPr>
      </p:pic>
      <p:pic>
        <p:nvPicPr>
          <p:cNvPr id="167" name="Picture 166" descr="A cartoon of a person wearing a brown scarf&#10;&#10;AI-generated content may be incorrect.">
            <a:extLst>
              <a:ext uri="{FF2B5EF4-FFF2-40B4-BE49-F238E27FC236}">
                <a16:creationId xmlns:a16="http://schemas.microsoft.com/office/drawing/2014/main" id="{482F6D4E-15E9-4E60-980D-1D820DC5B276}"/>
              </a:ext>
            </a:extLst>
          </p:cNvPr>
          <p:cNvPicPr>
            <a:picLocks noChangeAspect="1"/>
          </p:cNvPicPr>
          <p:nvPr/>
        </p:nvPicPr>
        <p:blipFill>
          <a:blip r:embed="rId67">
            <a:extLst>
              <a:ext uri="{28A0092B-C50C-407E-A947-70E740481C1C}">
                <a14:useLocalDpi xmlns:a14="http://schemas.microsoft.com/office/drawing/2010/main" val="0"/>
              </a:ext>
            </a:extLst>
          </a:blip>
          <a:stretch>
            <a:fillRect/>
          </a:stretch>
        </p:blipFill>
        <p:spPr>
          <a:xfrm>
            <a:off x="7951074" y="4553461"/>
            <a:ext cx="520722" cy="1027650"/>
          </a:xfrm>
          <a:prstGeom prst="rect">
            <a:avLst/>
          </a:prstGeom>
        </p:spPr>
      </p:pic>
      <p:pic>
        <p:nvPicPr>
          <p:cNvPr id="169" name="Picture 168" descr="A cartoon of a person wearing a robe&#10;&#10;AI-generated content may be incorrect.">
            <a:extLst>
              <a:ext uri="{FF2B5EF4-FFF2-40B4-BE49-F238E27FC236}">
                <a16:creationId xmlns:a16="http://schemas.microsoft.com/office/drawing/2014/main" id="{CD1B9670-1ADD-0287-99B3-C95578AB5E5A}"/>
              </a:ext>
            </a:extLst>
          </p:cNvPr>
          <p:cNvPicPr>
            <a:picLocks noChangeAspect="1"/>
          </p:cNvPicPr>
          <p:nvPr/>
        </p:nvPicPr>
        <p:blipFill>
          <a:blip r:embed="rId68">
            <a:extLst>
              <a:ext uri="{28A0092B-C50C-407E-A947-70E740481C1C}">
                <a14:useLocalDpi xmlns:a14="http://schemas.microsoft.com/office/drawing/2010/main" val="0"/>
              </a:ext>
            </a:extLst>
          </a:blip>
          <a:stretch>
            <a:fillRect/>
          </a:stretch>
        </p:blipFill>
        <p:spPr>
          <a:xfrm>
            <a:off x="6989157" y="3800972"/>
            <a:ext cx="556639" cy="1747041"/>
          </a:xfrm>
          <a:prstGeom prst="rect">
            <a:avLst/>
          </a:prstGeom>
        </p:spPr>
      </p:pic>
      <p:pic>
        <p:nvPicPr>
          <p:cNvPr id="171" name="Picture 170" descr="A cartoon of a person in a long coat&#10;&#10;AI-generated content may be incorrect.">
            <a:extLst>
              <a:ext uri="{FF2B5EF4-FFF2-40B4-BE49-F238E27FC236}">
                <a16:creationId xmlns:a16="http://schemas.microsoft.com/office/drawing/2014/main" id="{B8FB9848-5B10-B296-CC88-F33C81D4AFBB}"/>
              </a:ext>
            </a:extLst>
          </p:cNvPr>
          <p:cNvPicPr>
            <a:picLocks noChangeAspect="1"/>
          </p:cNvPicPr>
          <p:nvPr/>
        </p:nvPicPr>
        <p:blipFill>
          <a:blip r:embed="rId69">
            <a:extLst>
              <a:ext uri="{28A0092B-C50C-407E-A947-70E740481C1C}">
                <a14:useLocalDpi xmlns:a14="http://schemas.microsoft.com/office/drawing/2010/main" val="0"/>
              </a:ext>
            </a:extLst>
          </a:blip>
          <a:stretch>
            <a:fillRect/>
          </a:stretch>
        </p:blipFill>
        <p:spPr>
          <a:xfrm>
            <a:off x="6296934" y="3724866"/>
            <a:ext cx="732223" cy="1887816"/>
          </a:xfrm>
          <a:prstGeom prst="rect">
            <a:avLst/>
          </a:prstGeom>
        </p:spPr>
      </p:pic>
      <p:pic>
        <p:nvPicPr>
          <p:cNvPr id="173" name="Picture 172" descr="Cartoon of a person wearing a white robe&#10;&#10;AI-generated content may be incorrect.">
            <a:extLst>
              <a:ext uri="{FF2B5EF4-FFF2-40B4-BE49-F238E27FC236}">
                <a16:creationId xmlns:a16="http://schemas.microsoft.com/office/drawing/2014/main" id="{631F4E2A-B67A-2252-4FDD-DD6D566FC995}"/>
              </a:ext>
            </a:extLst>
          </p:cNvPr>
          <p:cNvPicPr>
            <a:picLocks noChangeAspect="1"/>
          </p:cNvPicPr>
          <p:nvPr/>
        </p:nvPicPr>
        <p:blipFill>
          <a:blip r:embed="rId70">
            <a:extLst>
              <a:ext uri="{28A0092B-C50C-407E-A947-70E740481C1C}">
                <a14:useLocalDpi xmlns:a14="http://schemas.microsoft.com/office/drawing/2010/main" val="0"/>
              </a:ext>
            </a:extLst>
          </a:blip>
          <a:stretch>
            <a:fillRect/>
          </a:stretch>
        </p:blipFill>
        <p:spPr>
          <a:xfrm>
            <a:off x="7499381" y="3878781"/>
            <a:ext cx="604197" cy="1694453"/>
          </a:xfrm>
          <a:prstGeom prst="rect">
            <a:avLst/>
          </a:prstGeom>
        </p:spPr>
      </p:pic>
      <p:pic>
        <p:nvPicPr>
          <p:cNvPr id="175" name="Picture 174" descr="A cartoon of a person holding a spoon&#10;&#10;AI-generated content may be incorrect.">
            <a:extLst>
              <a:ext uri="{FF2B5EF4-FFF2-40B4-BE49-F238E27FC236}">
                <a16:creationId xmlns:a16="http://schemas.microsoft.com/office/drawing/2014/main" id="{5AC1F5CF-7402-DE76-0584-960E9296ACC8}"/>
              </a:ext>
            </a:extLst>
          </p:cNvPr>
          <p:cNvPicPr>
            <a:picLocks noChangeAspect="1"/>
          </p:cNvPicPr>
          <p:nvPr/>
        </p:nvPicPr>
        <p:blipFill>
          <a:blip r:embed="rId71">
            <a:extLst>
              <a:ext uri="{28A0092B-C50C-407E-A947-70E740481C1C}">
                <a14:useLocalDpi xmlns:a14="http://schemas.microsoft.com/office/drawing/2010/main" val="0"/>
              </a:ext>
            </a:extLst>
          </a:blip>
          <a:stretch>
            <a:fillRect/>
          </a:stretch>
        </p:blipFill>
        <p:spPr>
          <a:xfrm>
            <a:off x="5548854" y="3843697"/>
            <a:ext cx="837855" cy="1722818"/>
          </a:xfrm>
          <a:prstGeom prst="rect">
            <a:avLst/>
          </a:prstGeom>
        </p:spPr>
      </p:pic>
      <p:pic>
        <p:nvPicPr>
          <p:cNvPr id="177" name="Picture 176" descr="A cartoon of a person wearing a long robe&#10;&#10;AI-generated content may be incorrect.">
            <a:extLst>
              <a:ext uri="{FF2B5EF4-FFF2-40B4-BE49-F238E27FC236}">
                <a16:creationId xmlns:a16="http://schemas.microsoft.com/office/drawing/2014/main" id="{465D64D5-63D7-BD27-DB2B-8771DB54B09F}"/>
              </a:ext>
            </a:extLst>
          </p:cNvPr>
          <p:cNvPicPr>
            <a:picLocks noChangeAspect="1"/>
          </p:cNvPicPr>
          <p:nvPr/>
        </p:nvPicPr>
        <p:blipFill>
          <a:blip r:embed="rId72">
            <a:extLst>
              <a:ext uri="{28A0092B-C50C-407E-A947-70E740481C1C}">
                <a14:useLocalDpi xmlns:a14="http://schemas.microsoft.com/office/drawing/2010/main" val="0"/>
              </a:ext>
            </a:extLst>
          </a:blip>
          <a:stretch>
            <a:fillRect/>
          </a:stretch>
        </p:blipFill>
        <p:spPr>
          <a:xfrm>
            <a:off x="6264070" y="4244344"/>
            <a:ext cx="457300" cy="1371899"/>
          </a:xfrm>
          <a:prstGeom prst="rect">
            <a:avLst/>
          </a:prstGeom>
        </p:spPr>
      </p:pic>
      <p:pic>
        <p:nvPicPr>
          <p:cNvPr id="179" name="Picture 178" descr="A cartoon of a person in a white dress&#10;&#10;AI-generated content may be incorrect.">
            <a:extLst>
              <a:ext uri="{FF2B5EF4-FFF2-40B4-BE49-F238E27FC236}">
                <a16:creationId xmlns:a16="http://schemas.microsoft.com/office/drawing/2014/main" id="{A11214E0-7C91-514A-B8FB-B28833FF516B}"/>
              </a:ext>
            </a:extLst>
          </p:cNvPr>
          <p:cNvPicPr>
            <a:picLocks noChangeAspect="1"/>
          </p:cNvPicPr>
          <p:nvPr/>
        </p:nvPicPr>
        <p:blipFill>
          <a:blip r:embed="rId73">
            <a:extLst>
              <a:ext uri="{28A0092B-C50C-407E-A947-70E740481C1C}">
                <a14:useLocalDpi xmlns:a14="http://schemas.microsoft.com/office/drawing/2010/main" val="0"/>
              </a:ext>
            </a:extLst>
          </a:blip>
          <a:stretch>
            <a:fillRect/>
          </a:stretch>
        </p:blipFill>
        <p:spPr>
          <a:xfrm>
            <a:off x="5311013" y="4514791"/>
            <a:ext cx="683572" cy="1045076"/>
          </a:xfrm>
          <a:prstGeom prst="rect">
            <a:avLst/>
          </a:prstGeom>
        </p:spPr>
      </p:pic>
      <p:pic>
        <p:nvPicPr>
          <p:cNvPr id="165" name="Picture 164" descr="A leaf with a black background&#10;&#10;AI-generated content may be incorrect.">
            <a:extLst>
              <a:ext uri="{FF2B5EF4-FFF2-40B4-BE49-F238E27FC236}">
                <a16:creationId xmlns:a16="http://schemas.microsoft.com/office/drawing/2014/main" id="{FBDD1E35-F123-8B5F-4815-D8E2D8959E4B}"/>
              </a:ext>
            </a:extLst>
          </p:cNvPr>
          <p:cNvPicPr>
            <a:picLocks noChangeAspect="1"/>
          </p:cNvPicPr>
          <p:nvPr/>
        </p:nvPicPr>
        <p:blipFill>
          <a:blip r:embed="rId74">
            <a:extLst>
              <a:ext uri="{28A0092B-C50C-407E-A947-70E740481C1C}">
                <a14:useLocalDpi xmlns:a14="http://schemas.microsoft.com/office/drawing/2010/main" val="0"/>
              </a:ext>
            </a:extLst>
          </a:blip>
          <a:stretch>
            <a:fillRect/>
          </a:stretch>
        </p:blipFill>
        <p:spPr>
          <a:xfrm>
            <a:off x="5323595" y="4512236"/>
            <a:ext cx="311306" cy="626032"/>
          </a:xfrm>
          <a:prstGeom prst="rect">
            <a:avLst/>
          </a:prstGeom>
        </p:spPr>
      </p:pic>
      <p:pic>
        <p:nvPicPr>
          <p:cNvPr id="181" name="Graphic 180">
            <a:extLst>
              <a:ext uri="{FF2B5EF4-FFF2-40B4-BE49-F238E27FC236}">
                <a16:creationId xmlns:a16="http://schemas.microsoft.com/office/drawing/2014/main" id="{43671E02-9A23-3751-52E4-9261CE908B05}"/>
              </a:ext>
            </a:extLst>
          </p:cNvPr>
          <p:cNvPicPr>
            <a:picLocks noChangeAspect="1"/>
          </p:cNvPicPr>
          <p:nvPr/>
        </p:nvPicPr>
        <p:blipFill>
          <a:blip r:embed="rId75">
            <a:extLst>
              <a:ext uri="{96DAC541-7B7A-43D3-8B79-37D633B846F1}">
                <asvg:svgBlip xmlns:asvg="http://schemas.microsoft.com/office/drawing/2016/SVG/main" r:embed="rId76"/>
              </a:ext>
            </a:extLst>
          </a:blip>
          <a:stretch>
            <a:fillRect/>
          </a:stretch>
        </p:blipFill>
        <p:spPr>
          <a:xfrm>
            <a:off x="10092819" y="1751120"/>
            <a:ext cx="1188215" cy="1459626"/>
          </a:xfrm>
          <a:prstGeom prst="rect">
            <a:avLst/>
          </a:prstGeom>
        </p:spPr>
      </p:pic>
      <p:pic>
        <p:nvPicPr>
          <p:cNvPr id="184" name="Graphic 183">
            <a:extLst>
              <a:ext uri="{FF2B5EF4-FFF2-40B4-BE49-F238E27FC236}">
                <a16:creationId xmlns:a16="http://schemas.microsoft.com/office/drawing/2014/main" id="{EE925D59-C235-DC4D-79D1-693796B321E6}"/>
              </a:ext>
            </a:extLst>
          </p:cNvPr>
          <p:cNvPicPr>
            <a:picLocks noChangeAspect="1"/>
          </p:cNvPicPr>
          <p:nvPr/>
        </p:nvPicPr>
        <p:blipFill>
          <a:blip r:embed="rId77">
            <a:extLst>
              <a:ext uri="{96DAC541-7B7A-43D3-8B79-37D633B846F1}">
                <asvg:svgBlip xmlns:asvg="http://schemas.microsoft.com/office/drawing/2016/SVG/main" r:embed="rId78"/>
              </a:ext>
            </a:extLst>
          </a:blip>
          <a:stretch>
            <a:fillRect/>
          </a:stretch>
        </p:blipFill>
        <p:spPr>
          <a:xfrm rot="19800000">
            <a:off x="3344656" y="5709998"/>
            <a:ext cx="491168" cy="338912"/>
          </a:xfrm>
          <a:prstGeom prst="rect">
            <a:avLst/>
          </a:prstGeom>
        </p:spPr>
      </p:pic>
      <p:sp>
        <p:nvSpPr>
          <p:cNvPr id="59" name="Rectangle 58">
            <a:extLst>
              <a:ext uri="{FF2B5EF4-FFF2-40B4-BE49-F238E27FC236}">
                <a16:creationId xmlns:a16="http://schemas.microsoft.com/office/drawing/2014/main" id="{7771B98F-5B6F-E9E4-CDAD-F9F7CB32CDBC}"/>
              </a:ext>
            </a:extLst>
          </p:cNvPr>
          <p:cNvSpPr/>
          <p:nvPr/>
        </p:nvSpPr>
        <p:spPr>
          <a:xfrm rot="10800000">
            <a:off x="-45660" y="-3124"/>
            <a:ext cx="12237660" cy="1169391"/>
          </a:xfrm>
          <a:prstGeom prst="rect">
            <a:avLst/>
          </a:prstGeom>
          <a:solidFill>
            <a:srgbClr val="6E02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2" name="TextBox 1">
            <a:extLst>
              <a:ext uri="{FF2B5EF4-FFF2-40B4-BE49-F238E27FC236}">
                <a16:creationId xmlns:a16="http://schemas.microsoft.com/office/drawing/2014/main" id="{B905314A-14C5-9627-9615-687977197E30}"/>
              </a:ext>
            </a:extLst>
          </p:cNvPr>
          <p:cNvSpPr txBox="1"/>
          <p:nvPr/>
        </p:nvSpPr>
        <p:spPr>
          <a:xfrm>
            <a:off x="5101194" y="251375"/>
            <a:ext cx="5699760" cy="769441"/>
          </a:xfrm>
          <a:prstGeom prst="rect">
            <a:avLst/>
          </a:prstGeom>
          <a:noFill/>
        </p:spPr>
        <p:txBody>
          <a:bodyPr wrap="square" rtlCol="1">
            <a:spAutoFit/>
          </a:bodyPr>
          <a:lstStyle/>
          <a:p>
            <a:pPr algn="ctr" rtl="1"/>
            <a:r>
              <a:rPr lang="fa-IR" sz="4400" b="1" dirty="0">
                <a:solidFill>
                  <a:schemeClr val="bg1"/>
                </a:solidFill>
                <a:latin typeface="Ravi Bold" panose="02000504000000020004" pitchFamily="2" charset="-78"/>
                <a:ea typeface="Ravi Bold" panose="02000504000000020004" pitchFamily="2" charset="-78"/>
                <a:cs typeface="Ravi Bold" panose="02000504000000020004" pitchFamily="2" charset="-78"/>
              </a:rPr>
              <a:t>برای دوران باستان نیست!</a:t>
            </a:r>
          </a:p>
        </p:txBody>
      </p:sp>
      <p:pic>
        <p:nvPicPr>
          <p:cNvPr id="186" name="Graphic 185">
            <a:extLst>
              <a:ext uri="{FF2B5EF4-FFF2-40B4-BE49-F238E27FC236}">
                <a16:creationId xmlns:a16="http://schemas.microsoft.com/office/drawing/2014/main" id="{3AFA1C8F-03DD-B418-22C9-7E35295C5D45}"/>
              </a:ext>
            </a:extLst>
          </p:cNvPr>
          <p:cNvPicPr>
            <a:picLocks noChangeAspect="1"/>
          </p:cNvPicPr>
          <p:nvPr/>
        </p:nvPicPr>
        <p:blipFill>
          <a:blip r:embed="rId79">
            <a:extLst>
              <a:ext uri="{96DAC541-7B7A-43D3-8B79-37D633B846F1}">
                <asvg:svgBlip xmlns:asvg="http://schemas.microsoft.com/office/drawing/2016/SVG/main" r:embed="rId80"/>
              </a:ext>
            </a:extLst>
          </a:blip>
          <a:stretch>
            <a:fillRect/>
          </a:stretch>
        </p:blipFill>
        <p:spPr>
          <a:xfrm>
            <a:off x="10771444" y="216259"/>
            <a:ext cx="626822" cy="667385"/>
          </a:xfrm>
          <a:prstGeom prst="rect">
            <a:avLst/>
          </a:prstGeom>
        </p:spPr>
      </p:pic>
      <p:sp>
        <p:nvSpPr>
          <p:cNvPr id="6" name="TextBox 5">
            <a:extLst>
              <a:ext uri="{FF2B5EF4-FFF2-40B4-BE49-F238E27FC236}">
                <a16:creationId xmlns:a16="http://schemas.microsoft.com/office/drawing/2014/main" id="{0E3538E3-4349-1976-D980-245838A7BCD6}"/>
              </a:ext>
            </a:extLst>
          </p:cNvPr>
          <p:cNvSpPr txBox="1"/>
          <p:nvPr/>
        </p:nvSpPr>
        <p:spPr>
          <a:xfrm>
            <a:off x="-6624043" y="2587965"/>
            <a:ext cx="4177680" cy="769441"/>
          </a:xfrm>
          <a:prstGeom prst="rect">
            <a:avLst/>
          </a:prstGeom>
          <a:noFill/>
        </p:spPr>
        <p:txBody>
          <a:bodyPr wrap="square" rtlCol="1">
            <a:spAutoFit/>
          </a:bodyPr>
          <a:lstStyle/>
          <a:p>
            <a:pPr algn="ctr" rtl="1"/>
            <a:r>
              <a:rPr lang="fa-IR" sz="4400" b="1" dirty="0">
                <a:solidFill>
                  <a:srgbClr val="6E026F"/>
                </a:solidFill>
                <a:latin typeface="Ravi Bold" panose="02000504000000020004" pitchFamily="2" charset="-78"/>
                <a:ea typeface="Ravi Bold" panose="02000504000000020004" pitchFamily="2" charset="-78"/>
                <a:cs typeface="Ravi Bold" panose="02000504000000020004" pitchFamily="2" charset="-78"/>
              </a:rPr>
              <a:t>ملاک برتری ما چیه؟</a:t>
            </a:r>
          </a:p>
        </p:txBody>
      </p:sp>
      <p:sp>
        <p:nvSpPr>
          <p:cNvPr id="7" name="TextBox 6">
            <a:extLst>
              <a:ext uri="{FF2B5EF4-FFF2-40B4-BE49-F238E27FC236}">
                <a16:creationId xmlns:a16="http://schemas.microsoft.com/office/drawing/2014/main" id="{BB848609-3419-5887-0897-4F1AEF977BF7}"/>
              </a:ext>
            </a:extLst>
          </p:cNvPr>
          <p:cNvSpPr txBox="1"/>
          <p:nvPr/>
        </p:nvSpPr>
        <p:spPr>
          <a:xfrm>
            <a:off x="-3450802" y="3784347"/>
            <a:ext cx="2265749" cy="615553"/>
          </a:xfrm>
          <a:prstGeom prst="rect">
            <a:avLst/>
          </a:prstGeom>
          <a:noFill/>
        </p:spPr>
        <p:txBody>
          <a:bodyPr wrap="square" rtlCol="1">
            <a:spAutoFit/>
          </a:bodyPr>
          <a:lstStyle/>
          <a:p>
            <a:pPr algn="just" rtl="1">
              <a:lnSpc>
                <a:spcPts val="4000"/>
              </a:lnSpc>
            </a:pPr>
            <a:r>
              <a:rPr lang="fa-IR" sz="34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منطق قرآن:</a:t>
            </a:r>
          </a:p>
        </p:txBody>
      </p:sp>
      <p:pic>
        <p:nvPicPr>
          <p:cNvPr id="8" name="Graphic 7">
            <a:extLst>
              <a:ext uri="{FF2B5EF4-FFF2-40B4-BE49-F238E27FC236}">
                <a16:creationId xmlns:a16="http://schemas.microsoft.com/office/drawing/2014/main" id="{2B8EF72A-B1C5-4BEB-E73D-160A22FAAED0}"/>
              </a:ext>
            </a:extLst>
          </p:cNvPr>
          <p:cNvPicPr>
            <a:picLocks noChangeAspect="1"/>
          </p:cNvPicPr>
          <p:nvPr/>
        </p:nvPicPr>
        <p:blipFill>
          <a:blip r:embed="rId81">
            <a:extLst>
              <a:ext uri="{96DAC541-7B7A-43D3-8B79-37D633B846F1}">
                <asvg:svgBlip xmlns:asvg="http://schemas.microsoft.com/office/drawing/2016/SVG/main" r:embed="rId82"/>
              </a:ext>
            </a:extLst>
          </a:blip>
          <a:stretch>
            <a:fillRect/>
          </a:stretch>
        </p:blipFill>
        <p:spPr>
          <a:xfrm>
            <a:off x="-6527560" y="3717899"/>
            <a:ext cx="3162019" cy="646958"/>
          </a:xfrm>
          <a:prstGeom prst="rect">
            <a:avLst/>
          </a:prstGeom>
        </p:spPr>
      </p:pic>
      <p:pic>
        <p:nvPicPr>
          <p:cNvPr id="10" name="Graphic 9">
            <a:extLst>
              <a:ext uri="{FF2B5EF4-FFF2-40B4-BE49-F238E27FC236}">
                <a16:creationId xmlns:a16="http://schemas.microsoft.com/office/drawing/2014/main" id="{E9044E5D-7574-DA60-C2A7-416A838C8CD0}"/>
              </a:ext>
            </a:extLst>
          </p:cNvPr>
          <p:cNvPicPr>
            <a:picLocks noChangeAspect="1"/>
          </p:cNvPicPr>
          <p:nvPr/>
        </p:nvPicPr>
        <p:blipFill>
          <a:blip r:embed="rId83">
            <a:extLst>
              <a:ext uri="{96DAC541-7B7A-43D3-8B79-37D633B846F1}">
                <asvg:svgBlip xmlns:asvg="http://schemas.microsoft.com/office/drawing/2016/SVG/main" r:embed="rId84"/>
              </a:ext>
            </a:extLst>
          </a:blip>
          <a:stretch>
            <a:fillRect/>
          </a:stretch>
        </p:blipFill>
        <p:spPr>
          <a:xfrm>
            <a:off x="-2317927" y="2064063"/>
            <a:ext cx="1023578" cy="1262500"/>
          </a:xfrm>
          <a:prstGeom prst="rect">
            <a:avLst/>
          </a:prstGeom>
        </p:spPr>
      </p:pic>
      <p:pic>
        <p:nvPicPr>
          <p:cNvPr id="14" name="Picture 13" descr="A yellow triangle on a black background&#10;&#10;AI-generated content may be incorrect.">
            <a:extLst>
              <a:ext uri="{FF2B5EF4-FFF2-40B4-BE49-F238E27FC236}">
                <a16:creationId xmlns:a16="http://schemas.microsoft.com/office/drawing/2014/main" id="{C2F8F9D3-6596-2604-9ABF-8E556D2D3AA0}"/>
              </a:ext>
            </a:extLst>
          </p:cNvPr>
          <p:cNvPicPr>
            <a:picLocks noChangeAspect="1"/>
          </p:cNvPicPr>
          <p:nvPr/>
        </p:nvPicPr>
        <p:blipFill>
          <a:blip r:embed="rId85">
            <a:extLst>
              <a:ext uri="{28A0092B-C50C-407E-A947-70E740481C1C}">
                <a14:useLocalDpi xmlns:a14="http://schemas.microsoft.com/office/drawing/2010/main" val="0"/>
              </a:ext>
            </a:extLst>
          </a:blip>
          <a:stretch>
            <a:fillRect/>
          </a:stretch>
        </p:blipFill>
        <p:spPr>
          <a:xfrm>
            <a:off x="-912707" y="6782190"/>
            <a:ext cx="670304" cy="778584"/>
          </a:xfrm>
          <a:prstGeom prst="rect">
            <a:avLst/>
          </a:prstGeom>
        </p:spPr>
      </p:pic>
      <p:pic>
        <p:nvPicPr>
          <p:cNvPr id="16" name="Picture 15" descr="A purple and yellow cube&#10;&#10;AI-generated content may be incorrect.">
            <a:extLst>
              <a:ext uri="{FF2B5EF4-FFF2-40B4-BE49-F238E27FC236}">
                <a16:creationId xmlns:a16="http://schemas.microsoft.com/office/drawing/2014/main" id="{B35B0A62-8C2F-4FC5-BA61-0AEE311550F9}"/>
              </a:ext>
            </a:extLst>
          </p:cNvPr>
          <p:cNvPicPr>
            <a:picLocks noChangeAspect="1"/>
          </p:cNvPicPr>
          <p:nvPr/>
        </p:nvPicPr>
        <p:blipFill>
          <a:blip r:embed="rId86">
            <a:extLst>
              <a:ext uri="{28A0092B-C50C-407E-A947-70E740481C1C}">
                <a14:useLocalDpi xmlns:a14="http://schemas.microsoft.com/office/drawing/2010/main" val="0"/>
              </a:ext>
            </a:extLst>
          </a:blip>
          <a:stretch>
            <a:fillRect/>
          </a:stretch>
        </p:blipFill>
        <p:spPr>
          <a:xfrm>
            <a:off x="-1863672" y="7109221"/>
            <a:ext cx="1393754" cy="761063"/>
          </a:xfrm>
          <a:prstGeom prst="rect">
            <a:avLst/>
          </a:prstGeom>
        </p:spPr>
      </p:pic>
    </p:spTree>
    <p:extLst>
      <p:ext uri="{BB962C8B-B14F-4D97-AF65-F5344CB8AC3E}">
        <p14:creationId xmlns:p14="http://schemas.microsoft.com/office/powerpoint/2010/main" val="10304998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75000">
                                      <p:stCondLst>
                                        <p:cond delay="0"/>
                                      </p:stCondLst>
                                      <p:childTnLst>
                                        <p:set>
                                          <p:cBhvr>
                                            <p:cTn id="6" dur="1" fill="hold">
                                              <p:stCondLst>
                                                <p:cond delay="0"/>
                                              </p:stCondLst>
                                            </p:cTn>
                                            <p:tgtEl>
                                              <p:spTgt spid="186"/>
                                            </p:tgtEl>
                                            <p:attrNameLst>
                                              <p:attrName>style.visibility</p:attrName>
                                            </p:attrNameLst>
                                          </p:cBhvr>
                                          <p:to>
                                            <p:strVal val="visible"/>
                                          </p:to>
                                        </p:set>
                                        <p:anim calcmode="lin" valueType="num" p14:bounceEnd="75000">
                                          <p:cBhvr additive="base">
                                            <p:cTn id="7" dur="2000" fill="hold"/>
                                            <p:tgtEl>
                                              <p:spTgt spid="186"/>
                                            </p:tgtEl>
                                            <p:attrNameLst>
                                              <p:attrName>ppt_x</p:attrName>
                                            </p:attrNameLst>
                                          </p:cBhvr>
                                          <p:tavLst>
                                            <p:tav tm="0">
                                              <p:val>
                                                <p:strVal val="1+#ppt_w/2"/>
                                              </p:val>
                                            </p:tav>
                                            <p:tav tm="100000">
                                              <p:val>
                                                <p:strVal val="#ppt_x"/>
                                              </p:val>
                                            </p:tav>
                                          </p:tavLst>
                                        </p:anim>
                                        <p:anim calcmode="lin" valueType="num" p14:bounceEnd="75000">
                                          <p:cBhvr additive="base">
                                            <p:cTn id="8" dur="2000" fill="hold"/>
                                            <p:tgtEl>
                                              <p:spTgt spid="18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75000">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14:bounceEnd="75000">
                                          <p:cBhvr additive="base">
                                            <p:cTn id="11" dur="2000" fill="hold"/>
                                            <p:tgtEl>
                                              <p:spTgt spid="2"/>
                                            </p:tgtEl>
                                            <p:attrNameLst>
                                              <p:attrName>ppt_x</p:attrName>
                                            </p:attrNameLst>
                                          </p:cBhvr>
                                          <p:tavLst>
                                            <p:tav tm="0">
                                              <p:val>
                                                <p:strVal val="1+#ppt_w/2"/>
                                              </p:val>
                                            </p:tav>
                                            <p:tav tm="100000">
                                              <p:val>
                                                <p:strVal val="#ppt_x"/>
                                              </p:val>
                                            </p:tav>
                                          </p:tavLst>
                                        </p:anim>
                                        <p:anim calcmode="lin" valueType="num" p14:bounceEnd="75000">
                                          <p:cBhvr additive="base">
                                            <p:cTn id="12" dur="2000" fill="hold"/>
                                            <p:tgtEl>
                                              <p:spTgt spid="2"/>
                                            </p:tgtEl>
                                            <p:attrNameLst>
                                              <p:attrName>ppt_y</p:attrName>
                                            </p:attrNameLst>
                                          </p:cBhvr>
                                          <p:tavLst>
                                            <p:tav tm="0">
                                              <p:val>
                                                <p:strVal val="#ppt_y"/>
                                              </p:val>
                                            </p:tav>
                                            <p:tav tm="100000">
                                              <p:val>
                                                <p:strVal val="#ppt_y"/>
                                              </p:val>
                                            </p:tav>
                                          </p:tavLst>
                                        </p:anim>
                                      </p:childTnLst>
                                    </p:cTn>
                                  </p:par>
                                  <p:par>
                                    <p:cTn id="13" presetID="2" presetClass="entr" presetSubtype="1" fill="hold" nodeType="withEffect" p14:presetBounceEnd="75000">
                                      <p:stCondLst>
                                        <p:cond delay="2000"/>
                                      </p:stCondLst>
                                      <p:childTnLst>
                                        <p:set>
                                          <p:cBhvr>
                                            <p:cTn id="14" dur="1" fill="hold">
                                              <p:stCondLst>
                                                <p:cond delay="0"/>
                                              </p:stCondLst>
                                            </p:cTn>
                                            <p:tgtEl>
                                              <p:spTgt spid="173"/>
                                            </p:tgtEl>
                                            <p:attrNameLst>
                                              <p:attrName>style.visibility</p:attrName>
                                            </p:attrNameLst>
                                          </p:cBhvr>
                                          <p:to>
                                            <p:strVal val="visible"/>
                                          </p:to>
                                        </p:set>
                                        <p:anim calcmode="lin" valueType="num" p14:bounceEnd="75000">
                                          <p:cBhvr additive="base">
                                            <p:cTn id="15" dur="2000" fill="hold"/>
                                            <p:tgtEl>
                                              <p:spTgt spid="173"/>
                                            </p:tgtEl>
                                            <p:attrNameLst>
                                              <p:attrName>ppt_x</p:attrName>
                                            </p:attrNameLst>
                                          </p:cBhvr>
                                          <p:tavLst>
                                            <p:tav tm="0">
                                              <p:val>
                                                <p:strVal val="#ppt_x"/>
                                              </p:val>
                                            </p:tav>
                                            <p:tav tm="100000">
                                              <p:val>
                                                <p:strVal val="#ppt_x"/>
                                              </p:val>
                                            </p:tav>
                                          </p:tavLst>
                                        </p:anim>
                                        <p:anim calcmode="lin" valueType="num" p14:bounceEnd="75000">
                                          <p:cBhvr additive="base">
                                            <p:cTn id="16" dur="2000" fill="hold"/>
                                            <p:tgtEl>
                                              <p:spTgt spid="173"/>
                                            </p:tgtEl>
                                            <p:attrNameLst>
                                              <p:attrName>ppt_y</p:attrName>
                                            </p:attrNameLst>
                                          </p:cBhvr>
                                          <p:tavLst>
                                            <p:tav tm="0">
                                              <p:val>
                                                <p:strVal val="0-#ppt_h/2"/>
                                              </p:val>
                                            </p:tav>
                                            <p:tav tm="100000">
                                              <p:val>
                                                <p:strVal val="#ppt_y"/>
                                              </p:val>
                                            </p:tav>
                                          </p:tavLst>
                                        </p:anim>
                                      </p:childTnLst>
                                    </p:cTn>
                                  </p:par>
                                  <p:par>
                                    <p:cTn id="17" presetID="2" presetClass="entr" presetSubtype="1" fill="hold" nodeType="withEffect" p14:presetBounceEnd="75000">
                                      <p:stCondLst>
                                        <p:cond delay="2200"/>
                                      </p:stCondLst>
                                      <p:childTnLst>
                                        <p:set>
                                          <p:cBhvr>
                                            <p:cTn id="18" dur="1" fill="hold">
                                              <p:stCondLst>
                                                <p:cond delay="0"/>
                                              </p:stCondLst>
                                            </p:cTn>
                                            <p:tgtEl>
                                              <p:spTgt spid="167"/>
                                            </p:tgtEl>
                                            <p:attrNameLst>
                                              <p:attrName>style.visibility</p:attrName>
                                            </p:attrNameLst>
                                          </p:cBhvr>
                                          <p:to>
                                            <p:strVal val="visible"/>
                                          </p:to>
                                        </p:set>
                                        <p:anim calcmode="lin" valueType="num" p14:bounceEnd="75000">
                                          <p:cBhvr additive="base">
                                            <p:cTn id="19" dur="2000" fill="hold"/>
                                            <p:tgtEl>
                                              <p:spTgt spid="167"/>
                                            </p:tgtEl>
                                            <p:attrNameLst>
                                              <p:attrName>ppt_x</p:attrName>
                                            </p:attrNameLst>
                                          </p:cBhvr>
                                          <p:tavLst>
                                            <p:tav tm="0">
                                              <p:val>
                                                <p:strVal val="#ppt_x"/>
                                              </p:val>
                                            </p:tav>
                                            <p:tav tm="100000">
                                              <p:val>
                                                <p:strVal val="#ppt_x"/>
                                              </p:val>
                                            </p:tav>
                                          </p:tavLst>
                                        </p:anim>
                                        <p:anim calcmode="lin" valueType="num" p14:bounceEnd="75000">
                                          <p:cBhvr additive="base">
                                            <p:cTn id="20" dur="2000" fill="hold"/>
                                            <p:tgtEl>
                                              <p:spTgt spid="167"/>
                                            </p:tgtEl>
                                            <p:attrNameLst>
                                              <p:attrName>ppt_y</p:attrName>
                                            </p:attrNameLst>
                                          </p:cBhvr>
                                          <p:tavLst>
                                            <p:tav tm="0">
                                              <p:val>
                                                <p:strVal val="0-#ppt_h/2"/>
                                              </p:val>
                                            </p:tav>
                                            <p:tav tm="100000">
                                              <p:val>
                                                <p:strVal val="#ppt_y"/>
                                              </p:val>
                                            </p:tav>
                                          </p:tavLst>
                                        </p:anim>
                                      </p:childTnLst>
                                    </p:cTn>
                                  </p:par>
                                  <p:par>
                                    <p:cTn id="21" presetID="2" presetClass="entr" presetSubtype="1" fill="hold" nodeType="withEffect" p14:presetBounceEnd="75000">
                                      <p:stCondLst>
                                        <p:cond delay="2400"/>
                                      </p:stCondLst>
                                      <p:childTnLst>
                                        <p:set>
                                          <p:cBhvr>
                                            <p:cTn id="22" dur="1" fill="hold">
                                              <p:stCondLst>
                                                <p:cond delay="0"/>
                                              </p:stCondLst>
                                            </p:cTn>
                                            <p:tgtEl>
                                              <p:spTgt spid="169"/>
                                            </p:tgtEl>
                                            <p:attrNameLst>
                                              <p:attrName>style.visibility</p:attrName>
                                            </p:attrNameLst>
                                          </p:cBhvr>
                                          <p:to>
                                            <p:strVal val="visible"/>
                                          </p:to>
                                        </p:set>
                                        <p:anim calcmode="lin" valueType="num" p14:bounceEnd="75000">
                                          <p:cBhvr additive="base">
                                            <p:cTn id="23" dur="2000" fill="hold"/>
                                            <p:tgtEl>
                                              <p:spTgt spid="169"/>
                                            </p:tgtEl>
                                            <p:attrNameLst>
                                              <p:attrName>ppt_x</p:attrName>
                                            </p:attrNameLst>
                                          </p:cBhvr>
                                          <p:tavLst>
                                            <p:tav tm="0">
                                              <p:val>
                                                <p:strVal val="#ppt_x"/>
                                              </p:val>
                                            </p:tav>
                                            <p:tav tm="100000">
                                              <p:val>
                                                <p:strVal val="#ppt_x"/>
                                              </p:val>
                                            </p:tav>
                                          </p:tavLst>
                                        </p:anim>
                                        <p:anim calcmode="lin" valueType="num" p14:bounceEnd="75000">
                                          <p:cBhvr additive="base">
                                            <p:cTn id="24" dur="2000" fill="hold"/>
                                            <p:tgtEl>
                                              <p:spTgt spid="169"/>
                                            </p:tgtEl>
                                            <p:attrNameLst>
                                              <p:attrName>ppt_y</p:attrName>
                                            </p:attrNameLst>
                                          </p:cBhvr>
                                          <p:tavLst>
                                            <p:tav tm="0">
                                              <p:val>
                                                <p:strVal val="0-#ppt_h/2"/>
                                              </p:val>
                                            </p:tav>
                                            <p:tav tm="100000">
                                              <p:val>
                                                <p:strVal val="#ppt_y"/>
                                              </p:val>
                                            </p:tav>
                                          </p:tavLst>
                                        </p:anim>
                                      </p:childTnLst>
                                    </p:cTn>
                                  </p:par>
                                  <p:par>
                                    <p:cTn id="25" presetID="2" presetClass="entr" presetSubtype="1" fill="hold" nodeType="withEffect" p14:presetBounceEnd="75000">
                                      <p:stCondLst>
                                        <p:cond delay="2600"/>
                                      </p:stCondLst>
                                      <p:childTnLst>
                                        <p:set>
                                          <p:cBhvr>
                                            <p:cTn id="26" dur="1" fill="hold">
                                              <p:stCondLst>
                                                <p:cond delay="0"/>
                                              </p:stCondLst>
                                            </p:cTn>
                                            <p:tgtEl>
                                              <p:spTgt spid="177"/>
                                            </p:tgtEl>
                                            <p:attrNameLst>
                                              <p:attrName>style.visibility</p:attrName>
                                            </p:attrNameLst>
                                          </p:cBhvr>
                                          <p:to>
                                            <p:strVal val="visible"/>
                                          </p:to>
                                        </p:set>
                                        <p:anim calcmode="lin" valueType="num" p14:bounceEnd="75000">
                                          <p:cBhvr additive="base">
                                            <p:cTn id="27" dur="2000" fill="hold"/>
                                            <p:tgtEl>
                                              <p:spTgt spid="177"/>
                                            </p:tgtEl>
                                            <p:attrNameLst>
                                              <p:attrName>ppt_x</p:attrName>
                                            </p:attrNameLst>
                                          </p:cBhvr>
                                          <p:tavLst>
                                            <p:tav tm="0">
                                              <p:val>
                                                <p:strVal val="#ppt_x"/>
                                              </p:val>
                                            </p:tav>
                                            <p:tav tm="100000">
                                              <p:val>
                                                <p:strVal val="#ppt_x"/>
                                              </p:val>
                                            </p:tav>
                                          </p:tavLst>
                                        </p:anim>
                                        <p:anim calcmode="lin" valueType="num" p14:bounceEnd="75000">
                                          <p:cBhvr additive="base">
                                            <p:cTn id="28" dur="2000" fill="hold"/>
                                            <p:tgtEl>
                                              <p:spTgt spid="177"/>
                                            </p:tgtEl>
                                            <p:attrNameLst>
                                              <p:attrName>ppt_y</p:attrName>
                                            </p:attrNameLst>
                                          </p:cBhvr>
                                          <p:tavLst>
                                            <p:tav tm="0">
                                              <p:val>
                                                <p:strVal val="0-#ppt_h/2"/>
                                              </p:val>
                                            </p:tav>
                                            <p:tav tm="100000">
                                              <p:val>
                                                <p:strVal val="#ppt_y"/>
                                              </p:val>
                                            </p:tav>
                                          </p:tavLst>
                                        </p:anim>
                                      </p:childTnLst>
                                    </p:cTn>
                                  </p:par>
                                  <p:par>
                                    <p:cTn id="29" presetID="2" presetClass="entr" presetSubtype="1" fill="hold" nodeType="withEffect" p14:presetBounceEnd="75000">
                                      <p:stCondLst>
                                        <p:cond delay="2800"/>
                                      </p:stCondLst>
                                      <p:childTnLst>
                                        <p:set>
                                          <p:cBhvr>
                                            <p:cTn id="30" dur="1" fill="hold">
                                              <p:stCondLst>
                                                <p:cond delay="0"/>
                                              </p:stCondLst>
                                            </p:cTn>
                                            <p:tgtEl>
                                              <p:spTgt spid="171"/>
                                            </p:tgtEl>
                                            <p:attrNameLst>
                                              <p:attrName>style.visibility</p:attrName>
                                            </p:attrNameLst>
                                          </p:cBhvr>
                                          <p:to>
                                            <p:strVal val="visible"/>
                                          </p:to>
                                        </p:set>
                                        <p:anim calcmode="lin" valueType="num" p14:bounceEnd="75000">
                                          <p:cBhvr additive="base">
                                            <p:cTn id="31" dur="2000" fill="hold"/>
                                            <p:tgtEl>
                                              <p:spTgt spid="171"/>
                                            </p:tgtEl>
                                            <p:attrNameLst>
                                              <p:attrName>ppt_x</p:attrName>
                                            </p:attrNameLst>
                                          </p:cBhvr>
                                          <p:tavLst>
                                            <p:tav tm="0">
                                              <p:val>
                                                <p:strVal val="#ppt_x"/>
                                              </p:val>
                                            </p:tav>
                                            <p:tav tm="100000">
                                              <p:val>
                                                <p:strVal val="#ppt_x"/>
                                              </p:val>
                                            </p:tav>
                                          </p:tavLst>
                                        </p:anim>
                                        <p:anim calcmode="lin" valueType="num" p14:bounceEnd="75000">
                                          <p:cBhvr additive="base">
                                            <p:cTn id="32" dur="2000" fill="hold"/>
                                            <p:tgtEl>
                                              <p:spTgt spid="171"/>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14:presetBounceEnd="75000">
                                      <p:stCondLst>
                                        <p:cond delay="3000"/>
                                      </p:stCondLst>
                                      <p:childTnLst>
                                        <p:set>
                                          <p:cBhvr>
                                            <p:cTn id="34" dur="1" fill="hold">
                                              <p:stCondLst>
                                                <p:cond delay="0"/>
                                              </p:stCondLst>
                                            </p:cTn>
                                            <p:tgtEl>
                                              <p:spTgt spid="175"/>
                                            </p:tgtEl>
                                            <p:attrNameLst>
                                              <p:attrName>style.visibility</p:attrName>
                                            </p:attrNameLst>
                                          </p:cBhvr>
                                          <p:to>
                                            <p:strVal val="visible"/>
                                          </p:to>
                                        </p:set>
                                        <p:anim calcmode="lin" valueType="num" p14:bounceEnd="75000">
                                          <p:cBhvr additive="base">
                                            <p:cTn id="35" dur="2000" fill="hold"/>
                                            <p:tgtEl>
                                              <p:spTgt spid="175"/>
                                            </p:tgtEl>
                                            <p:attrNameLst>
                                              <p:attrName>ppt_x</p:attrName>
                                            </p:attrNameLst>
                                          </p:cBhvr>
                                          <p:tavLst>
                                            <p:tav tm="0">
                                              <p:val>
                                                <p:strVal val="#ppt_x"/>
                                              </p:val>
                                            </p:tav>
                                            <p:tav tm="100000">
                                              <p:val>
                                                <p:strVal val="#ppt_x"/>
                                              </p:val>
                                            </p:tav>
                                          </p:tavLst>
                                        </p:anim>
                                        <p:anim calcmode="lin" valueType="num" p14:bounceEnd="75000">
                                          <p:cBhvr additive="base">
                                            <p:cTn id="36" dur="2000" fill="hold"/>
                                            <p:tgtEl>
                                              <p:spTgt spid="175"/>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14:presetBounceEnd="75000">
                                      <p:stCondLst>
                                        <p:cond delay="3200"/>
                                      </p:stCondLst>
                                      <p:childTnLst>
                                        <p:set>
                                          <p:cBhvr>
                                            <p:cTn id="38" dur="1" fill="hold">
                                              <p:stCondLst>
                                                <p:cond delay="0"/>
                                              </p:stCondLst>
                                            </p:cTn>
                                            <p:tgtEl>
                                              <p:spTgt spid="179"/>
                                            </p:tgtEl>
                                            <p:attrNameLst>
                                              <p:attrName>style.visibility</p:attrName>
                                            </p:attrNameLst>
                                          </p:cBhvr>
                                          <p:to>
                                            <p:strVal val="visible"/>
                                          </p:to>
                                        </p:set>
                                        <p:anim calcmode="lin" valueType="num" p14:bounceEnd="75000">
                                          <p:cBhvr additive="base">
                                            <p:cTn id="39" dur="2000" fill="hold"/>
                                            <p:tgtEl>
                                              <p:spTgt spid="179"/>
                                            </p:tgtEl>
                                            <p:attrNameLst>
                                              <p:attrName>ppt_x</p:attrName>
                                            </p:attrNameLst>
                                          </p:cBhvr>
                                          <p:tavLst>
                                            <p:tav tm="0">
                                              <p:val>
                                                <p:strVal val="#ppt_x"/>
                                              </p:val>
                                            </p:tav>
                                            <p:tav tm="100000">
                                              <p:val>
                                                <p:strVal val="#ppt_x"/>
                                              </p:val>
                                            </p:tav>
                                          </p:tavLst>
                                        </p:anim>
                                        <p:anim calcmode="lin" valueType="num" p14:bounceEnd="75000">
                                          <p:cBhvr additive="base">
                                            <p:cTn id="40" dur="2000" fill="hold"/>
                                            <p:tgtEl>
                                              <p:spTgt spid="179"/>
                                            </p:tgtEl>
                                            <p:attrNameLst>
                                              <p:attrName>ppt_y</p:attrName>
                                            </p:attrNameLst>
                                          </p:cBhvr>
                                          <p:tavLst>
                                            <p:tav tm="0">
                                              <p:val>
                                                <p:strVal val="0-#ppt_h/2"/>
                                              </p:val>
                                            </p:tav>
                                            <p:tav tm="100000">
                                              <p:val>
                                                <p:strVal val="#ppt_y"/>
                                              </p:val>
                                            </p:tav>
                                          </p:tavLst>
                                        </p:anim>
                                      </p:childTnLst>
                                    </p:cTn>
                                  </p:par>
                                  <p:par>
                                    <p:cTn id="41" presetID="22" presetClass="entr" presetSubtype="4" fill="hold" nodeType="withEffect">
                                      <p:stCondLst>
                                        <p:cond delay="4700"/>
                                      </p:stCondLst>
                                      <p:childTnLst>
                                        <p:set>
                                          <p:cBhvr>
                                            <p:cTn id="42" dur="1" fill="hold">
                                              <p:stCondLst>
                                                <p:cond delay="0"/>
                                              </p:stCondLst>
                                            </p:cTn>
                                            <p:tgtEl>
                                              <p:spTgt spid="165"/>
                                            </p:tgtEl>
                                            <p:attrNameLst>
                                              <p:attrName>style.visibility</p:attrName>
                                            </p:attrNameLst>
                                          </p:cBhvr>
                                          <p:to>
                                            <p:strVal val="visible"/>
                                          </p:to>
                                        </p:set>
                                        <p:animEffect transition="in" filter="wipe(down)">
                                          <p:cBhvr>
                                            <p:cTn id="43" dur="1000"/>
                                            <p:tgtEl>
                                              <p:spTgt spid="165"/>
                                            </p:tgtEl>
                                          </p:cBhvr>
                                        </p:animEffect>
                                      </p:childTnLst>
                                    </p:cTn>
                                  </p:par>
                                  <p:par>
                                    <p:cTn id="44" presetID="2" presetClass="entr" presetSubtype="1" fill="hold" nodeType="withEffect" p14:presetBounceEnd="75000">
                                      <p:stCondLst>
                                        <p:cond delay="1900"/>
                                      </p:stCondLst>
                                      <p:childTnLst>
                                        <p:set>
                                          <p:cBhvr>
                                            <p:cTn id="45" dur="1" fill="hold">
                                              <p:stCondLst>
                                                <p:cond delay="0"/>
                                              </p:stCondLst>
                                            </p:cTn>
                                            <p:tgtEl>
                                              <p:spTgt spid="80"/>
                                            </p:tgtEl>
                                            <p:attrNameLst>
                                              <p:attrName>style.visibility</p:attrName>
                                            </p:attrNameLst>
                                          </p:cBhvr>
                                          <p:to>
                                            <p:strVal val="visible"/>
                                          </p:to>
                                        </p:set>
                                        <p:anim calcmode="lin" valueType="num" p14:bounceEnd="75000">
                                          <p:cBhvr additive="base">
                                            <p:cTn id="46" dur="2000" fill="hold"/>
                                            <p:tgtEl>
                                              <p:spTgt spid="80"/>
                                            </p:tgtEl>
                                            <p:attrNameLst>
                                              <p:attrName>ppt_x</p:attrName>
                                            </p:attrNameLst>
                                          </p:cBhvr>
                                          <p:tavLst>
                                            <p:tav tm="0">
                                              <p:val>
                                                <p:strVal val="#ppt_x"/>
                                              </p:val>
                                            </p:tav>
                                            <p:tav tm="100000">
                                              <p:val>
                                                <p:strVal val="#ppt_x"/>
                                              </p:val>
                                            </p:tav>
                                          </p:tavLst>
                                        </p:anim>
                                        <p:anim calcmode="lin" valueType="num" p14:bounceEnd="75000">
                                          <p:cBhvr additive="base">
                                            <p:cTn id="47" dur="2000" fill="hold"/>
                                            <p:tgtEl>
                                              <p:spTgt spid="80"/>
                                            </p:tgtEl>
                                            <p:attrNameLst>
                                              <p:attrName>ppt_y</p:attrName>
                                            </p:attrNameLst>
                                          </p:cBhvr>
                                          <p:tavLst>
                                            <p:tav tm="0">
                                              <p:val>
                                                <p:strVal val="0-#ppt_h/2"/>
                                              </p:val>
                                            </p:tav>
                                            <p:tav tm="100000">
                                              <p:val>
                                                <p:strVal val="#ppt_y"/>
                                              </p:val>
                                            </p:tav>
                                          </p:tavLst>
                                        </p:anim>
                                      </p:childTnLst>
                                    </p:cTn>
                                  </p:par>
                                  <p:par>
                                    <p:cTn id="48" presetID="41" presetClass="entr" presetSubtype="0" fill="hold" grpId="0" nodeType="withEffect">
                                      <p:stCondLst>
                                        <p:cond delay="12000"/>
                                      </p:stCondLst>
                                      <p:iterate type="lt">
                                        <p:tmPct val="10000"/>
                                      </p:iterate>
                                      <p:childTnLst>
                                        <p:set>
                                          <p:cBhvr>
                                            <p:cTn id="49" dur="1" fill="hold">
                                              <p:stCondLst>
                                                <p:cond delay="0"/>
                                              </p:stCondLst>
                                            </p:cTn>
                                            <p:tgtEl>
                                              <p:spTgt spid="4"/>
                                            </p:tgtEl>
                                            <p:attrNameLst>
                                              <p:attrName>style.visibility</p:attrName>
                                            </p:attrNameLst>
                                          </p:cBhvr>
                                          <p:to>
                                            <p:strVal val="visible"/>
                                          </p:to>
                                        </p:set>
                                        <p:anim calcmode="lin" valueType="num">
                                          <p:cBhvr>
                                            <p:cTn id="50"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51" dur="500" fill="hold"/>
                                            <p:tgtEl>
                                              <p:spTgt spid="4"/>
                                            </p:tgtEl>
                                            <p:attrNameLst>
                                              <p:attrName>ppt_y</p:attrName>
                                            </p:attrNameLst>
                                          </p:cBhvr>
                                          <p:tavLst>
                                            <p:tav tm="0">
                                              <p:val>
                                                <p:strVal val="#ppt_y"/>
                                              </p:val>
                                            </p:tav>
                                            <p:tav tm="100000">
                                              <p:val>
                                                <p:strVal val="#ppt_y"/>
                                              </p:val>
                                            </p:tav>
                                          </p:tavLst>
                                        </p:anim>
                                        <p:anim calcmode="lin" valueType="num">
                                          <p:cBhvr>
                                            <p:cTn id="52"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53"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54" dur="500" tmFilter="0,0; .5, 1; 1, 1"/>
                                            <p:tgtEl>
                                              <p:spTgt spid="4"/>
                                            </p:tgtEl>
                                          </p:cBhvr>
                                        </p:animEffect>
                                      </p:childTnLst>
                                    </p:cTn>
                                  </p:par>
                                  <p:par>
                                    <p:cTn id="55" presetID="2" presetClass="entr" presetSubtype="8" fill="hold" nodeType="withEffect" p14:presetBounceEnd="75000">
                                      <p:stCondLst>
                                        <p:cond delay="3500"/>
                                      </p:stCondLst>
                                      <p:childTnLst>
                                        <p:set>
                                          <p:cBhvr>
                                            <p:cTn id="56" dur="1" fill="hold">
                                              <p:stCondLst>
                                                <p:cond delay="0"/>
                                              </p:stCondLst>
                                            </p:cTn>
                                            <p:tgtEl>
                                              <p:spTgt spid="99"/>
                                            </p:tgtEl>
                                            <p:attrNameLst>
                                              <p:attrName>style.visibility</p:attrName>
                                            </p:attrNameLst>
                                          </p:cBhvr>
                                          <p:to>
                                            <p:strVal val="visible"/>
                                          </p:to>
                                        </p:set>
                                        <p:anim calcmode="lin" valueType="num" p14:bounceEnd="75000">
                                          <p:cBhvr additive="base">
                                            <p:cTn id="57" dur="2000" fill="hold"/>
                                            <p:tgtEl>
                                              <p:spTgt spid="99"/>
                                            </p:tgtEl>
                                            <p:attrNameLst>
                                              <p:attrName>ppt_x</p:attrName>
                                            </p:attrNameLst>
                                          </p:cBhvr>
                                          <p:tavLst>
                                            <p:tav tm="0">
                                              <p:val>
                                                <p:strVal val="0-#ppt_w/2"/>
                                              </p:val>
                                            </p:tav>
                                            <p:tav tm="100000">
                                              <p:val>
                                                <p:strVal val="#ppt_x"/>
                                              </p:val>
                                            </p:tav>
                                          </p:tavLst>
                                        </p:anim>
                                        <p:anim calcmode="lin" valueType="num" p14:bounceEnd="75000">
                                          <p:cBhvr additive="base">
                                            <p:cTn id="58" dur="2000" fill="hold"/>
                                            <p:tgtEl>
                                              <p:spTgt spid="99"/>
                                            </p:tgtEl>
                                            <p:attrNameLst>
                                              <p:attrName>ppt_y</p:attrName>
                                            </p:attrNameLst>
                                          </p:cBhvr>
                                          <p:tavLst>
                                            <p:tav tm="0">
                                              <p:val>
                                                <p:strVal val="#ppt_y"/>
                                              </p:val>
                                            </p:tav>
                                            <p:tav tm="100000">
                                              <p:val>
                                                <p:strVal val="#ppt_y"/>
                                              </p:val>
                                            </p:tav>
                                          </p:tavLst>
                                        </p:anim>
                                      </p:childTnLst>
                                    </p:cTn>
                                  </p:par>
                                  <p:par>
                                    <p:cTn id="59" presetID="2" presetClass="entr" presetSubtype="1" fill="hold" nodeType="withEffect" p14:presetBounceEnd="75000">
                                      <p:stCondLst>
                                        <p:cond delay="3700"/>
                                      </p:stCondLst>
                                      <p:childTnLst>
                                        <p:set>
                                          <p:cBhvr>
                                            <p:cTn id="60" dur="1" fill="hold">
                                              <p:stCondLst>
                                                <p:cond delay="0"/>
                                              </p:stCondLst>
                                            </p:cTn>
                                            <p:tgtEl>
                                              <p:spTgt spid="104"/>
                                            </p:tgtEl>
                                            <p:attrNameLst>
                                              <p:attrName>style.visibility</p:attrName>
                                            </p:attrNameLst>
                                          </p:cBhvr>
                                          <p:to>
                                            <p:strVal val="visible"/>
                                          </p:to>
                                        </p:set>
                                        <p:anim calcmode="lin" valueType="num" p14:bounceEnd="75000">
                                          <p:cBhvr additive="base">
                                            <p:cTn id="61" dur="2000" fill="hold"/>
                                            <p:tgtEl>
                                              <p:spTgt spid="104"/>
                                            </p:tgtEl>
                                            <p:attrNameLst>
                                              <p:attrName>ppt_x</p:attrName>
                                            </p:attrNameLst>
                                          </p:cBhvr>
                                          <p:tavLst>
                                            <p:tav tm="0">
                                              <p:val>
                                                <p:strVal val="#ppt_x"/>
                                              </p:val>
                                            </p:tav>
                                            <p:tav tm="100000">
                                              <p:val>
                                                <p:strVal val="#ppt_x"/>
                                              </p:val>
                                            </p:tav>
                                          </p:tavLst>
                                        </p:anim>
                                        <p:anim calcmode="lin" valueType="num" p14:bounceEnd="75000">
                                          <p:cBhvr additive="base">
                                            <p:cTn id="62" dur="2000" fill="hold"/>
                                            <p:tgtEl>
                                              <p:spTgt spid="104"/>
                                            </p:tgtEl>
                                            <p:attrNameLst>
                                              <p:attrName>ppt_y</p:attrName>
                                            </p:attrNameLst>
                                          </p:cBhvr>
                                          <p:tavLst>
                                            <p:tav tm="0">
                                              <p:val>
                                                <p:strVal val="0-#ppt_h/2"/>
                                              </p:val>
                                            </p:tav>
                                            <p:tav tm="100000">
                                              <p:val>
                                                <p:strVal val="#ppt_y"/>
                                              </p:val>
                                            </p:tav>
                                          </p:tavLst>
                                        </p:anim>
                                      </p:childTnLst>
                                    </p:cTn>
                                  </p:par>
                                  <p:par>
                                    <p:cTn id="63" presetID="2" presetClass="entr" presetSubtype="1" fill="hold" nodeType="withEffect" p14:presetBounceEnd="75000">
                                      <p:stCondLst>
                                        <p:cond delay="3800"/>
                                      </p:stCondLst>
                                      <p:childTnLst>
                                        <p:set>
                                          <p:cBhvr>
                                            <p:cTn id="64" dur="1" fill="hold">
                                              <p:stCondLst>
                                                <p:cond delay="0"/>
                                              </p:stCondLst>
                                            </p:cTn>
                                            <p:tgtEl>
                                              <p:spTgt spid="106"/>
                                            </p:tgtEl>
                                            <p:attrNameLst>
                                              <p:attrName>style.visibility</p:attrName>
                                            </p:attrNameLst>
                                          </p:cBhvr>
                                          <p:to>
                                            <p:strVal val="visible"/>
                                          </p:to>
                                        </p:set>
                                        <p:anim calcmode="lin" valueType="num" p14:bounceEnd="75000">
                                          <p:cBhvr additive="base">
                                            <p:cTn id="65" dur="2000" fill="hold"/>
                                            <p:tgtEl>
                                              <p:spTgt spid="106"/>
                                            </p:tgtEl>
                                            <p:attrNameLst>
                                              <p:attrName>ppt_x</p:attrName>
                                            </p:attrNameLst>
                                          </p:cBhvr>
                                          <p:tavLst>
                                            <p:tav tm="0">
                                              <p:val>
                                                <p:strVal val="#ppt_x"/>
                                              </p:val>
                                            </p:tav>
                                            <p:tav tm="100000">
                                              <p:val>
                                                <p:strVal val="#ppt_x"/>
                                              </p:val>
                                            </p:tav>
                                          </p:tavLst>
                                        </p:anim>
                                        <p:anim calcmode="lin" valueType="num" p14:bounceEnd="75000">
                                          <p:cBhvr additive="base">
                                            <p:cTn id="66" dur="2000" fill="hold"/>
                                            <p:tgtEl>
                                              <p:spTgt spid="106"/>
                                            </p:tgtEl>
                                            <p:attrNameLst>
                                              <p:attrName>ppt_y</p:attrName>
                                            </p:attrNameLst>
                                          </p:cBhvr>
                                          <p:tavLst>
                                            <p:tav tm="0">
                                              <p:val>
                                                <p:strVal val="0-#ppt_h/2"/>
                                              </p:val>
                                            </p:tav>
                                            <p:tav tm="100000">
                                              <p:val>
                                                <p:strVal val="#ppt_y"/>
                                              </p:val>
                                            </p:tav>
                                          </p:tavLst>
                                        </p:anim>
                                      </p:childTnLst>
                                    </p:cTn>
                                  </p:par>
                                  <p:par>
                                    <p:cTn id="67" presetID="2" presetClass="entr" presetSubtype="8" fill="hold" nodeType="withEffect" p14:presetBounceEnd="75000">
                                      <p:stCondLst>
                                        <p:cond delay="3900"/>
                                      </p:stCondLst>
                                      <p:childTnLst>
                                        <p:set>
                                          <p:cBhvr>
                                            <p:cTn id="68" dur="1" fill="hold">
                                              <p:stCondLst>
                                                <p:cond delay="0"/>
                                              </p:stCondLst>
                                            </p:cTn>
                                            <p:tgtEl>
                                              <p:spTgt spid="108"/>
                                            </p:tgtEl>
                                            <p:attrNameLst>
                                              <p:attrName>style.visibility</p:attrName>
                                            </p:attrNameLst>
                                          </p:cBhvr>
                                          <p:to>
                                            <p:strVal val="visible"/>
                                          </p:to>
                                        </p:set>
                                        <p:anim calcmode="lin" valueType="num" p14:bounceEnd="75000">
                                          <p:cBhvr additive="base">
                                            <p:cTn id="69" dur="2000" fill="hold"/>
                                            <p:tgtEl>
                                              <p:spTgt spid="108"/>
                                            </p:tgtEl>
                                            <p:attrNameLst>
                                              <p:attrName>ppt_x</p:attrName>
                                            </p:attrNameLst>
                                          </p:cBhvr>
                                          <p:tavLst>
                                            <p:tav tm="0">
                                              <p:val>
                                                <p:strVal val="0-#ppt_w/2"/>
                                              </p:val>
                                            </p:tav>
                                            <p:tav tm="100000">
                                              <p:val>
                                                <p:strVal val="#ppt_x"/>
                                              </p:val>
                                            </p:tav>
                                          </p:tavLst>
                                        </p:anim>
                                        <p:anim calcmode="lin" valueType="num" p14:bounceEnd="75000">
                                          <p:cBhvr additive="base">
                                            <p:cTn id="70" dur="2000" fill="hold"/>
                                            <p:tgtEl>
                                              <p:spTgt spid="108"/>
                                            </p:tgtEl>
                                            <p:attrNameLst>
                                              <p:attrName>ppt_y</p:attrName>
                                            </p:attrNameLst>
                                          </p:cBhvr>
                                          <p:tavLst>
                                            <p:tav tm="0">
                                              <p:val>
                                                <p:strVal val="#ppt_y"/>
                                              </p:val>
                                            </p:tav>
                                            <p:tav tm="100000">
                                              <p:val>
                                                <p:strVal val="#ppt_y"/>
                                              </p:val>
                                            </p:tav>
                                          </p:tavLst>
                                        </p:anim>
                                      </p:childTnLst>
                                    </p:cTn>
                                  </p:par>
                                  <p:par>
                                    <p:cTn id="71" presetID="2" presetClass="entr" presetSubtype="1" fill="hold" nodeType="withEffect" p14:presetBounceEnd="75000">
                                      <p:stCondLst>
                                        <p:cond delay="4000"/>
                                      </p:stCondLst>
                                      <p:childTnLst>
                                        <p:set>
                                          <p:cBhvr>
                                            <p:cTn id="72" dur="1" fill="hold">
                                              <p:stCondLst>
                                                <p:cond delay="0"/>
                                              </p:stCondLst>
                                            </p:cTn>
                                            <p:tgtEl>
                                              <p:spTgt spid="109"/>
                                            </p:tgtEl>
                                            <p:attrNameLst>
                                              <p:attrName>style.visibility</p:attrName>
                                            </p:attrNameLst>
                                          </p:cBhvr>
                                          <p:to>
                                            <p:strVal val="visible"/>
                                          </p:to>
                                        </p:set>
                                        <p:anim calcmode="lin" valueType="num" p14:bounceEnd="75000">
                                          <p:cBhvr additive="base">
                                            <p:cTn id="73" dur="2000" fill="hold"/>
                                            <p:tgtEl>
                                              <p:spTgt spid="109"/>
                                            </p:tgtEl>
                                            <p:attrNameLst>
                                              <p:attrName>ppt_x</p:attrName>
                                            </p:attrNameLst>
                                          </p:cBhvr>
                                          <p:tavLst>
                                            <p:tav tm="0">
                                              <p:val>
                                                <p:strVal val="#ppt_x"/>
                                              </p:val>
                                            </p:tav>
                                            <p:tav tm="100000">
                                              <p:val>
                                                <p:strVal val="#ppt_x"/>
                                              </p:val>
                                            </p:tav>
                                          </p:tavLst>
                                        </p:anim>
                                        <p:anim calcmode="lin" valueType="num" p14:bounceEnd="75000">
                                          <p:cBhvr additive="base">
                                            <p:cTn id="74" dur="2000" fill="hold"/>
                                            <p:tgtEl>
                                              <p:spTgt spid="109"/>
                                            </p:tgtEl>
                                            <p:attrNameLst>
                                              <p:attrName>ppt_y</p:attrName>
                                            </p:attrNameLst>
                                          </p:cBhvr>
                                          <p:tavLst>
                                            <p:tav tm="0">
                                              <p:val>
                                                <p:strVal val="0-#ppt_h/2"/>
                                              </p:val>
                                            </p:tav>
                                            <p:tav tm="100000">
                                              <p:val>
                                                <p:strVal val="#ppt_y"/>
                                              </p:val>
                                            </p:tav>
                                          </p:tavLst>
                                        </p:anim>
                                      </p:childTnLst>
                                    </p:cTn>
                                  </p:par>
                                  <p:par>
                                    <p:cTn id="75" presetID="2" presetClass="entr" presetSubtype="1" fill="hold" nodeType="withEffect" p14:presetBounceEnd="75000">
                                      <p:stCondLst>
                                        <p:cond delay="4100"/>
                                      </p:stCondLst>
                                      <p:childTnLst>
                                        <p:set>
                                          <p:cBhvr>
                                            <p:cTn id="76" dur="1" fill="hold">
                                              <p:stCondLst>
                                                <p:cond delay="0"/>
                                              </p:stCondLst>
                                            </p:cTn>
                                            <p:tgtEl>
                                              <p:spTgt spid="111"/>
                                            </p:tgtEl>
                                            <p:attrNameLst>
                                              <p:attrName>style.visibility</p:attrName>
                                            </p:attrNameLst>
                                          </p:cBhvr>
                                          <p:to>
                                            <p:strVal val="visible"/>
                                          </p:to>
                                        </p:set>
                                        <p:anim calcmode="lin" valueType="num" p14:bounceEnd="75000">
                                          <p:cBhvr additive="base">
                                            <p:cTn id="77" dur="2000" fill="hold"/>
                                            <p:tgtEl>
                                              <p:spTgt spid="111"/>
                                            </p:tgtEl>
                                            <p:attrNameLst>
                                              <p:attrName>ppt_x</p:attrName>
                                            </p:attrNameLst>
                                          </p:cBhvr>
                                          <p:tavLst>
                                            <p:tav tm="0">
                                              <p:val>
                                                <p:strVal val="#ppt_x"/>
                                              </p:val>
                                            </p:tav>
                                            <p:tav tm="100000">
                                              <p:val>
                                                <p:strVal val="#ppt_x"/>
                                              </p:val>
                                            </p:tav>
                                          </p:tavLst>
                                        </p:anim>
                                        <p:anim calcmode="lin" valueType="num" p14:bounceEnd="75000">
                                          <p:cBhvr additive="base">
                                            <p:cTn id="78" dur="2000" fill="hold"/>
                                            <p:tgtEl>
                                              <p:spTgt spid="111"/>
                                            </p:tgtEl>
                                            <p:attrNameLst>
                                              <p:attrName>ppt_y</p:attrName>
                                            </p:attrNameLst>
                                          </p:cBhvr>
                                          <p:tavLst>
                                            <p:tav tm="0">
                                              <p:val>
                                                <p:strVal val="0-#ppt_h/2"/>
                                              </p:val>
                                            </p:tav>
                                            <p:tav tm="100000">
                                              <p:val>
                                                <p:strVal val="#ppt_y"/>
                                              </p:val>
                                            </p:tav>
                                          </p:tavLst>
                                        </p:anim>
                                      </p:childTnLst>
                                    </p:cTn>
                                  </p:par>
                                  <p:par>
                                    <p:cTn id="79" presetID="2" presetClass="entr" presetSubtype="8" fill="hold" nodeType="withEffect" p14:presetBounceEnd="75000">
                                      <p:stCondLst>
                                        <p:cond delay="6900"/>
                                      </p:stCondLst>
                                      <p:childTnLst>
                                        <p:set>
                                          <p:cBhvr>
                                            <p:cTn id="80" dur="1" fill="hold">
                                              <p:stCondLst>
                                                <p:cond delay="0"/>
                                              </p:stCondLst>
                                            </p:cTn>
                                            <p:tgtEl>
                                              <p:spTgt spid="113"/>
                                            </p:tgtEl>
                                            <p:attrNameLst>
                                              <p:attrName>style.visibility</p:attrName>
                                            </p:attrNameLst>
                                          </p:cBhvr>
                                          <p:to>
                                            <p:strVal val="visible"/>
                                          </p:to>
                                        </p:set>
                                        <p:anim calcmode="lin" valueType="num" p14:bounceEnd="75000">
                                          <p:cBhvr additive="base">
                                            <p:cTn id="81" dur="2000" fill="hold"/>
                                            <p:tgtEl>
                                              <p:spTgt spid="113"/>
                                            </p:tgtEl>
                                            <p:attrNameLst>
                                              <p:attrName>ppt_x</p:attrName>
                                            </p:attrNameLst>
                                          </p:cBhvr>
                                          <p:tavLst>
                                            <p:tav tm="0">
                                              <p:val>
                                                <p:strVal val="0-#ppt_w/2"/>
                                              </p:val>
                                            </p:tav>
                                            <p:tav tm="100000">
                                              <p:val>
                                                <p:strVal val="#ppt_x"/>
                                              </p:val>
                                            </p:tav>
                                          </p:tavLst>
                                        </p:anim>
                                        <p:anim calcmode="lin" valueType="num" p14:bounceEnd="75000">
                                          <p:cBhvr additive="base">
                                            <p:cTn id="82" dur="2000" fill="hold"/>
                                            <p:tgtEl>
                                              <p:spTgt spid="113"/>
                                            </p:tgtEl>
                                            <p:attrNameLst>
                                              <p:attrName>ppt_y</p:attrName>
                                            </p:attrNameLst>
                                          </p:cBhvr>
                                          <p:tavLst>
                                            <p:tav tm="0">
                                              <p:val>
                                                <p:strVal val="#ppt_y"/>
                                              </p:val>
                                            </p:tav>
                                            <p:tav tm="100000">
                                              <p:val>
                                                <p:strVal val="#ppt_y"/>
                                              </p:val>
                                            </p:tav>
                                          </p:tavLst>
                                        </p:anim>
                                      </p:childTnLst>
                                    </p:cTn>
                                  </p:par>
                                  <p:par>
                                    <p:cTn id="83" presetID="2" presetClass="entr" presetSubtype="8" fill="hold" nodeType="withEffect" p14:presetBounceEnd="75000">
                                      <p:stCondLst>
                                        <p:cond delay="4300"/>
                                      </p:stCondLst>
                                      <p:childTnLst>
                                        <p:set>
                                          <p:cBhvr>
                                            <p:cTn id="84" dur="1" fill="hold">
                                              <p:stCondLst>
                                                <p:cond delay="0"/>
                                              </p:stCondLst>
                                            </p:cTn>
                                            <p:tgtEl>
                                              <p:spTgt spid="115"/>
                                            </p:tgtEl>
                                            <p:attrNameLst>
                                              <p:attrName>style.visibility</p:attrName>
                                            </p:attrNameLst>
                                          </p:cBhvr>
                                          <p:to>
                                            <p:strVal val="visible"/>
                                          </p:to>
                                        </p:set>
                                        <p:anim calcmode="lin" valueType="num" p14:bounceEnd="75000">
                                          <p:cBhvr additive="base">
                                            <p:cTn id="85" dur="2000" fill="hold"/>
                                            <p:tgtEl>
                                              <p:spTgt spid="115"/>
                                            </p:tgtEl>
                                            <p:attrNameLst>
                                              <p:attrName>ppt_x</p:attrName>
                                            </p:attrNameLst>
                                          </p:cBhvr>
                                          <p:tavLst>
                                            <p:tav tm="0">
                                              <p:val>
                                                <p:strVal val="0-#ppt_w/2"/>
                                              </p:val>
                                            </p:tav>
                                            <p:tav tm="100000">
                                              <p:val>
                                                <p:strVal val="#ppt_x"/>
                                              </p:val>
                                            </p:tav>
                                          </p:tavLst>
                                        </p:anim>
                                        <p:anim calcmode="lin" valueType="num" p14:bounceEnd="75000">
                                          <p:cBhvr additive="base">
                                            <p:cTn id="86" dur="2000" fill="hold"/>
                                            <p:tgtEl>
                                              <p:spTgt spid="115"/>
                                            </p:tgtEl>
                                            <p:attrNameLst>
                                              <p:attrName>ppt_y</p:attrName>
                                            </p:attrNameLst>
                                          </p:cBhvr>
                                          <p:tavLst>
                                            <p:tav tm="0">
                                              <p:val>
                                                <p:strVal val="#ppt_y"/>
                                              </p:val>
                                            </p:tav>
                                            <p:tav tm="100000">
                                              <p:val>
                                                <p:strVal val="#ppt_y"/>
                                              </p:val>
                                            </p:tav>
                                          </p:tavLst>
                                        </p:anim>
                                      </p:childTnLst>
                                    </p:cTn>
                                  </p:par>
                                  <p:par>
                                    <p:cTn id="87" presetID="2" presetClass="entr" presetSubtype="8" fill="hold" nodeType="withEffect" p14:presetBounceEnd="75000">
                                      <p:stCondLst>
                                        <p:cond delay="4400"/>
                                      </p:stCondLst>
                                      <p:childTnLst>
                                        <p:set>
                                          <p:cBhvr>
                                            <p:cTn id="88" dur="1" fill="hold">
                                              <p:stCondLst>
                                                <p:cond delay="0"/>
                                              </p:stCondLst>
                                            </p:cTn>
                                            <p:tgtEl>
                                              <p:spTgt spid="119"/>
                                            </p:tgtEl>
                                            <p:attrNameLst>
                                              <p:attrName>style.visibility</p:attrName>
                                            </p:attrNameLst>
                                          </p:cBhvr>
                                          <p:to>
                                            <p:strVal val="visible"/>
                                          </p:to>
                                        </p:set>
                                        <p:anim calcmode="lin" valueType="num" p14:bounceEnd="75000">
                                          <p:cBhvr additive="base">
                                            <p:cTn id="89" dur="2000" fill="hold"/>
                                            <p:tgtEl>
                                              <p:spTgt spid="119"/>
                                            </p:tgtEl>
                                            <p:attrNameLst>
                                              <p:attrName>ppt_x</p:attrName>
                                            </p:attrNameLst>
                                          </p:cBhvr>
                                          <p:tavLst>
                                            <p:tav tm="0">
                                              <p:val>
                                                <p:strVal val="0-#ppt_w/2"/>
                                              </p:val>
                                            </p:tav>
                                            <p:tav tm="100000">
                                              <p:val>
                                                <p:strVal val="#ppt_x"/>
                                              </p:val>
                                            </p:tav>
                                          </p:tavLst>
                                        </p:anim>
                                        <p:anim calcmode="lin" valueType="num" p14:bounceEnd="75000">
                                          <p:cBhvr additive="base">
                                            <p:cTn id="90" dur="2000" fill="hold"/>
                                            <p:tgtEl>
                                              <p:spTgt spid="119"/>
                                            </p:tgtEl>
                                            <p:attrNameLst>
                                              <p:attrName>ppt_y</p:attrName>
                                            </p:attrNameLst>
                                          </p:cBhvr>
                                          <p:tavLst>
                                            <p:tav tm="0">
                                              <p:val>
                                                <p:strVal val="#ppt_y"/>
                                              </p:val>
                                            </p:tav>
                                            <p:tav tm="100000">
                                              <p:val>
                                                <p:strVal val="#ppt_y"/>
                                              </p:val>
                                            </p:tav>
                                          </p:tavLst>
                                        </p:anim>
                                      </p:childTnLst>
                                    </p:cTn>
                                  </p:par>
                                  <p:par>
                                    <p:cTn id="91" presetID="2" presetClass="entr" presetSubtype="8" fill="hold" nodeType="withEffect" p14:presetBounceEnd="75000">
                                      <p:stCondLst>
                                        <p:cond delay="4500"/>
                                      </p:stCondLst>
                                      <p:childTnLst>
                                        <p:set>
                                          <p:cBhvr>
                                            <p:cTn id="92" dur="1" fill="hold">
                                              <p:stCondLst>
                                                <p:cond delay="0"/>
                                              </p:stCondLst>
                                            </p:cTn>
                                            <p:tgtEl>
                                              <p:spTgt spid="117"/>
                                            </p:tgtEl>
                                            <p:attrNameLst>
                                              <p:attrName>style.visibility</p:attrName>
                                            </p:attrNameLst>
                                          </p:cBhvr>
                                          <p:to>
                                            <p:strVal val="visible"/>
                                          </p:to>
                                        </p:set>
                                        <p:anim calcmode="lin" valueType="num" p14:bounceEnd="75000">
                                          <p:cBhvr additive="base">
                                            <p:cTn id="93" dur="2000" fill="hold"/>
                                            <p:tgtEl>
                                              <p:spTgt spid="117"/>
                                            </p:tgtEl>
                                            <p:attrNameLst>
                                              <p:attrName>ppt_x</p:attrName>
                                            </p:attrNameLst>
                                          </p:cBhvr>
                                          <p:tavLst>
                                            <p:tav tm="0">
                                              <p:val>
                                                <p:strVal val="0-#ppt_w/2"/>
                                              </p:val>
                                            </p:tav>
                                            <p:tav tm="100000">
                                              <p:val>
                                                <p:strVal val="#ppt_x"/>
                                              </p:val>
                                            </p:tav>
                                          </p:tavLst>
                                        </p:anim>
                                        <p:anim calcmode="lin" valueType="num" p14:bounceEnd="75000">
                                          <p:cBhvr additive="base">
                                            <p:cTn id="94" dur="2000" fill="hold"/>
                                            <p:tgtEl>
                                              <p:spTgt spid="117"/>
                                            </p:tgtEl>
                                            <p:attrNameLst>
                                              <p:attrName>ppt_y</p:attrName>
                                            </p:attrNameLst>
                                          </p:cBhvr>
                                          <p:tavLst>
                                            <p:tav tm="0">
                                              <p:val>
                                                <p:strVal val="#ppt_y"/>
                                              </p:val>
                                            </p:tav>
                                            <p:tav tm="100000">
                                              <p:val>
                                                <p:strVal val="#ppt_y"/>
                                              </p:val>
                                            </p:tav>
                                          </p:tavLst>
                                        </p:anim>
                                      </p:childTnLst>
                                    </p:cTn>
                                  </p:par>
                                  <p:par>
                                    <p:cTn id="95" presetID="2" presetClass="entr" presetSubtype="8" fill="hold" nodeType="withEffect" p14:presetBounceEnd="75000">
                                      <p:stCondLst>
                                        <p:cond delay="4600"/>
                                      </p:stCondLst>
                                      <p:childTnLst>
                                        <p:set>
                                          <p:cBhvr>
                                            <p:cTn id="96" dur="1" fill="hold">
                                              <p:stCondLst>
                                                <p:cond delay="0"/>
                                              </p:stCondLst>
                                            </p:cTn>
                                            <p:tgtEl>
                                              <p:spTgt spid="121"/>
                                            </p:tgtEl>
                                            <p:attrNameLst>
                                              <p:attrName>style.visibility</p:attrName>
                                            </p:attrNameLst>
                                          </p:cBhvr>
                                          <p:to>
                                            <p:strVal val="visible"/>
                                          </p:to>
                                        </p:set>
                                        <p:anim calcmode="lin" valueType="num" p14:bounceEnd="75000">
                                          <p:cBhvr additive="base">
                                            <p:cTn id="97" dur="2000" fill="hold"/>
                                            <p:tgtEl>
                                              <p:spTgt spid="121"/>
                                            </p:tgtEl>
                                            <p:attrNameLst>
                                              <p:attrName>ppt_x</p:attrName>
                                            </p:attrNameLst>
                                          </p:cBhvr>
                                          <p:tavLst>
                                            <p:tav tm="0">
                                              <p:val>
                                                <p:strVal val="0-#ppt_w/2"/>
                                              </p:val>
                                            </p:tav>
                                            <p:tav tm="100000">
                                              <p:val>
                                                <p:strVal val="#ppt_x"/>
                                              </p:val>
                                            </p:tav>
                                          </p:tavLst>
                                        </p:anim>
                                        <p:anim calcmode="lin" valueType="num" p14:bounceEnd="75000">
                                          <p:cBhvr additive="base">
                                            <p:cTn id="98" dur="2000" fill="hold"/>
                                            <p:tgtEl>
                                              <p:spTgt spid="121"/>
                                            </p:tgtEl>
                                            <p:attrNameLst>
                                              <p:attrName>ppt_y</p:attrName>
                                            </p:attrNameLst>
                                          </p:cBhvr>
                                          <p:tavLst>
                                            <p:tav tm="0">
                                              <p:val>
                                                <p:strVal val="#ppt_y"/>
                                              </p:val>
                                            </p:tav>
                                            <p:tav tm="100000">
                                              <p:val>
                                                <p:strVal val="#ppt_y"/>
                                              </p:val>
                                            </p:tav>
                                          </p:tavLst>
                                        </p:anim>
                                      </p:childTnLst>
                                    </p:cTn>
                                  </p:par>
                                  <p:par>
                                    <p:cTn id="99" presetID="2" presetClass="entr" presetSubtype="1" fill="hold" nodeType="withEffect" p14:presetBounceEnd="75000">
                                      <p:stCondLst>
                                        <p:cond delay="4700"/>
                                      </p:stCondLst>
                                      <p:childTnLst>
                                        <p:set>
                                          <p:cBhvr>
                                            <p:cTn id="100" dur="1" fill="hold">
                                              <p:stCondLst>
                                                <p:cond delay="0"/>
                                              </p:stCondLst>
                                            </p:cTn>
                                            <p:tgtEl>
                                              <p:spTgt spid="123"/>
                                            </p:tgtEl>
                                            <p:attrNameLst>
                                              <p:attrName>style.visibility</p:attrName>
                                            </p:attrNameLst>
                                          </p:cBhvr>
                                          <p:to>
                                            <p:strVal val="visible"/>
                                          </p:to>
                                        </p:set>
                                        <p:anim calcmode="lin" valueType="num" p14:bounceEnd="75000">
                                          <p:cBhvr additive="base">
                                            <p:cTn id="101" dur="2000" fill="hold"/>
                                            <p:tgtEl>
                                              <p:spTgt spid="123"/>
                                            </p:tgtEl>
                                            <p:attrNameLst>
                                              <p:attrName>ppt_x</p:attrName>
                                            </p:attrNameLst>
                                          </p:cBhvr>
                                          <p:tavLst>
                                            <p:tav tm="0">
                                              <p:val>
                                                <p:strVal val="#ppt_x"/>
                                              </p:val>
                                            </p:tav>
                                            <p:tav tm="100000">
                                              <p:val>
                                                <p:strVal val="#ppt_x"/>
                                              </p:val>
                                            </p:tav>
                                          </p:tavLst>
                                        </p:anim>
                                        <p:anim calcmode="lin" valueType="num" p14:bounceEnd="75000">
                                          <p:cBhvr additive="base">
                                            <p:cTn id="102" dur="2000" fill="hold"/>
                                            <p:tgtEl>
                                              <p:spTgt spid="123"/>
                                            </p:tgtEl>
                                            <p:attrNameLst>
                                              <p:attrName>ppt_y</p:attrName>
                                            </p:attrNameLst>
                                          </p:cBhvr>
                                          <p:tavLst>
                                            <p:tav tm="0">
                                              <p:val>
                                                <p:strVal val="0-#ppt_h/2"/>
                                              </p:val>
                                            </p:tav>
                                            <p:tav tm="100000">
                                              <p:val>
                                                <p:strVal val="#ppt_y"/>
                                              </p:val>
                                            </p:tav>
                                          </p:tavLst>
                                        </p:anim>
                                      </p:childTnLst>
                                    </p:cTn>
                                  </p:par>
                                  <p:par>
                                    <p:cTn id="103" presetID="2" presetClass="entr" presetSubtype="1" fill="hold" nodeType="withEffect" p14:presetBounceEnd="75000">
                                      <p:stCondLst>
                                        <p:cond delay="4800"/>
                                      </p:stCondLst>
                                      <p:childTnLst>
                                        <p:set>
                                          <p:cBhvr>
                                            <p:cTn id="104" dur="1" fill="hold">
                                              <p:stCondLst>
                                                <p:cond delay="0"/>
                                              </p:stCondLst>
                                            </p:cTn>
                                            <p:tgtEl>
                                              <p:spTgt spid="125"/>
                                            </p:tgtEl>
                                            <p:attrNameLst>
                                              <p:attrName>style.visibility</p:attrName>
                                            </p:attrNameLst>
                                          </p:cBhvr>
                                          <p:to>
                                            <p:strVal val="visible"/>
                                          </p:to>
                                        </p:set>
                                        <p:anim calcmode="lin" valueType="num" p14:bounceEnd="75000">
                                          <p:cBhvr additive="base">
                                            <p:cTn id="105" dur="2000" fill="hold"/>
                                            <p:tgtEl>
                                              <p:spTgt spid="125"/>
                                            </p:tgtEl>
                                            <p:attrNameLst>
                                              <p:attrName>ppt_x</p:attrName>
                                            </p:attrNameLst>
                                          </p:cBhvr>
                                          <p:tavLst>
                                            <p:tav tm="0">
                                              <p:val>
                                                <p:strVal val="#ppt_x"/>
                                              </p:val>
                                            </p:tav>
                                            <p:tav tm="100000">
                                              <p:val>
                                                <p:strVal val="#ppt_x"/>
                                              </p:val>
                                            </p:tav>
                                          </p:tavLst>
                                        </p:anim>
                                        <p:anim calcmode="lin" valueType="num" p14:bounceEnd="75000">
                                          <p:cBhvr additive="base">
                                            <p:cTn id="106" dur="2000" fill="hold"/>
                                            <p:tgtEl>
                                              <p:spTgt spid="125"/>
                                            </p:tgtEl>
                                            <p:attrNameLst>
                                              <p:attrName>ppt_y</p:attrName>
                                            </p:attrNameLst>
                                          </p:cBhvr>
                                          <p:tavLst>
                                            <p:tav tm="0">
                                              <p:val>
                                                <p:strVal val="0-#ppt_h/2"/>
                                              </p:val>
                                            </p:tav>
                                            <p:tav tm="100000">
                                              <p:val>
                                                <p:strVal val="#ppt_y"/>
                                              </p:val>
                                            </p:tav>
                                          </p:tavLst>
                                        </p:anim>
                                      </p:childTnLst>
                                    </p:cTn>
                                  </p:par>
                                  <p:par>
                                    <p:cTn id="107" presetID="2" presetClass="entr" presetSubtype="1" fill="hold" nodeType="withEffect" p14:presetBounceEnd="75000">
                                      <p:stCondLst>
                                        <p:cond delay="4900"/>
                                      </p:stCondLst>
                                      <p:childTnLst>
                                        <p:set>
                                          <p:cBhvr>
                                            <p:cTn id="108" dur="1" fill="hold">
                                              <p:stCondLst>
                                                <p:cond delay="0"/>
                                              </p:stCondLst>
                                            </p:cTn>
                                            <p:tgtEl>
                                              <p:spTgt spid="127"/>
                                            </p:tgtEl>
                                            <p:attrNameLst>
                                              <p:attrName>style.visibility</p:attrName>
                                            </p:attrNameLst>
                                          </p:cBhvr>
                                          <p:to>
                                            <p:strVal val="visible"/>
                                          </p:to>
                                        </p:set>
                                        <p:anim calcmode="lin" valueType="num" p14:bounceEnd="75000">
                                          <p:cBhvr additive="base">
                                            <p:cTn id="109" dur="2000" fill="hold"/>
                                            <p:tgtEl>
                                              <p:spTgt spid="127"/>
                                            </p:tgtEl>
                                            <p:attrNameLst>
                                              <p:attrName>ppt_x</p:attrName>
                                            </p:attrNameLst>
                                          </p:cBhvr>
                                          <p:tavLst>
                                            <p:tav tm="0">
                                              <p:val>
                                                <p:strVal val="#ppt_x"/>
                                              </p:val>
                                            </p:tav>
                                            <p:tav tm="100000">
                                              <p:val>
                                                <p:strVal val="#ppt_x"/>
                                              </p:val>
                                            </p:tav>
                                          </p:tavLst>
                                        </p:anim>
                                        <p:anim calcmode="lin" valueType="num" p14:bounceEnd="75000">
                                          <p:cBhvr additive="base">
                                            <p:cTn id="110" dur="2000" fill="hold"/>
                                            <p:tgtEl>
                                              <p:spTgt spid="127"/>
                                            </p:tgtEl>
                                            <p:attrNameLst>
                                              <p:attrName>ppt_y</p:attrName>
                                            </p:attrNameLst>
                                          </p:cBhvr>
                                          <p:tavLst>
                                            <p:tav tm="0">
                                              <p:val>
                                                <p:strVal val="0-#ppt_h/2"/>
                                              </p:val>
                                            </p:tav>
                                            <p:tav tm="100000">
                                              <p:val>
                                                <p:strVal val="#ppt_y"/>
                                              </p:val>
                                            </p:tav>
                                          </p:tavLst>
                                        </p:anim>
                                      </p:childTnLst>
                                    </p:cTn>
                                  </p:par>
                                  <p:par>
                                    <p:cTn id="111" presetID="2" presetClass="entr" presetSubtype="1" fill="hold" nodeType="withEffect" p14:presetBounceEnd="75000">
                                      <p:stCondLst>
                                        <p:cond delay="5000"/>
                                      </p:stCondLst>
                                      <p:childTnLst>
                                        <p:set>
                                          <p:cBhvr>
                                            <p:cTn id="112" dur="1" fill="hold">
                                              <p:stCondLst>
                                                <p:cond delay="0"/>
                                              </p:stCondLst>
                                            </p:cTn>
                                            <p:tgtEl>
                                              <p:spTgt spid="129"/>
                                            </p:tgtEl>
                                            <p:attrNameLst>
                                              <p:attrName>style.visibility</p:attrName>
                                            </p:attrNameLst>
                                          </p:cBhvr>
                                          <p:to>
                                            <p:strVal val="visible"/>
                                          </p:to>
                                        </p:set>
                                        <p:anim calcmode="lin" valueType="num" p14:bounceEnd="75000">
                                          <p:cBhvr additive="base">
                                            <p:cTn id="113" dur="2000" fill="hold"/>
                                            <p:tgtEl>
                                              <p:spTgt spid="129"/>
                                            </p:tgtEl>
                                            <p:attrNameLst>
                                              <p:attrName>ppt_x</p:attrName>
                                            </p:attrNameLst>
                                          </p:cBhvr>
                                          <p:tavLst>
                                            <p:tav tm="0">
                                              <p:val>
                                                <p:strVal val="#ppt_x"/>
                                              </p:val>
                                            </p:tav>
                                            <p:tav tm="100000">
                                              <p:val>
                                                <p:strVal val="#ppt_x"/>
                                              </p:val>
                                            </p:tav>
                                          </p:tavLst>
                                        </p:anim>
                                        <p:anim calcmode="lin" valueType="num" p14:bounceEnd="75000">
                                          <p:cBhvr additive="base">
                                            <p:cTn id="114" dur="2000" fill="hold"/>
                                            <p:tgtEl>
                                              <p:spTgt spid="129"/>
                                            </p:tgtEl>
                                            <p:attrNameLst>
                                              <p:attrName>ppt_y</p:attrName>
                                            </p:attrNameLst>
                                          </p:cBhvr>
                                          <p:tavLst>
                                            <p:tav tm="0">
                                              <p:val>
                                                <p:strVal val="0-#ppt_h/2"/>
                                              </p:val>
                                            </p:tav>
                                            <p:tav tm="100000">
                                              <p:val>
                                                <p:strVal val="#ppt_y"/>
                                              </p:val>
                                            </p:tav>
                                          </p:tavLst>
                                        </p:anim>
                                      </p:childTnLst>
                                    </p:cTn>
                                  </p:par>
                                  <p:par>
                                    <p:cTn id="115" presetID="2" presetClass="entr" presetSubtype="1" fill="hold" nodeType="withEffect" p14:presetBounceEnd="75000">
                                      <p:stCondLst>
                                        <p:cond delay="5100"/>
                                      </p:stCondLst>
                                      <p:childTnLst>
                                        <p:set>
                                          <p:cBhvr>
                                            <p:cTn id="116" dur="1" fill="hold">
                                              <p:stCondLst>
                                                <p:cond delay="0"/>
                                              </p:stCondLst>
                                            </p:cTn>
                                            <p:tgtEl>
                                              <p:spTgt spid="131"/>
                                            </p:tgtEl>
                                            <p:attrNameLst>
                                              <p:attrName>style.visibility</p:attrName>
                                            </p:attrNameLst>
                                          </p:cBhvr>
                                          <p:to>
                                            <p:strVal val="visible"/>
                                          </p:to>
                                        </p:set>
                                        <p:anim calcmode="lin" valueType="num" p14:bounceEnd="75000">
                                          <p:cBhvr additive="base">
                                            <p:cTn id="117" dur="2000" fill="hold"/>
                                            <p:tgtEl>
                                              <p:spTgt spid="131"/>
                                            </p:tgtEl>
                                            <p:attrNameLst>
                                              <p:attrName>ppt_x</p:attrName>
                                            </p:attrNameLst>
                                          </p:cBhvr>
                                          <p:tavLst>
                                            <p:tav tm="0">
                                              <p:val>
                                                <p:strVal val="#ppt_x"/>
                                              </p:val>
                                            </p:tav>
                                            <p:tav tm="100000">
                                              <p:val>
                                                <p:strVal val="#ppt_x"/>
                                              </p:val>
                                            </p:tav>
                                          </p:tavLst>
                                        </p:anim>
                                        <p:anim calcmode="lin" valueType="num" p14:bounceEnd="75000">
                                          <p:cBhvr additive="base">
                                            <p:cTn id="118" dur="2000" fill="hold"/>
                                            <p:tgtEl>
                                              <p:spTgt spid="131"/>
                                            </p:tgtEl>
                                            <p:attrNameLst>
                                              <p:attrName>ppt_y</p:attrName>
                                            </p:attrNameLst>
                                          </p:cBhvr>
                                          <p:tavLst>
                                            <p:tav tm="0">
                                              <p:val>
                                                <p:strVal val="0-#ppt_h/2"/>
                                              </p:val>
                                            </p:tav>
                                            <p:tav tm="100000">
                                              <p:val>
                                                <p:strVal val="#ppt_y"/>
                                              </p:val>
                                            </p:tav>
                                          </p:tavLst>
                                        </p:anim>
                                      </p:childTnLst>
                                    </p:cTn>
                                  </p:par>
                                  <p:par>
                                    <p:cTn id="119" presetID="2" presetClass="entr" presetSubtype="3" fill="hold" nodeType="withEffect" p14:presetBounceEnd="75000">
                                      <p:stCondLst>
                                        <p:cond delay="9200"/>
                                      </p:stCondLst>
                                      <p:childTnLst>
                                        <p:set>
                                          <p:cBhvr>
                                            <p:cTn id="120" dur="1" fill="hold">
                                              <p:stCondLst>
                                                <p:cond delay="0"/>
                                              </p:stCondLst>
                                            </p:cTn>
                                            <p:tgtEl>
                                              <p:spTgt spid="133"/>
                                            </p:tgtEl>
                                            <p:attrNameLst>
                                              <p:attrName>style.visibility</p:attrName>
                                            </p:attrNameLst>
                                          </p:cBhvr>
                                          <p:to>
                                            <p:strVal val="visible"/>
                                          </p:to>
                                        </p:set>
                                        <p:anim calcmode="lin" valueType="num" p14:bounceEnd="75000">
                                          <p:cBhvr additive="base">
                                            <p:cTn id="121" dur="2000" fill="hold"/>
                                            <p:tgtEl>
                                              <p:spTgt spid="133"/>
                                            </p:tgtEl>
                                            <p:attrNameLst>
                                              <p:attrName>ppt_x</p:attrName>
                                            </p:attrNameLst>
                                          </p:cBhvr>
                                          <p:tavLst>
                                            <p:tav tm="0">
                                              <p:val>
                                                <p:strVal val="1+#ppt_w/2"/>
                                              </p:val>
                                            </p:tav>
                                            <p:tav tm="100000">
                                              <p:val>
                                                <p:strVal val="#ppt_x"/>
                                              </p:val>
                                            </p:tav>
                                          </p:tavLst>
                                        </p:anim>
                                        <p:anim calcmode="lin" valueType="num" p14:bounceEnd="75000">
                                          <p:cBhvr additive="base">
                                            <p:cTn id="122" dur="2000" fill="hold"/>
                                            <p:tgtEl>
                                              <p:spTgt spid="133"/>
                                            </p:tgtEl>
                                            <p:attrNameLst>
                                              <p:attrName>ppt_y</p:attrName>
                                            </p:attrNameLst>
                                          </p:cBhvr>
                                          <p:tavLst>
                                            <p:tav tm="0">
                                              <p:val>
                                                <p:strVal val="0-#ppt_h/2"/>
                                              </p:val>
                                            </p:tav>
                                            <p:tav tm="100000">
                                              <p:val>
                                                <p:strVal val="#ppt_y"/>
                                              </p:val>
                                            </p:tav>
                                          </p:tavLst>
                                        </p:anim>
                                      </p:childTnLst>
                                    </p:cTn>
                                  </p:par>
                                  <p:par>
                                    <p:cTn id="123" presetID="2" presetClass="entr" presetSubtype="3" fill="hold" nodeType="withEffect" p14:presetBounceEnd="75000">
                                      <p:stCondLst>
                                        <p:cond delay="9400"/>
                                      </p:stCondLst>
                                      <p:childTnLst>
                                        <p:set>
                                          <p:cBhvr>
                                            <p:cTn id="124" dur="1" fill="hold">
                                              <p:stCondLst>
                                                <p:cond delay="0"/>
                                              </p:stCondLst>
                                            </p:cTn>
                                            <p:tgtEl>
                                              <p:spTgt spid="135"/>
                                            </p:tgtEl>
                                            <p:attrNameLst>
                                              <p:attrName>style.visibility</p:attrName>
                                            </p:attrNameLst>
                                          </p:cBhvr>
                                          <p:to>
                                            <p:strVal val="visible"/>
                                          </p:to>
                                        </p:set>
                                        <p:anim calcmode="lin" valueType="num" p14:bounceEnd="75000">
                                          <p:cBhvr additive="base">
                                            <p:cTn id="125" dur="2000" fill="hold"/>
                                            <p:tgtEl>
                                              <p:spTgt spid="135"/>
                                            </p:tgtEl>
                                            <p:attrNameLst>
                                              <p:attrName>ppt_x</p:attrName>
                                            </p:attrNameLst>
                                          </p:cBhvr>
                                          <p:tavLst>
                                            <p:tav tm="0">
                                              <p:val>
                                                <p:strVal val="1+#ppt_w/2"/>
                                              </p:val>
                                            </p:tav>
                                            <p:tav tm="100000">
                                              <p:val>
                                                <p:strVal val="#ppt_x"/>
                                              </p:val>
                                            </p:tav>
                                          </p:tavLst>
                                        </p:anim>
                                        <p:anim calcmode="lin" valueType="num" p14:bounceEnd="75000">
                                          <p:cBhvr additive="base">
                                            <p:cTn id="126" dur="2000" fill="hold"/>
                                            <p:tgtEl>
                                              <p:spTgt spid="135"/>
                                            </p:tgtEl>
                                            <p:attrNameLst>
                                              <p:attrName>ppt_y</p:attrName>
                                            </p:attrNameLst>
                                          </p:cBhvr>
                                          <p:tavLst>
                                            <p:tav tm="0">
                                              <p:val>
                                                <p:strVal val="0-#ppt_h/2"/>
                                              </p:val>
                                            </p:tav>
                                            <p:tav tm="100000">
                                              <p:val>
                                                <p:strVal val="#ppt_y"/>
                                              </p:val>
                                            </p:tav>
                                          </p:tavLst>
                                        </p:anim>
                                      </p:childTnLst>
                                    </p:cTn>
                                  </p:par>
                                  <p:par>
                                    <p:cTn id="127" presetID="2" presetClass="entr" presetSubtype="3" fill="hold" nodeType="withEffect" p14:presetBounceEnd="75000">
                                      <p:stCondLst>
                                        <p:cond delay="9800"/>
                                      </p:stCondLst>
                                      <p:childTnLst>
                                        <p:set>
                                          <p:cBhvr>
                                            <p:cTn id="128" dur="1" fill="hold">
                                              <p:stCondLst>
                                                <p:cond delay="0"/>
                                              </p:stCondLst>
                                            </p:cTn>
                                            <p:tgtEl>
                                              <p:spTgt spid="139"/>
                                            </p:tgtEl>
                                            <p:attrNameLst>
                                              <p:attrName>style.visibility</p:attrName>
                                            </p:attrNameLst>
                                          </p:cBhvr>
                                          <p:to>
                                            <p:strVal val="visible"/>
                                          </p:to>
                                        </p:set>
                                        <p:anim calcmode="lin" valueType="num" p14:bounceEnd="75000">
                                          <p:cBhvr additive="base">
                                            <p:cTn id="129" dur="2000" fill="hold"/>
                                            <p:tgtEl>
                                              <p:spTgt spid="139"/>
                                            </p:tgtEl>
                                            <p:attrNameLst>
                                              <p:attrName>ppt_x</p:attrName>
                                            </p:attrNameLst>
                                          </p:cBhvr>
                                          <p:tavLst>
                                            <p:tav tm="0">
                                              <p:val>
                                                <p:strVal val="1+#ppt_w/2"/>
                                              </p:val>
                                            </p:tav>
                                            <p:tav tm="100000">
                                              <p:val>
                                                <p:strVal val="#ppt_x"/>
                                              </p:val>
                                            </p:tav>
                                          </p:tavLst>
                                        </p:anim>
                                        <p:anim calcmode="lin" valueType="num" p14:bounceEnd="75000">
                                          <p:cBhvr additive="base">
                                            <p:cTn id="130" dur="2000" fill="hold"/>
                                            <p:tgtEl>
                                              <p:spTgt spid="139"/>
                                            </p:tgtEl>
                                            <p:attrNameLst>
                                              <p:attrName>ppt_y</p:attrName>
                                            </p:attrNameLst>
                                          </p:cBhvr>
                                          <p:tavLst>
                                            <p:tav tm="0">
                                              <p:val>
                                                <p:strVal val="0-#ppt_h/2"/>
                                              </p:val>
                                            </p:tav>
                                            <p:tav tm="100000">
                                              <p:val>
                                                <p:strVal val="#ppt_y"/>
                                              </p:val>
                                            </p:tav>
                                          </p:tavLst>
                                        </p:anim>
                                      </p:childTnLst>
                                    </p:cTn>
                                  </p:par>
                                  <p:par>
                                    <p:cTn id="131" presetID="2" presetClass="entr" presetSubtype="3" fill="hold" nodeType="withEffect" p14:presetBounceEnd="75000">
                                      <p:stCondLst>
                                        <p:cond delay="10000"/>
                                      </p:stCondLst>
                                      <p:childTnLst>
                                        <p:set>
                                          <p:cBhvr>
                                            <p:cTn id="132" dur="1" fill="hold">
                                              <p:stCondLst>
                                                <p:cond delay="0"/>
                                              </p:stCondLst>
                                            </p:cTn>
                                            <p:tgtEl>
                                              <p:spTgt spid="141"/>
                                            </p:tgtEl>
                                            <p:attrNameLst>
                                              <p:attrName>style.visibility</p:attrName>
                                            </p:attrNameLst>
                                          </p:cBhvr>
                                          <p:to>
                                            <p:strVal val="visible"/>
                                          </p:to>
                                        </p:set>
                                        <p:anim calcmode="lin" valueType="num" p14:bounceEnd="75000">
                                          <p:cBhvr additive="base">
                                            <p:cTn id="133" dur="2000" fill="hold"/>
                                            <p:tgtEl>
                                              <p:spTgt spid="141"/>
                                            </p:tgtEl>
                                            <p:attrNameLst>
                                              <p:attrName>ppt_x</p:attrName>
                                            </p:attrNameLst>
                                          </p:cBhvr>
                                          <p:tavLst>
                                            <p:tav tm="0">
                                              <p:val>
                                                <p:strVal val="1+#ppt_w/2"/>
                                              </p:val>
                                            </p:tav>
                                            <p:tav tm="100000">
                                              <p:val>
                                                <p:strVal val="#ppt_x"/>
                                              </p:val>
                                            </p:tav>
                                          </p:tavLst>
                                        </p:anim>
                                        <p:anim calcmode="lin" valueType="num" p14:bounceEnd="75000">
                                          <p:cBhvr additive="base">
                                            <p:cTn id="134" dur="2000" fill="hold"/>
                                            <p:tgtEl>
                                              <p:spTgt spid="141"/>
                                            </p:tgtEl>
                                            <p:attrNameLst>
                                              <p:attrName>ppt_y</p:attrName>
                                            </p:attrNameLst>
                                          </p:cBhvr>
                                          <p:tavLst>
                                            <p:tav tm="0">
                                              <p:val>
                                                <p:strVal val="0-#ppt_h/2"/>
                                              </p:val>
                                            </p:tav>
                                            <p:tav tm="100000">
                                              <p:val>
                                                <p:strVal val="#ppt_y"/>
                                              </p:val>
                                            </p:tav>
                                          </p:tavLst>
                                        </p:anim>
                                      </p:childTnLst>
                                    </p:cTn>
                                  </p:par>
                                  <p:par>
                                    <p:cTn id="135" presetID="2" presetClass="entr" presetSubtype="3" fill="hold" nodeType="withEffect" p14:presetBounceEnd="75000">
                                      <p:stCondLst>
                                        <p:cond delay="10200"/>
                                      </p:stCondLst>
                                      <p:childTnLst>
                                        <p:set>
                                          <p:cBhvr>
                                            <p:cTn id="136" dur="1" fill="hold">
                                              <p:stCondLst>
                                                <p:cond delay="0"/>
                                              </p:stCondLst>
                                            </p:cTn>
                                            <p:tgtEl>
                                              <p:spTgt spid="143"/>
                                            </p:tgtEl>
                                            <p:attrNameLst>
                                              <p:attrName>style.visibility</p:attrName>
                                            </p:attrNameLst>
                                          </p:cBhvr>
                                          <p:to>
                                            <p:strVal val="visible"/>
                                          </p:to>
                                        </p:set>
                                        <p:anim calcmode="lin" valueType="num" p14:bounceEnd="75000">
                                          <p:cBhvr additive="base">
                                            <p:cTn id="137" dur="2000" fill="hold"/>
                                            <p:tgtEl>
                                              <p:spTgt spid="143"/>
                                            </p:tgtEl>
                                            <p:attrNameLst>
                                              <p:attrName>ppt_x</p:attrName>
                                            </p:attrNameLst>
                                          </p:cBhvr>
                                          <p:tavLst>
                                            <p:tav tm="0">
                                              <p:val>
                                                <p:strVal val="1+#ppt_w/2"/>
                                              </p:val>
                                            </p:tav>
                                            <p:tav tm="100000">
                                              <p:val>
                                                <p:strVal val="#ppt_x"/>
                                              </p:val>
                                            </p:tav>
                                          </p:tavLst>
                                        </p:anim>
                                        <p:anim calcmode="lin" valueType="num" p14:bounceEnd="75000">
                                          <p:cBhvr additive="base">
                                            <p:cTn id="138" dur="2000" fill="hold"/>
                                            <p:tgtEl>
                                              <p:spTgt spid="143"/>
                                            </p:tgtEl>
                                            <p:attrNameLst>
                                              <p:attrName>ppt_y</p:attrName>
                                            </p:attrNameLst>
                                          </p:cBhvr>
                                          <p:tavLst>
                                            <p:tav tm="0">
                                              <p:val>
                                                <p:strVal val="0-#ppt_h/2"/>
                                              </p:val>
                                            </p:tav>
                                            <p:tav tm="100000">
                                              <p:val>
                                                <p:strVal val="#ppt_y"/>
                                              </p:val>
                                            </p:tav>
                                          </p:tavLst>
                                        </p:anim>
                                      </p:childTnLst>
                                    </p:cTn>
                                  </p:par>
                                  <p:par>
                                    <p:cTn id="139" presetID="2" presetClass="entr" presetSubtype="3" fill="hold" nodeType="withEffect" p14:presetBounceEnd="75000">
                                      <p:stCondLst>
                                        <p:cond delay="10400"/>
                                      </p:stCondLst>
                                      <p:childTnLst>
                                        <p:set>
                                          <p:cBhvr>
                                            <p:cTn id="140" dur="1" fill="hold">
                                              <p:stCondLst>
                                                <p:cond delay="0"/>
                                              </p:stCondLst>
                                            </p:cTn>
                                            <p:tgtEl>
                                              <p:spTgt spid="145"/>
                                            </p:tgtEl>
                                            <p:attrNameLst>
                                              <p:attrName>style.visibility</p:attrName>
                                            </p:attrNameLst>
                                          </p:cBhvr>
                                          <p:to>
                                            <p:strVal val="visible"/>
                                          </p:to>
                                        </p:set>
                                        <p:anim calcmode="lin" valueType="num" p14:bounceEnd="75000">
                                          <p:cBhvr additive="base">
                                            <p:cTn id="141" dur="2000" fill="hold"/>
                                            <p:tgtEl>
                                              <p:spTgt spid="145"/>
                                            </p:tgtEl>
                                            <p:attrNameLst>
                                              <p:attrName>ppt_x</p:attrName>
                                            </p:attrNameLst>
                                          </p:cBhvr>
                                          <p:tavLst>
                                            <p:tav tm="0">
                                              <p:val>
                                                <p:strVal val="1+#ppt_w/2"/>
                                              </p:val>
                                            </p:tav>
                                            <p:tav tm="100000">
                                              <p:val>
                                                <p:strVal val="#ppt_x"/>
                                              </p:val>
                                            </p:tav>
                                          </p:tavLst>
                                        </p:anim>
                                        <p:anim calcmode="lin" valueType="num" p14:bounceEnd="75000">
                                          <p:cBhvr additive="base">
                                            <p:cTn id="142" dur="2000" fill="hold"/>
                                            <p:tgtEl>
                                              <p:spTgt spid="145"/>
                                            </p:tgtEl>
                                            <p:attrNameLst>
                                              <p:attrName>ppt_y</p:attrName>
                                            </p:attrNameLst>
                                          </p:cBhvr>
                                          <p:tavLst>
                                            <p:tav tm="0">
                                              <p:val>
                                                <p:strVal val="0-#ppt_h/2"/>
                                              </p:val>
                                            </p:tav>
                                            <p:tav tm="100000">
                                              <p:val>
                                                <p:strVal val="#ppt_y"/>
                                              </p:val>
                                            </p:tav>
                                          </p:tavLst>
                                        </p:anim>
                                      </p:childTnLst>
                                    </p:cTn>
                                  </p:par>
                                  <p:par>
                                    <p:cTn id="143" presetID="2" presetClass="entr" presetSubtype="3" fill="hold" nodeType="withEffect" p14:presetBounceEnd="75000">
                                      <p:stCondLst>
                                        <p:cond delay="10600"/>
                                      </p:stCondLst>
                                      <p:childTnLst>
                                        <p:set>
                                          <p:cBhvr>
                                            <p:cTn id="144" dur="1" fill="hold">
                                              <p:stCondLst>
                                                <p:cond delay="0"/>
                                              </p:stCondLst>
                                            </p:cTn>
                                            <p:tgtEl>
                                              <p:spTgt spid="147"/>
                                            </p:tgtEl>
                                            <p:attrNameLst>
                                              <p:attrName>style.visibility</p:attrName>
                                            </p:attrNameLst>
                                          </p:cBhvr>
                                          <p:to>
                                            <p:strVal val="visible"/>
                                          </p:to>
                                        </p:set>
                                        <p:anim calcmode="lin" valueType="num" p14:bounceEnd="75000">
                                          <p:cBhvr additive="base">
                                            <p:cTn id="145" dur="2000" fill="hold"/>
                                            <p:tgtEl>
                                              <p:spTgt spid="147"/>
                                            </p:tgtEl>
                                            <p:attrNameLst>
                                              <p:attrName>ppt_x</p:attrName>
                                            </p:attrNameLst>
                                          </p:cBhvr>
                                          <p:tavLst>
                                            <p:tav tm="0">
                                              <p:val>
                                                <p:strVal val="1+#ppt_w/2"/>
                                              </p:val>
                                            </p:tav>
                                            <p:tav tm="100000">
                                              <p:val>
                                                <p:strVal val="#ppt_x"/>
                                              </p:val>
                                            </p:tav>
                                          </p:tavLst>
                                        </p:anim>
                                        <p:anim calcmode="lin" valueType="num" p14:bounceEnd="75000">
                                          <p:cBhvr additive="base">
                                            <p:cTn id="146" dur="2000" fill="hold"/>
                                            <p:tgtEl>
                                              <p:spTgt spid="147"/>
                                            </p:tgtEl>
                                            <p:attrNameLst>
                                              <p:attrName>ppt_y</p:attrName>
                                            </p:attrNameLst>
                                          </p:cBhvr>
                                          <p:tavLst>
                                            <p:tav tm="0">
                                              <p:val>
                                                <p:strVal val="0-#ppt_h/2"/>
                                              </p:val>
                                            </p:tav>
                                            <p:tav tm="100000">
                                              <p:val>
                                                <p:strVal val="#ppt_y"/>
                                              </p:val>
                                            </p:tav>
                                          </p:tavLst>
                                        </p:anim>
                                      </p:childTnLst>
                                    </p:cTn>
                                  </p:par>
                                  <p:par>
                                    <p:cTn id="147" presetID="2" presetClass="entr" presetSubtype="3" fill="hold" nodeType="withEffect" p14:presetBounceEnd="75000">
                                      <p:stCondLst>
                                        <p:cond delay="10800"/>
                                      </p:stCondLst>
                                      <p:childTnLst>
                                        <p:set>
                                          <p:cBhvr>
                                            <p:cTn id="148" dur="1" fill="hold">
                                              <p:stCondLst>
                                                <p:cond delay="0"/>
                                              </p:stCondLst>
                                            </p:cTn>
                                            <p:tgtEl>
                                              <p:spTgt spid="149"/>
                                            </p:tgtEl>
                                            <p:attrNameLst>
                                              <p:attrName>style.visibility</p:attrName>
                                            </p:attrNameLst>
                                          </p:cBhvr>
                                          <p:to>
                                            <p:strVal val="visible"/>
                                          </p:to>
                                        </p:set>
                                        <p:anim calcmode="lin" valueType="num" p14:bounceEnd="75000">
                                          <p:cBhvr additive="base">
                                            <p:cTn id="149" dur="2000" fill="hold"/>
                                            <p:tgtEl>
                                              <p:spTgt spid="149"/>
                                            </p:tgtEl>
                                            <p:attrNameLst>
                                              <p:attrName>ppt_x</p:attrName>
                                            </p:attrNameLst>
                                          </p:cBhvr>
                                          <p:tavLst>
                                            <p:tav tm="0">
                                              <p:val>
                                                <p:strVal val="1+#ppt_w/2"/>
                                              </p:val>
                                            </p:tav>
                                            <p:tav tm="100000">
                                              <p:val>
                                                <p:strVal val="#ppt_x"/>
                                              </p:val>
                                            </p:tav>
                                          </p:tavLst>
                                        </p:anim>
                                        <p:anim calcmode="lin" valueType="num" p14:bounceEnd="75000">
                                          <p:cBhvr additive="base">
                                            <p:cTn id="150" dur="2000" fill="hold"/>
                                            <p:tgtEl>
                                              <p:spTgt spid="149"/>
                                            </p:tgtEl>
                                            <p:attrNameLst>
                                              <p:attrName>ppt_y</p:attrName>
                                            </p:attrNameLst>
                                          </p:cBhvr>
                                          <p:tavLst>
                                            <p:tav tm="0">
                                              <p:val>
                                                <p:strVal val="0-#ppt_h/2"/>
                                              </p:val>
                                            </p:tav>
                                            <p:tav tm="100000">
                                              <p:val>
                                                <p:strVal val="#ppt_y"/>
                                              </p:val>
                                            </p:tav>
                                          </p:tavLst>
                                        </p:anim>
                                      </p:childTnLst>
                                    </p:cTn>
                                  </p:par>
                                  <p:par>
                                    <p:cTn id="151" presetID="2" presetClass="entr" presetSubtype="3" fill="hold" nodeType="withEffect" p14:presetBounceEnd="75000">
                                      <p:stCondLst>
                                        <p:cond delay="11000"/>
                                      </p:stCondLst>
                                      <p:childTnLst>
                                        <p:set>
                                          <p:cBhvr>
                                            <p:cTn id="152" dur="1" fill="hold">
                                              <p:stCondLst>
                                                <p:cond delay="0"/>
                                              </p:stCondLst>
                                            </p:cTn>
                                            <p:tgtEl>
                                              <p:spTgt spid="151"/>
                                            </p:tgtEl>
                                            <p:attrNameLst>
                                              <p:attrName>style.visibility</p:attrName>
                                            </p:attrNameLst>
                                          </p:cBhvr>
                                          <p:to>
                                            <p:strVal val="visible"/>
                                          </p:to>
                                        </p:set>
                                        <p:anim calcmode="lin" valueType="num" p14:bounceEnd="75000">
                                          <p:cBhvr additive="base">
                                            <p:cTn id="153" dur="2000" fill="hold"/>
                                            <p:tgtEl>
                                              <p:spTgt spid="151"/>
                                            </p:tgtEl>
                                            <p:attrNameLst>
                                              <p:attrName>ppt_x</p:attrName>
                                            </p:attrNameLst>
                                          </p:cBhvr>
                                          <p:tavLst>
                                            <p:tav tm="0">
                                              <p:val>
                                                <p:strVal val="1+#ppt_w/2"/>
                                              </p:val>
                                            </p:tav>
                                            <p:tav tm="100000">
                                              <p:val>
                                                <p:strVal val="#ppt_x"/>
                                              </p:val>
                                            </p:tav>
                                          </p:tavLst>
                                        </p:anim>
                                        <p:anim calcmode="lin" valueType="num" p14:bounceEnd="75000">
                                          <p:cBhvr additive="base">
                                            <p:cTn id="154" dur="2000" fill="hold"/>
                                            <p:tgtEl>
                                              <p:spTgt spid="151"/>
                                            </p:tgtEl>
                                            <p:attrNameLst>
                                              <p:attrName>ppt_y</p:attrName>
                                            </p:attrNameLst>
                                          </p:cBhvr>
                                          <p:tavLst>
                                            <p:tav tm="0">
                                              <p:val>
                                                <p:strVal val="0-#ppt_h/2"/>
                                              </p:val>
                                            </p:tav>
                                            <p:tav tm="100000">
                                              <p:val>
                                                <p:strVal val="#ppt_y"/>
                                              </p:val>
                                            </p:tav>
                                          </p:tavLst>
                                        </p:anim>
                                      </p:childTnLst>
                                    </p:cTn>
                                  </p:par>
                                  <p:par>
                                    <p:cTn id="155" presetID="2" presetClass="entr" presetSubtype="3" fill="hold" nodeType="withEffect" p14:presetBounceEnd="75000">
                                      <p:stCondLst>
                                        <p:cond delay="11200"/>
                                      </p:stCondLst>
                                      <p:childTnLst>
                                        <p:set>
                                          <p:cBhvr>
                                            <p:cTn id="156" dur="1" fill="hold">
                                              <p:stCondLst>
                                                <p:cond delay="0"/>
                                              </p:stCondLst>
                                            </p:cTn>
                                            <p:tgtEl>
                                              <p:spTgt spid="153"/>
                                            </p:tgtEl>
                                            <p:attrNameLst>
                                              <p:attrName>style.visibility</p:attrName>
                                            </p:attrNameLst>
                                          </p:cBhvr>
                                          <p:to>
                                            <p:strVal val="visible"/>
                                          </p:to>
                                        </p:set>
                                        <p:anim calcmode="lin" valueType="num" p14:bounceEnd="75000">
                                          <p:cBhvr additive="base">
                                            <p:cTn id="157" dur="2000" fill="hold"/>
                                            <p:tgtEl>
                                              <p:spTgt spid="153"/>
                                            </p:tgtEl>
                                            <p:attrNameLst>
                                              <p:attrName>ppt_x</p:attrName>
                                            </p:attrNameLst>
                                          </p:cBhvr>
                                          <p:tavLst>
                                            <p:tav tm="0">
                                              <p:val>
                                                <p:strVal val="1+#ppt_w/2"/>
                                              </p:val>
                                            </p:tav>
                                            <p:tav tm="100000">
                                              <p:val>
                                                <p:strVal val="#ppt_x"/>
                                              </p:val>
                                            </p:tav>
                                          </p:tavLst>
                                        </p:anim>
                                        <p:anim calcmode="lin" valueType="num" p14:bounceEnd="75000">
                                          <p:cBhvr additive="base">
                                            <p:cTn id="158" dur="2000" fill="hold"/>
                                            <p:tgtEl>
                                              <p:spTgt spid="153"/>
                                            </p:tgtEl>
                                            <p:attrNameLst>
                                              <p:attrName>ppt_y</p:attrName>
                                            </p:attrNameLst>
                                          </p:cBhvr>
                                          <p:tavLst>
                                            <p:tav tm="0">
                                              <p:val>
                                                <p:strVal val="0-#ppt_h/2"/>
                                              </p:val>
                                            </p:tav>
                                            <p:tav tm="100000">
                                              <p:val>
                                                <p:strVal val="#ppt_y"/>
                                              </p:val>
                                            </p:tav>
                                          </p:tavLst>
                                        </p:anim>
                                      </p:childTnLst>
                                    </p:cTn>
                                  </p:par>
                                  <p:par>
                                    <p:cTn id="159" presetID="2" presetClass="entr" presetSubtype="3" fill="hold" nodeType="withEffect" p14:presetBounceEnd="75000">
                                      <p:stCondLst>
                                        <p:cond delay="11400"/>
                                      </p:stCondLst>
                                      <p:childTnLst>
                                        <p:set>
                                          <p:cBhvr>
                                            <p:cTn id="160" dur="1" fill="hold">
                                              <p:stCondLst>
                                                <p:cond delay="0"/>
                                              </p:stCondLst>
                                            </p:cTn>
                                            <p:tgtEl>
                                              <p:spTgt spid="155"/>
                                            </p:tgtEl>
                                            <p:attrNameLst>
                                              <p:attrName>style.visibility</p:attrName>
                                            </p:attrNameLst>
                                          </p:cBhvr>
                                          <p:to>
                                            <p:strVal val="visible"/>
                                          </p:to>
                                        </p:set>
                                        <p:anim calcmode="lin" valueType="num" p14:bounceEnd="75000">
                                          <p:cBhvr additive="base">
                                            <p:cTn id="161" dur="2000" fill="hold"/>
                                            <p:tgtEl>
                                              <p:spTgt spid="155"/>
                                            </p:tgtEl>
                                            <p:attrNameLst>
                                              <p:attrName>ppt_x</p:attrName>
                                            </p:attrNameLst>
                                          </p:cBhvr>
                                          <p:tavLst>
                                            <p:tav tm="0">
                                              <p:val>
                                                <p:strVal val="1+#ppt_w/2"/>
                                              </p:val>
                                            </p:tav>
                                            <p:tav tm="100000">
                                              <p:val>
                                                <p:strVal val="#ppt_x"/>
                                              </p:val>
                                            </p:tav>
                                          </p:tavLst>
                                        </p:anim>
                                        <p:anim calcmode="lin" valueType="num" p14:bounceEnd="75000">
                                          <p:cBhvr additive="base">
                                            <p:cTn id="162" dur="2000" fill="hold"/>
                                            <p:tgtEl>
                                              <p:spTgt spid="155"/>
                                            </p:tgtEl>
                                            <p:attrNameLst>
                                              <p:attrName>ppt_y</p:attrName>
                                            </p:attrNameLst>
                                          </p:cBhvr>
                                          <p:tavLst>
                                            <p:tav tm="0">
                                              <p:val>
                                                <p:strVal val="0-#ppt_h/2"/>
                                              </p:val>
                                            </p:tav>
                                            <p:tav tm="100000">
                                              <p:val>
                                                <p:strVal val="#ppt_y"/>
                                              </p:val>
                                            </p:tav>
                                          </p:tavLst>
                                        </p:anim>
                                      </p:childTnLst>
                                    </p:cTn>
                                  </p:par>
                                  <p:par>
                                    <p:cTn id="163" presetID="2" presetClass="entr" presetSubtype="3" fill="hold" nodeType="withEffect" p14:presetBounceEnd="75000">
                                      <p:stCondLst>
                                        <p:cond delay="11600"/>
                                      </p:stCondLst>
                                      <p:childTnLst>
                                        <p:set>
                                          <p:cBhvr>
                                            <p:cTn id="164" dur="1" fill="hold">
                                              <p:stCondLst>
                                                <p:cond delay="0"/>
                                              </p:stCondLst>
                                            </p:cTn>
                                            <p:tgtEl>
                                              <p:spTgt spid="157"/>
                                            </p:tgtEl>
                                            <p:attrNameLst>
                                              <p:attrName>style.visibility</p:attrName>
                                            </p:attrNameLst>
                                          </p:cBhvr>
                                          <p:to>
                                            <p:strVal val="visible"/>
                                          </p:to>
                                        </p:set>
                                        <p:anim calcmode="lin" valueType="num" p14:bounceEnd="75000">
                                          <p:cBhvr additive="base">
                                            <p:cTn id="165" dur="2000" fill="hold"/>
                                            <p:tgtEl>
                                              <p:spTgt spid="157"/>
                                            </p:tgtEl>
                                            <p:attrNameLst>
                                              <p:attrName>ppt_x</p:attrName>
                                            </p:attrNameLst>
                                          </p:cBhvr>
                                          <p:tavLst>
                                            <p:tav tm="0">
                                              <p:val>
                                                <p:strVal val="1+#ppt_w/2"/>
                                              </p:val>
                                            </p:tav>
                                            <p:tav tm="100000">
                                              <p:val>
                                                <p:strVal val="#ppt_x"/>
                                              </p:val>
                                            </p:tav>
                                          </p:tavLst>
                                        </p:anim>
                                        <p:anim calcmode="lin" valueType="num" p14:bounceEnd="75000">
                                          <p:cBhvr additive="base">
                                            <p:cTn id="166" dur="2000" fill="hold"/>
                                            <p:tgtEl>
                                              <p:spTgt spid="157"/>
                                            </p:tgtEl>
                                            <p:attrNameLst>
                                              <p:attrName>ppt_y</p:attrName>
                                            </p:attrNameLst>
                                          </p:cBhvr>
                                          <p:tavLst>
                                            <p:tav tm="0">
                                              <p:val>
                                                <p:strVal val="0-#ppt_h/2"/>
                                              </p:val>
                                            </p:tav>
                                            <p:tav tm="100000">
                                              <p:val>
                                                <p:strVal val="#ppt_y"/>
                                              </p:val>
                                            </p:tav>
                                          </p:tavLst>
                                        </p:anim>
                                      </p:childTnLst>
                                    </p:cTn>
                                  </p:par>
                                  <p:par>
                                    <p:cTn id="167" presetID="2" presetClass="entr" presetSubtype="3" fill="hold" nodeType="withEffect" p14:presetBounceEnd="75000">
                                      <p:stCondLst>
                                        <p:cond delay="11800"/>
                                      </p:stCondLst>
                                      <p:childTnLst>
                                        <p:set>
                                          <p:cBhvr>
                                            <p:cTn id="168" dur="1" fill="hold">
                                              <p:stCondLst>
                                                <p:cond delay="0"/>
                                              </p:stCondLst>
                                            </p:cTn>
                                            <p:tgtEl>
                                              <p:spTgt spid="159"/>
                                            </p:tgtEl>
                                            <p:attrNameLst>
                                              <p:attrName>style.visibility</p:attrName>
                                            </p:attrNameLst>
                                          </p:cBhvr>
                                          <p:to>
                                            <p:strVal val="visible"/>
                                          </p:to>
                                        </p:set>
                                        <p:anim calcmode="lin" valueType="num" p14:bounceEnd="75000">
                                          <p:cBhvr additive="base">
                                            <p:cTn id="169" dur="2000" fill="hold"/>
                                            <p:tgtEl>
                                              <p:spTgt spid="159"/>
                                            </p:tgtEl>
                                            <p:attrNameLst>
                                              <p:attrName>ppt_x</p:attrName>
                                            </p:attrNameLst>
                                          </p:cBhvr>
                                          <p:tavLst>
                                            <p:tav tm="0">
                                              <p:val>
                                                <p:strVal val="1+#ppt_w/2"/>
                                              </p:val>
                                            </p:tav>
                                            <p:tav tm="100000">
                                              <p:val>
                                                <p:strVal val="#ppt_x"/>
                                              </p:val>
                                            </p:tav>
                                          </p:tavLst>
                                        </p:anim>
                                        <p:anim calcmode="lin" valueType="num" p14:bounceEnd="75000">
                                          <p:cBhvr additive="base">
                                            <p:cTn id="170" dur="2000" fill="hold"/>
                                            <p:tgtEl>
                                              <p:spTgt spid="159"/>
                                            </p:tgtEl>
                                            <p:attrNameLst>
                                              <p:attrName>ppt_y</p:attrName>
                                            </p:attrNameLst>
                                          </p:cBhvr>
                                          <p:tavLst>
                                            <p:tav tm="0">
                                              <p:val>
                                                <p:strVal val="0-#ppt_h/2"/>
                                              </p:val>
                                            </p:tav>
                                            <p:tav tm="100000">
                                              <p:val>
                                                <p:strVal val="#ppt_y"/>
                                              </p:val>
                                            </p:tav>
                                          </p:tavLst>
                                        </p:anim>
                                      </p:childTnLst>
                                    </p:cTn>
                                  </p:par>
                                  <p:par>
                                    <p:cTn id="171" presetID="2" presetClass="entr" presetSubtype="3" fill="hold" nodeType="withEffect" p14:presetBounceEnd="75000">
                                      <p:stCondLst>
                                        <p:cond delay="12000"/>
                                      </p:stCondLst>
                                      <p:childTnLst>
                                        <p:set>
                                          <p:cBhvr>
                                            <p:cTn id="172" dur="1" fill="hold">
                                              <p:stCondLst>
                                                <p:cond delay="0"/>
                                              </p:stCondLst>
                                            </p:cTn>
                                            <p:tgtEl>
                                              <p:spTgt spid="161"/>
                                            </p:tgtEl>
                                            <p:attrNameLst>
                                              <p:attrName>style.visibility</p:attrName>
                                            </p:attrNameLst>
                                          </p:cBhvr>
                                          <p:to>
                                            <p:strVal val="visible"/>
                                          </p:to>
                                        </p:set>
                                        <p:anim calcmode="lin" valueType="num" p14:bounceEnd="75000">
                                          <p:cBhvr additive="base">
                                            <p:cTn id="173" dur="2000" fill="hold"/>
                                            <p:tgtEl>
                                              <p:spTgt spid="161"/>
                                            </p:tgtEl>
                                            <p:attrNameLst>
                                              <p:attrName>ppt_x</p:attrName>
                                            </p:attrNameLst>
                                          </p:cBhvr>
                                          <p:tavLst>
                                            <p:tav tm="0">
                                              <p:val>
                                                <p:strVal val="1+#ppt_w/2"/>
                                              </p:val>
                                            </p:tav>
                                            <p:tav tm="100000">
                                              <p:val>
                                                <p:strVal val="#ppt_x"/>
                                              </p:val>
                                            </p:tav>
                                          </p:tavLst>
                                        </p:anim>
                                        <p:anim calcmode="lin" valueType="num" p14:bounceEnd="75000">
                                          <p:cBhvr additive="base">
                                            <p:cTn id="174" dur="2000" fill="hold"/>
                                            <p:tgtEl>
                                              <p:spTgt spid="161"/>
                                            </p:tgtEl>
                                            <p:attrNameLst>
                                              <p:attrName>ppt_y</p:attrName>
                                            </p:attrNameLst>
                                          </p:cBhvr>
                                          <p:tavLst>
                                            <p:tav tm="0">
                                              <p:val>
                                                <p:strVal val="0-#ppt_h/2"/>
                                              </p:val>
                                            </p:tav>
                                            <p:tav tm="100000">
                                              <p:val>
                                                <p:strVal val="#ppt_y"/>
                                              </p:val>
                                            </p:tav>
                                          </p:tavLst>
                                        </p:anim>
                                      </p:childTnLst>
                                    </p:cTn>
                                  </p:par>
                                  <p:par>
                                    <p:cTn id="175" presetID="2" presetClass="entr" presetSubtype="3" fill="hold" nodeType="withEffect" p14:presetBounceEnd="75000">
                                      <p:stCondLst>
                                        <p:cond delay="12200"/>
                                      </p:stCondLst>
                                      <p:childTnLst>
                                        <p:set>
                                          <p:cBhvr>
                                            <p:cTn id="176" dur="1" fill="hold">
                                              <p:stCondLst>
                                                <p:cond delay="0"/>
                                              </p:stCondLst>
                                            </p:cTn>
                                            <p:tgtEl>
                                              <p:spTgt spid="163"/>
                                            </p:tgtEl>
                                            <p:attrNameLst>
                                              <p:attrName>style.visibility</p:attrName>
                                            </p:attrNameLst>
                                          </p:cBhvr>
                                          <p:to>
                                            <p:strVal val="visible"/>
                                          </p:to>
                                        </p:set>
                                        <p:anim calcmode="lin" valueType="num" p14:bounceEnd="75000">
                                          <p:cBhvr additive="base">
                                            <p:cTn id="177" dur="2000" fill="hold"/>
                                            <p:tgtEl>
                                              <p:spTgt spid="163"/>
                                            </p:tgtEl>
                                            <p:attrNameLst>
                                              <p:attrName>ppt_x</p:attrName>
                                            </p:attrNameLst>
                                          </p:cBhvr>
                                          <p:tavLst>
                                            <p:tav tm="0">
                                              <p:val>
                                                <p:strVal val="1+#ppt_w/2"/>
                                              </p:val>
                                            </p:tav>
                                            <p:tav tm="100000">
                                              <p:val>
                                                <p:strVal val="#ppt_x"/>
                                              </p:val>
                                            </p:tav>
                                          </p:tavLst>
                                        </p:anim>
                                        <p:anim calcmode="lin" valueType="num" p14:bounceEnd="75000">
                                          <p:cBhvr additive="base">
                                            <p:cTn id="178" dur="2000" fill="hold"/>
                                            <p:tgtEl>
                                              <p:spTgt spid="163"/>
                                            </p:tgtEl>
                                            <p:attrNameLst>
                                              <p:attrName>ppt_y</p:attrName>
                                            </p:attrNameLst>
                                          </p:cBhvr>
                                          <p:tavLst>
                                            <p:tav tm="0">
                                              <p:val>
                                                <p:strVal val="0-#ppt_h/2"/>
                                              </p:val>
                                            </p:tav>
                                            <p:tav tm="100000">
                                              <p:val>
                                                <p:strVal val="#ppt_y"/>
                                              </p:val>
                                            </p:tav>
                                          </p:tavLst>
                                        </p:anim>
                                      </p:childTnLst>
                                    </p:cTn>
                                  </p:par>
                                  <p:par>
                                    <p:cTn id="179" presetID="2" presetClass="entr" presetSubtype="8" fill="hold" nodeType="withEffect" p14:presetBounceEnd="75000">
                                      <p:stCondLst>
                                        <p:cond delay="4500"/>
                                      </p:stCondLst>
                                      <p:childTnLst>
                                        <p:set>
                                          <p:cBhvr>
                                            <p:cTn id="180" dur="1" fill="hold">
                                              <p:stCondLst>
                                                <p:cond delay="0"/>
                                              </p:stCondLst>
                                            </p:cTn>
                                            <p:tgtEl>
                                              <p:spTgt spid="97"/>
                                            </p:tgtEl>
                                            <p:attrNameLst>
                                              <p:attrName>style.visibility</p:attrName>
                                            </p:attrNameLst>
                                          </p:cBhvr>
                                          <p:to>
                                            <p:strVal val="visible"/>
                                          </p:to>
                                        </p:set>
                                        <p:anim calcmode="lin" valueType="num" p14:bounceEnd="75000">
                                          <p:cBhvr additive="base">
                                            <p:cTn id="181" dur="2000" fill="hold"/>
                                            <p:tgtEl>
                                              <p:spTgt spid="97"/>
                                            </p:tgtEl>
                                            <p:attrNameLst>
                                              <p:attrName>ppt_x</p:attrName>
                                            </p:attrNameLst>
                                          </p:cBhvr>
                                          <p:tavLst>
                                            <p:tav tm="0">
                                              <p:val>
                                                <p:strVal val="0-#ppt_w/2"/>
                                              </p:val>
                                            </p:tav>
                                            <p:tav tm="100000">
                                              <p:val>
                                                <p:strVal val="#ppt_x"/>
                                              </p:val>
                                            </p:tav>
                                          </p:tavLst>
                                        </p:anim>
                                        <p:anim calcmode="lin" valueType="num" p14:bounceEnd="75000">
                                          <p:cBhvr additive="base">
                                            <p:cTn id="182" dur="2000" fill="hold"/>
                                            <p:tgtEl>
                                              <p:spTgt spid="97"/>
                                            </p:tgtEl>
                                            <p:attrNameLst>
                                              <p:attrName>ppt_y</p:attrName>
                                            </p:attrNameLst>
                                          </p:cBhvr>
                                          <p:tavLst>
                                            <p:tav tm="0">
                                              <p:val>
                                                <p:strVal val="#ppt_y"/>
                                              </p:val>
                                            </p:tav>
                                            <p:tav tm="100000">
                                              <p:val>
                                                <p:strVal val="#ppt_y"/>
                                              </p:val>
                                            </p:tav>
                                          </p:tavLst>
                                        </p:anim>
                                      </p:childTnLst>
                                    </p:cTn>
                                  </p:par>
                                  <p:par>
                                    <p:cTn id="183" presetID="22" presetClass="entr" presetSubtype="1" fill="hold" nodeType="withEffect">
                                      <p:stCondLst>
                                        <p:cond delay="8500"/>
                                      </p:stCondLst>
                                      <p:childTnLst>
                                        <p:set>
                                          <p:cBhvr>
                                            <p:cTn id="184" dur="1" fill="hold">
                                              <p:stCondLst>
                                                <p:cond delay="0"/>
                                              </p:stCondLst>
                                            </p:cTn>
                                            <p:tgtEl>
                                              <p:spTgt spid="39"/>
                                            </p:tgtEl>
                                            <p:attrNameLst>
                                              <p:attrName>style.visibility</p:attrName>
                                            </p:attrNameLst>
                                          </p:cBhvr>
                                          <p:to>
                                            <p:strVal val="visible"/>
                                          </p:to>
                                        </p:set>
                                        <p:animEffect transition="in" filter="wipe(up)">
                                          <p:cBhvr>
                                            <p:cTn id="185" dur="700"/>
                                            <p:tgtEl>
                                              <p:spTgt spid="39"/>
                                            </p:tgtEl>
                                          </p:cBhvr>
                                        </p:animEffect>
                                      </p:childTnLst>
                                    </p:cTn>
                                  </p:par>
                                  <p:par>
                                    <p:cTn id="186" presetID="22" presetClass="entr" presetSubtype="1" fill="hold" nodeType="withEffect">
                                      <p:stCondLst>
                                        <p:cond delay="8500"/>
                                      </p:stCondLst>
                                      <p:childTnLst>
                                        <p:set>
                                          <p:cBhvr>
                                            <p:cTn id="187" dur="1" fill="hold">
                                              <p:stCondLst>
                                                <p:cond delay="0"/>
                                              </p:stCondLst>
                                            </p:cTn>
                                            <p:tgtEl>
                                              <p:spTgt spid="43"/>
                                            </p:tgtEl>
                                            <p:attrNameLst>
                                              <p:attrName>style.visibility</p:attrName>
                                            </p:attrNameLst>
                                          </p:cBhvr>
                                          <p:to>
                                            <p:strVal val="visible"/>
                                          </p:to>
                                        </p:set>
                                        <p:animEffect transition="in" filter="wipe(up)">
                                          <p:cBhvr>
                                            <p:cTn id="188" dur="700"/>
                                            <p:tgtEl>
                                              <p:spTgt spid="43"/>
                                            </p:tgtEl>
                                          </p:cBhvr>
                                        </p:animEffect>
                                      </p:childTnLst>
                                    </p:cTn>
                                  </p:par>
                                  <p:par>
                                    <p:cTn id="189" presetID="22" presetClass="entr" presetSubtype="1" fill="hold" nodeType="withEffect">
                                      <p:stCondLst>
                                        <p:cond delay="8500"/>
                                      </p:stCondLst>
                                      <p:childTnLst>
                                        <p:set>
                                          <p:cBhvr>
                                            <p:cTn id="190" dur="1" fill="hold">
                                              <p:stCondLst>
                                                <p:cond delay="0"/>
                                              </p:stCondLst>
                                            </p:cTn>
                                            <p:tgtEl>
                                              <p:spTgt spid="74"/>
                                            </p:tgtEl>
                                            <p:attrNameLst>
                                              <p:attrName>style.visibility</p:attrName>
                                            </p:attrNameLst>
                                          </p:cBhvr>
                                          <p:to>
                                            <p:strVal val="visible"/>
                                          </p:to>
                                        </p:set>
                                        <p:animEffect transition="in" filter="wipe(up)">
                                          <p:cBhvr>
                                            <p:cTn id="191" dur="700"/>
                                            <p:tgtEl>
                                              <p:spTgt spid="74"/>
                                            </p:tgtEl>
                                          </p:cBhvr>
                                        </p:animEffect>
                                      </p:childTnLst>
                                    </p:cTn>
                                  </p:par>
                                  <p:par>
                                    <p:cTn id="192" presetID="22" presetClass="entr" presetSubtype="1" fill="hold" nodeType="withEffect">
                                      <p:stCondLst>
                                        <p:cond delay="8500"/>
                                      </p:stCondLst>
                                      <p:childTnLst>
                                        <p:set>
                                          <p:cBhvr>
                                            <p:cTn id="193" dur="1" fill="hold">
                                              <p:stCondLst>
                                                <p:cond delay="0"/>
                                              </p:stCondLst>
                                            </p:cTn>
                                            <p:tgtEl>
                                              <p:spTgt spid="66"/>
                                            </p:tgtEl>
                                            <p:attrNameLst>
                                              <p:attrName>style.visibility</p:attrName>
                                            </p:attrNameLst>
                                          </p:cBhvr>
                                          <p:to>
                                            <p:strVal val="visible"/>
                                          </p:to>
                                        </p:set>
                                        <p:animEffect transition="in" filter="wipe(up)">
                                          <p:cBhvr>
                                            <p:cTn id="194" dur="700"/>
                                            <p:tgtEl>
                                              <p:spTgt spid="66"/>
                                            </p:tgtEl>
                                          </p:cBhvr>
                                        </p:animEffect>
                                      </p:childTnLst>
                                    </p:cTn>
                                  </p:par>
                                  <p:par>
                                    <p:cTn id="195" presetID="22" presetClass="entr" presetSubtype="1" fill="hold" nodeType="withEffect">
                                      <p:stCondLst>
                                        <p:cond delay="8500"/>
                                      </p:stCondLst>
                                      <p:childTnLst>
                                        <p:set>
                                          <p:cBhvr>
                                            <p:cTn id="196" dur="1" fill="hold">
                                              <p:stCondLst>
                                                <p:cond delay="0"/>
                                              </p:stCondLst>
                                            </p:cTn>
                                            <p:tgtEl>
                                              <p:spTgt spid="49"/>
                                            </p:tgtEl>
                                            <p:attrNameLst>
                                              <p:attrName>style.visibility</p:attrName>
                                            </p:attrNameLst>
                                          </p:cBhvr>
                                          <p:to>
                                            <p:strVal val="visible"/>
                                          </p:to>
                                        </p:set>
                                        <p:animEffect transition="in" filter="wipe(up)">
                                          <p:cBhvr>
                                            <p:cTn id="197" dur="700"/>
                                            <p:tgtEl>
                                              <p:spTgt spid="49"/>
                                            </p:tgtEl>
                                          </p:cBhvr>
                                        </p:animEffect>
                                      </p:childTnLst>
                                    </p:cTn>
                                  </p:par>
                                  <p:par>
                                    <p:cTn id="198" presetID="22" presetClass="entr" presetSubtype="1" fill="hold" nodeType="withEffect">
                                      <p:stCondLst>
                                        <p:cond delay="9000"/>
                                      </p:stCondLst>
                                      <p:childTnLst>
                                        <p:set>
                                          <p:cBhvr>
                                            <p:cTn id="199" dur="1" fill="hold">
                                              <p:stCondLst>
                                                <p:cond delay="0"/>
                                              </p:stCondLst>
                                            </p:cTn>
                                            <p:tgtEl>
                                              <p:spTgt spid="91"/>
                                            </p:tgtEl>
                                            <p:attrNameLst>
                                              <p:attrName>style.visibility</p:attrName>
                                            </p:attrNameLst>
                                          </p:cBhvr>
                                          <p:to>
                                            <p:strVal val="visible"/>
                                          </p:to>
                                        </p:set>
                                        <p:animEffect transition="in" filter="wipe(up)">
                                          <p:cBhvr>
                                            <p:cTn id="200" dur="1000"/>
                                            <p:tgtEl>
                                              <p:spTgt spid="91"/>
                                            </p:tgtEl>
                                          </p:cBhvr>
                                        </p:animEffect>
                                      </p:childTnLst>
                                    </p:cTn>
                                  </p:par>
                                  <p:par>
                                    <p:cTn id="201" presetID="22" presetClass="entr" presetSubtype="1" fill="hold" nodeType="withEffect">
                                      <p:stCondLst>
                                        <p:cond delay="9000"/>
                                      </p:stCondLst>
                                      <p:childTnLst>
                                        <p:set>
                                          <p:cBhvr>
                                            <p:cTn id="202" dur="1" fill="hold">
                                              <p:stCondLst>
                                                <p:cond delay="0"/>
                                              </p:stCondLst>
                                            </p:cTn>
                                            <p:tgtEl>
                                              <p:spTgt spid="93"/>
                                            </p:tgtEl>
                                            <p:attrNameLst>
                                              <p:attrName>style.visibility</p:attrName>
                                            </p:attrNameLst>
                                          </p:cBhvr>
                                          <p:to>
                                            <p:strVal val="visible"/>
                                          </p:to>
                                        </p:set>
                                        <p:animEffect transition="in" filter="wipe(up)">
                                          <p:cBhvr>
                                            <p:cTn id="203" dur="1000"/>
                                            <p:tgtEl>
                                              <p:spTgt spid="93"/>
                                            </p:tgtEl>
                                          </p:cBhvr>
                                        </p:animEffect>
                                      </p:childTnLst>
                                    </p:cTn>
                                  </p:par>
                                  <p:par>
                                    <p:cTn id="204" presetID="22" presetClass="entr" presetSubtype="1" fill="hold" nodeType="withEffect">
                                      <p:stCondLst>
                                        <p:cond delay="9000"/>
                                      </p:stCondLst>
                                      <p:childTnLst>
                                        <p:set>
                                          <p:cBhvr>
                                            <p:cTn id="205" dur="1" fill="hold">
                                              <p:stCondLst>
                                                <p:cond delay="0"/>
                                              </p:stCondLst>
                                            </p:cTn>
                                            <p:tgtEl>
                                              <p:spTgt spid="88"/>
                                            </p:tgtEl>
                                            <p:attrNameLst>
                                              <p:attrName>style.visibility</p:attrName>
                                            </p:attrNameLst>
                                          </p:cBhvr>
                                          <p:to>
                                            <p:strVal val="visible"/>
                                          </p:to>
                                        </p:set>
                                        <p:animEffect transition="in" filter="wipe(up)">
                                          <p:cBhvr>
                                            <p:cTn id="206" dur="1000"/>
                                            <p:tgtEl>
                                              <p:spTgt spid="88"/>
                                            </p:tgtEl>
                                          </p:cBhvr>
                                        </p:animEffect>
                                      </p:childTnLst>
                                    </p:cTn>
                                  </p:par>
                                  <p:par>
                                    <p:cTn id="207" presetID="22" presetClass="entr" presetSubtype="1" fill="hold" nodeType="withEffect">
                                      <p:stCondLst>
                                        <p:cond delay="9000"/>
                                      </p:stCondLst>
                                      <p:childTnLst>
                                        <p:set>
                                          <p:cBhvr>
                                            <p:cTn id="208" dur="1" fill="hold">
                                              <p:stCondLst>
                                                <p:cond delay="0"/>
                                              </p:stCondLst>
                                            </p:cTn>
                                            <p:tgtEl>
                                              <p:spTgt spid="95"/>
                                            </p:tgtEl>
                                            <p:attrNameLst>
                                              <p:attrName>style.visibility</p:attrName>
                                            </p:attrNameLst>
                                          </p:cBhvr>
                                          <p:to>
                                            <p:strVal val="visible"/>
                                          </p:to>
                                        </p:set>
                                        <p:animEffect transition="in" filter="wipe(up)">
                                          <p:cBhvr>
                                            <p:cTn id="209" dur="1000"/>
                                            <p:tgtEl>
                                              <p:spTgt spid="95"/>
                                            </p:tgtEl>
                                          </p:cBhvr>
                                        </p:animEffect>
                                      </p:childTnLst>
                                    </p:cTn>
                                  </p:par>
                                  <p:par>
                                    <p:cTn id="210" presetID="22" presetClass="entr" presetSubtype="1" fill="hold" nodeType="withEffect">
                                      <p:stCondLst>
                                        <p:cond delay="12200"/>
                                      </p:stCondLst>
                                      <p:childTnLst>
                                        <p:set>
                                          <p:cBhvr>
                                            <p:cTn id="211" dur="1" fill="hold">
                                              <p:stCondLst>
                                                <p:cond delay="0"/>
                                              </p:stCondLst>
                                            </p:cTn>
                                            <p:tgtEl>
                                              <p:spTgt spid="84"/>
                                            </p:tgtEl>
                                            <p:attrNameLst>
                                              <p:attrName>style.visibility</p:attrName>
                                            </p:attrNameLst>
                                          </p:cBhvr>
                                          <p:to>
                                            <p:strVal val="visible"/>
                                          </p:to>
                                        </p:set>
                                        <p:animEffect transition="in" filter="wipe(up)">
                                          <p:cBhvr>
                                            <p:cTn id="212" dur="1000"/>
                                            <p:tgtEl>
                                              <p:spTgt spid="84"/>
                                            </p:tgtEl>
                                          </p:cBhvr>
                                        </p:animEffect>
                                      </p:childTnLst>
                                    </p:cTn>
                                  </p:par>
                                  <p:par>
                                    <p:cTn id="213" presetID="2" presetClass="entr" presetSubtype="8" fill="hold" nodeType="withEffect" p14:presetBounceEnd="75000">
                                      <p:stCondLst>
                                        <p:cond delay="9200"/>
                                      </p:stCondLst>
                                      <p:childTnLst>
                                        <p:set>
                                          <p:cBhvr>
                                            <p:cTn id="214" dur="1" fill="hold">
                                              <p:stCondLst>
                                                <p:cond delay="0"/>
                                              </p:stCondLst>
                                            </p:cTn>
                                            <p:tgtEl>
                                              <p:spTgt spid="137"/>
                                            </p:tgtEl>
                                            <p:attrNameLst>
                                              <p:attrName>style.visibility</p:attrName>
                                            </p:attrNameLst>
                                          </p:cBhvr>
                                          <p:to>
                                            <p:strVal val="visible"/>
                                          </p:to>
                                        </p:set>
                                        <p:anim calcmode="lin" valueType="num" p14:bounceEnd="75000">
                                          <p:cBhvr additive="base">
                                            <p:cTn id="215" dur="2000" fill="hold"/>
                                            <p:tgtEl>
                                              <p:spTgt spid="137"/>
                                            </p:tgtEl>
                                            <p:attrNameLst>
                                              <p:attrName>ppt_x</p:attrName>
                                            </p:attrNameLst>
                                          </p:cBhvr>
                                          <p:tavLst>
                                            <p:tav tm="0">
                                              <p:val>
                                                <p:strVal val="0-#ppt_w/2"/>
                                              </p:val>
                                            </p:tav>
                                            <p:tav tm="100000">
                                              <p:val>
                                                <p:strVal val="#ppt_x"/>
                                              </p:val>
                                            </p:tav>
                                          </p:tavLst>
                                        </p:anim>
                                        <p:anim calcmode="lin" valueType="num" p14:bounceEnd="75000">
                                          <p:cBhvr additive="base">
                                            <p:cTn id="216" dur="2000" fill="hold"/>
                                            <p:tgtEl>
                                              <p:spTgt spid="137"/>
                                            </p:tgtEl>
                                            <p:attrNameLst>
                                              <p:attrName>ppt_y</p:attrName>
                                            </p:attrNameLst>
                                          </p:cBhvr>
                                          <p:tavLst>
                                            <p:tav tm="0">
                                              <p:val>
                                                <p:strVal val="#ppt_y"/>
                                              </p:val>
                                            </p:tav>
                                            <p:tav tm="100000">
                                              <p:val>
                                                <p:strVal val="#ppt_y"/>
                                              </p:val>
                                            </p:tav>
                                          </p:tavLst>
                                        </p:anim>
                                      </p:childTnLst>
                                    </p:cTn>
                                  </p:par>
                                  <p:par>
                                    <p:cTn id="217" presetID="22" presetClass="entr" presetSubtype="4" fill="hold" nodeType="withEffect">
                                      <p:stCondLst>
                                        <p:cond delay="15000"/>
                                      </p:stCondLst>
                                      <p:childTnLst>
                                        <p:set>
                                          <p:cBhvr>
                                            <p:cTn id="218" dur="1" fill="hold">
                                              <p:stCondLst>
                                                <p:cond delay="0"/>
                                              </p:stCondLst>
                                            </p:cTn>
                                            <p:tgtEl>
                                              <p:spTgt spid="184"/>
                                            </p:tgtEl>
                                            <p:attrNameLst>
                                              <p:attrName>style.visibility</p:attrName>
                                            </p:attrNameLst>
                                          </p:cBhvr>
                                          <p:to>
                                            <p:strVal val="visible"/>
                                          </p:to>
                                        </p:set>
                                        <p:animEffect transition="in" filter="wipe(down)">
                                          <p:cBhvr>
                                            <p:cTn id="219" dur="1000"/>
                                            <p:tgtEl>
                                              <p:spTgt spid="184"/>
                                            </p:tgtEl>
                                          </p:cBhvr>
                                        </p:animEffect>
                                      </p:childTnLst>
                                    </p:cTn>
                                  </p:par>
                                  <p:par>
                                    <p:cTn id="220" presetID="26" presetClass="entr" presetSubtype="0" fill="hold" nodeType="withEffect">
                                      <p:stCondLst>
                                        <p:cond delay="7000"/>
                                      </p:stCondLst>
                                      <p:childTnLst>
                                        <p:set>
                                          <p:cBhvr>
                                            <p:cTn id="221" dur="1" fill="hold">
                                              <p:stCondLst>
                                                <p:cond delay="0"/>
                                              </p:stCondLst>
                                            </p:cTn>
                                            <p:tgtEl>
                                              <p:spTgt spid="181"/>
                                            </p:tgtEl>
                                            <p:attrNameLst>
                                              <p:attrName>style.visibility</p:attrName>
                                            </p:attrNameLst>
                                          </p:cBhvr>
                                          <p:to>
                                            <p:strVal val="visible"/>
                                          </p:to>
                                        </p:set>
                                        <p:animEffect transition="in" filter="wipe(down)">
                                          <p:cBhvr>
                                            <p:cTn id="222" dur="580">
                                              <p:stCondLst>
                                                <p:cond delay="0"/>
                                              </p:stCondLst>
                                            </p:cTn>
                                            <p:tgtEl>
                                              <p:spTgt spid="181"/>
                                            </p:tgtEl>
                                          </p:cBhvr>
                                        </p:animEffect>
                                        <p:anim calcmode="lin" valueType="num">
                                          <p:cBhvr>
                                            <p:cTn id="223" dur="1822" tmFilter="0,0; 0.14,0.36; 0.43,0.73; 0.71,0.91; 1.0,1.0">
                                              <p:stCondLst>
                                                <p:cond delay="0"/>
                                              </p:stCondLst>
                                            </p:cTn>
                                            <p:tgtEl>
                                              <p:spTgt spid="181"/>
                                            </p:tgtEl>
                                            <p:attrNameLst>
                                              <p:attrName>ppt_x</p:attrName>
                                            </p:attrNameLst>
                                          </p:cBhvr>
                                          <p:tavLst>
                                            <p:tav tm="0">
                                              <p:val>
                                                <p:strVal val="#ppt_x-0.25"/>
                                              </p:val>
                                            </p:tav>
                                            <p:tav tm="100000">
                                              <p:val>
                                                <p:strVal val="#ppt_x"/>
                                              </p:val>
                                            </p:tav>
                                          </p:tavLst>
                                        </p:anim>
                                        <p:anim calcmode="lin" valueType="num">
                                          <p:cBhvr>
                                            <p:cTn id="224" dur="664" tmFilter="0.0,0.0; 0.25,0.07; 0.50,0.2; 0.75,0.467; 1.0,1.0">
                                              <p:stCondLst>
                                                <p:cond delay="0"/>
                                              </p:stCondLst>
                                            </p:cTn>
                                            <p:tgtEl>
                                              <p:spTgt spid="181"/>
                                            </p:tgtEl>
                                            <p:attrNameLst>
                                              <p:attrName>ppt_y</p:attrName>
                                            </p:attrNameLst>
                                          </p:cBhvr>
                                          <p:tavLst>
                                            <p:tav tm="0" fmla="#ppt_y-sin(pi*$)/3">
                                              <p:val>
                                                <p:fltVal val="0.5"/>
                                              </p:val>
                                            </p:tav>
                                            <p:tav tm="100000">
                                              <p:val>
                                                <p:fltVal val="1"/>
                                              </p:val>
                                            </p:tav>
                                          </p:tavLst>
                                        </p:anim>
                                        <p:anim calcmode="lin" valueType="num">
                                          <p:cBhvr>
                                            <p:cTn id="225" dur="664" tmFilter="0, 0; 0.125,0.2665; 0.25,0.4; 0.375,0.465; 0.5,0.5;  0.625,0.535; 0.75,0.6; 0.875,0.7335; 1,1">
                                              <p:stCondLst>
                                                <p:cond delay="664"/>
                                              </p:stCondLst>
                                            </p:cTn>
                                            <p:tgtEl>
                                              <p:spTgt spid="181"/>
                                            </p:tgtEl>
                                            <p:attrNameLst>
                                              <p:attrName>ppt_y</p:attrName>
                                            </p:attrNameLst>
                                          </p:cBhvr>
                                          <p:tavLst>
                                            <p:tav tm="0" fmla="#ppt_y-sin(pi*$)/9">
                                              <p:val>
                                                <p:fltVal val="0"/>
                                              </p:val>
                                            </p:tav>
                                            <p:tav tm="100000">
                                              <p:val>
                                                <p:fltVal val="1"/>
                                              </p:val>
                                            </p:tav>
                                          </p:tavLst>
                                        </p:anim>
                                        <p:anim calcmode="lin" valueType="num">
                                          <p:cBhvr>
                                            <p:cTn id="226" dur="332" tmFilter="0, 0; 0.125,0.2665; 0.25,0.4; 0.375,0.465; 0.5,0.5;  0.625,0.535; 0.75,0.6; 0.875,0.7335; 1,1">
                                              <p:stCondLst>
                                                <p:cond delay="1324"/>
                                              </p:stCondLst>
                                            </p:cTn>
                                            <p:tgtEl>
                                              <p:spTgt spid="181"/>
                                            </p:tgtEl>
                                            <p:attrNameLst>
                                              <p:attrName>ppt_y</p:attrName>
                                            </p:attrNameLst>
                                          </p:cBhvr>
                                          <p:tavLst>
                                            <p:tav tm="0" fmla="#ppt_y-sin(pi*$)/27">
                                              <p:val>
                                                <p:fltVal val="0"/>
                                              </p:val>
                                            </p:tav>
                                            <p:tav tm="100000">
                                              <p:val>
                                                <p:fltVal val="1"/>
                                              </p:val>
                                            </p:tav>
                                          </p:tavLst>
                                        </p:anim>
                                        <p:anim calcmode="lin" valueType="num">
                                          <p:cBhvr>
                                            <p:cTn id="227" dur="164" tmFilter="0, 0; 0.125,0.2665; 0.25,0.4; 0.375,0.465; 0.5,0.5;  0.625,0.535; 0.75,0.6; 0.875,0.7335; 1,1">
                                              <p:stCondLst>
                                                <p:cond delay="1656"/>
                                              </p:stCondLst>
                                            </p:cTn>
                                            <p:tgtEl>
                                              <p:spTgt spid="181"/>
                                            </p:tgtEl>
                                            <p:attrNameLst>
                                              <p:attrName>ppt_y</p:attrName>
                                            </p:attrNameLst>
                                          </p:cBhvr>
                                          <p:tavLst>
                                            <p:tav tm="0" fmla="#ppt_y-sin(pi*$)/81">
                                              <p:val>
                                                <p:fltVal val="0"/>
                                              </p:val>
                                            </p:tav>
                                            <p:tav tm="100000">
                                              <p:val>
                                                <p:fltVal val="1"/>
                                              </p:val>
                                            </p:tav>
                                          </p:tavLst>
                                        </p:anim>
                                        <p:animScale>
                                          <p:cBhvr>
                                            <p:cTn id="228" dur="26">
                                              <p:stCondLst>
                                                <p:cond delay="650"/>
                                              </p:stCondLst>
                                            </p:cTn>
                                            <p:tgtEl>
                                              <p:spTgt spid="181"/>
                                            </p:tgtEl>
                                          </p:cBhvr>
                                          <p:to x="100000" y="60000"/>
                                        </p:animScale>
                                        <p:animScale>
                                          <p:cBhvr>
                                            <p:cTn id="229" dur="166" decel="50000">
                                              <p:stCondLst>
                                                <p:cond delay="676"/>
                                              </p:stCondLst>
                                            </p:cTn>
                                            <p:tgtEl>
                                              <p:spTgt spid="181"/>
                                            </p:tgtEl>
                                          </p:cBhvr>
                                          <p:to x="100000" y="100000"/>
                                        </p:animScale>
                                        <p:animScale>
                                          <p:cBhvr>
                                            <p:cTn id="230" dur="26">
                                              <p:stCondLst>
                                                <p:cond delay="1312"/>
                                              </p:stCondLst>
                                            </p:cTn>
                                            <p:tgtEl>
                                              <p:spTgt spid="181"/>
                                            </p:tgtEl>
                                          </p:cBhvr>
                                          <p:to x="100000" y="80000"/>
                                        </p:animScale>
                                        <p:animScale>
                                          <p:cBhvr>
                                            <p:cTn id="231" dur="166" decel="50000">
                                              <p:stCondLst>
                                                <p:cond delay="1338"/>
                                              </p:stCondLst>
                                            </p:cTn>
                                            <p:tgtEl>
                                              <p:spTgt spid="181"/>
                                            </p:tgtEl>
                                          </p:cBhvr>
                                          <p:to x="100000" y="100000"/>
                                        </p:animScale>
                                        <p:animScale>
                                          <p:cBhvr>
                                            <p:cTn id="232" dur="26">
                                              <p:stCondLst>
                                                <p:cond delay="1642"/>
                                              </p:stCondLst>
                                            </p:cTn>
                                            <p:tgtEl>
                                              <p:spTgt spid="181"/>
                                            </p:tgtEl>
                                          </p:cBhvr>
                                          <p:to x="100000" y="90000"/>
                                        </p:animScale>
                                        <p:animScale>
                                          <p:cBhvr>
                                            <p:cTn id="233" dur="166" decel="50000">
                                              <p:stCondLst>
                                                <p:cond delay="1668"/>
                                              </p:stCondLst>
                                            </p:cTn>
                                            <p:tgtEl>
                                              <p:spTgt spid="181"/>
                                            </p:tgtEl>
                                          </p:cBhvr>
                                          <p:to x="100000" y="100000"/>
                                        </p:animScale>
                                        <p:animScale>
                                          <p:cBhvr>
                                            <p:cTn id="234" dur="26">
                                              <p:stCondLst>
                                                <p:cond delay="1808"/>
                                              </p:stCondLst>
                                            </p:cTn>
                                            <p:tgtEl>
                                              <p:spTgt spid="181"/>
                                            </p:tgtEl>
                                          </p:cBhvr>
                                          <p:to x="100000" y="95000"/>
                                        </p:animScale>
                                        <p:animScale>
                                          <p:cBhvr>
                                            <p:cTn id="235" dur="166" decel="50000">
                                              <p:stCondLst>
                                                <p:cond delay="1834"/>
                                              </p:stCondLst>
                                            </p:cTn>
                                            <p:tgtEl>
                                              <p:spTgt spid="181"/>
                                            </p:tgtEl>
                                          </p:cBhvr>
                                          <p:to x="100000" y="100000"/>
                                        </p:animScale>
                                      </p:childTnLst>
                                    </p:cTn>
                                  </p:par>
                                  <p:par>
                                    <p:cTn id="236" presetID="26" presetClass="entr" presetSubtype="0" fill="hold" grpId="0" nodeType="withEffect">
                                      <p:stCondLst>
                                        <p:cond delay="7000"/>
                                      </p:stCondLst>
                                      <p:childTnLst>
                                        <p:set>
                                          <p:cBhvr>
                                            <p:cTn id="237" dur="1" fill="hold">
                                              <p:stCondLst>
                                                <p:cond delay="0"/>
                                              </p:stCondLst>
                                            </p:cTn>
                                            <p:tgtEl>
                                              <p:spTgt spid="3"/>
                                            </p:tgtEl>
                                            <p:attrNameLst>
                                              <p:attrName>style.visibility</p:attrName>
                                            </p:attrNameLst>
                                          </p:cBhvr>
                                          <p:to>
                                            <p:strVal val="visible"/>
                                          </p:to>
                                        </p:set>
                                        <p:animEffect transition="in" filter="wipe(down)">
                                          <p:cBhvr>
                                            <p:cTn id="238" dur="580">
                                              <p:stCondLst>
                                                <p:cond delay="0"/>
                                              </p:stCondLst>
                                            </p:cTn>
                                            <p:tgtEl>
                                              <p:spTgt spid="3"/>
                                            </p:tgtEl>
                                          </p:cBhvr>
                                        </p:animEffect>
                                        <p:anim calcmode="lin" valueType="num">
                                          <p:cBhvr>
                                            <p:cTn id="239"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40"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41"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42"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43"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44" dur="26">
                                              <p:stCondLst>
                                                <p:cond delay="650"/>
                                              </p:stCondLst>
                                            </p:cTn>
                                            <p:tgtEl>
                                              <p:spTgt spid="3"/>
                                            </p:tgtEl>
                                          </p:cBhvr>
                                          <p:to x="100000" y="60000"/>
                                        </p:animScale>
                                        <p:animScale>
                                          <p:cBhvr>
                                            <p:cTn id="245" dur="166" decel="50000">
                                              <p:stCondLst>
                                                <p:cond delay="676"/>
                                              </p:stCondLst>
                                            </p:cTn>
                                            <p:tgtEl>
                                              <p:spTgt spid="3"/>
                                            </p:tgtEl>
                                          </p:cBhvr>
                                          <p:to x="100000" y="100000"/>
                                        </p:animScale>
                                        <p:animScale>
                                          <p:cBhvr>
                                            <p:cTn id="246" dur="26">
                                              <p:stCondLst>
                                                <p:cond delay="1312"/>
                                              </p:stCondLst>
                                            </p:cTn>
                                            <p:tgtEl>
                                              <p:spTgt spid="3"/>
                                            </p:tgtEl>
                                          </p:cBhvr>
                                          <p:to x="100000" y="80000"/>
                                        </p:animScale>
                                        <p:animScale>
                                          <p:cBhvr>
                                            <p:cTn id="247" dur="166" decel="50000">
                                              <p:stCondLst>
                                                <p:cond delay="1338"/>
                                              </p:stCondLst>
                                            </p:cTn>
                                            <p:tgtEl>
                                              <p:spTgt spid="3"/>
                                            </p:tgtEl>
                                          </p:cBhvr>
                                          <p:to x="100000" y="100000"/>
                                        </p:animScale>
                                        <p:animScale>
                                          <p:cBhvr>
                                            <p:cTn id="248" dur="26">
                                              <p:stCondLst>
                                                <p:cond delay="1642"/>
                                              </p:stCondLst>
                                            </p:cTn>
                                            <p:tgtEl>
                                              <p:spTgt spid="3"/>
                                            </p:tgtEl>
                                          </p:cBhvr>
                                          <p:to x="100000" y="90000"/>
                                        </p:animScale>
                                        <p:animScale>
                                          <p:cBhvr>
                                            <p:cTn id="249" dur="166" decel="50000">
                                              <p:stCondLst>
                                                <p:cond delay="1668"/>
                                              </p:stCondLst>
                                            </p:cTn>
                                            <p:tgtEl>
                                              <p:spTgt spid="3"/>
                                            </p:tgtEl>
                                          </p:cBhvr>
                                          <p:to x="100000" y="100000"/>
                                        </p:animScale>
                                        <p:animScale>
                                          <p:cBhvr>
                                            <p:cTn id="250" dur="26">
                                              <p:stCondLst>
                                                <p:cond delay="1808"/>
                                              </p:stCondLst>
                                            </p:cTn>
                                            <p:tgtEl>
                                              <p:spTgt spid="3"/>
                                            </p:tgtEl>
                                          </p:cBhvr>
                                          <p:to x="100000" y="95000"/>
                                        </p:animScale>
                                        <p:animScale>
                                          <p:cBhvr>
                                            <p:cTn id="251"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86"/>
                                            </p:tgtEl>
                                            <p:attrNameLst>
                                              <p:attrName>style.visibility</p:attrName>
                                            </p:attrNameLst>
                                          </p:cBhvr>
                                          <p:to>
                                            <p:strVal val="visible"/>
                                          </p:to>
                                        </p:set>
                                        <p:anim calcmode="lin" valueType="num">
                                          <p:cBhvr additive="base">
                                            <p:cTn id="7" dur="2000" fill="hold"/>
                                            <p:tgtEl>
                                              <p:spTgt spid="186"/>
                                            </p:tgtEl>
                                            <p:attrNameLst>
                                              <p:attrName>ppt_x</p:attrName>
                                            </p:attrNameLst>
                                          </p:cBhvr>
                                          <p:tavLst>
                                            <p:tav tm="0">
                                              <p:val>
                                                <p:strVal val="1+#ppt_w/2"/>
                                              </p:val>
                                            </p:tav>
                                            <p:tav tm="100000">
                                              <p:val>
                                                <p:strVal val="#ppt_x"/>
                                              </p:val>
                                            </p:tav>
                                          </p:tavLst>
                                        </p:anim>
                                        <p:anim calcmode="lin" valueType="num">
                                          <p:cBhvr additive="base">
                                            <p:cTn id="8" dur="2000" fill="hold"/>
                                            <p:tgtEl>
                                              <p:spTgt spid="18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2000" fill="hold"/>
                                            <p:tgtEl>
                                              <p:spTgt spid="2"/>
                                            </p:tgtEl>
                                            <p:attrNameLst>
                                              <p:attrName>ppt_x</p:attrName>
                                            </p:attrNameLst>
                                          </p:cBhvr>
                                          <p:tavLst>
                                            <p:tav tm="0">
                                              <p:val>
                                                <p:strVal val="1+#ppt_w/2"/>
                                              </p:val>
                                            </p:tav>
                                            <p:tav tm="100000">
                                              <p:val>
                                                <p:strVal val="#ppt_x"/>
                                              </p:val>
                                            </p:tav>
                                          </p:tavLst>
                                        </p:anim>
                                        <p:anim calcmode="lin" valueType="num">
                                          <p:cBhvr additive="base">
                                            <p:cTn id="12" dur="2000" fill="hold"/>
                                            <p:tgtEl>
                                              <p:spTgt spid="2"/>
                                            </p:tgtEl>
                                            <p:attrNameLst>
                                              <p:attrName>ppt_y</p:attrName>
                                            </p:attrNameLst>
                                          </p:cBhvr>
                                          <p:tavLst>
                                            <p:tav tm="0">
                                              <p:val>
                                                <p:strVal val="#ppt_y"/>
                                              </p:val>
                                            </p:tav>
                                            <p:tav tm="100000">
                                              <p:val>
                                                <p:strVal val="#ppt_y"/>
                                              </p:val>
                                            </p:tav>
                                          </p:tavLst>
                                        </p:anim>
                                      </p:childTnLst>
                                    </p:cTn>
                                  </p:par>
                                  <p:par>
                                    <p:cTn id="13" presetID="2" presetClass="entr" presetSubtype="1" fill="hold" nodeType="withEffect">
                                      <p:stCondLst>
                                        <p:cond delay="2000"/>
                                      </p:stCondLst>
                                      <p:childTnLst>
                                        <p:set>
                                          <p:cBhvr>
                                            <p:cTn id="14" dur="1" fill="hold">
                                              <p:stCondLst>
                                                <p:cond delay="0"/>
                                              </p:stCondLst>
                                            </p:cTn>
                                            <p:tgtEl>
                                              <p:spTgt spid="173"/>
                                            </p:tgtEl>
                                            <p:attrNameLst>
                                              <p:attrName>style.visibility</p:attrName>
                                            </p:attrNameLst>
                                          </p:cBhvr>
                                          <p:to>
                                            <p:strVal val="visible"/>
                                          </p:to>
                                        </p:set>
                                        <p:anim calcmode="lin" valueType="num">
                                          <p:cBhvr additive="base">
                                            <p:cTn id="15" dur="2000" fill="hold"/>
                                            <p:tgtEl>
                                              <p:spTgt spid="173"/>
                                            </p:tgtEl>
                                            <p:attrNameLst>
                                              <p:attrName>ppt_x</p:attrName>
                                            </p:attrNameLst>
                                          </p:cBhvr>
                                          <p:tavLst>
                                            <p:tav tm="0">
                                              <p:val>
                                                <p:strVal val="#ppt_x"/>
                                              </p:val>
                                            </p:tav>
                                            <p:tav tm="100000">
                                              <p:val>
                                                <p:strVal val="#ppt_x"/>
                                              </p:val>
                                            </p:tav>
                                          </p:tavLst>
                                        </p:anim>
                                        <p:anim calcmode="lin" valueType="num">
                                          <p:cBhvr additive="base">
                                            <p:cTn id="16" dur="2000" fill="hold"/>
                                            <p:tgtEl>
                                              <p:spTgt spid="173"/>
                                            </p:tgtEl>
                                            <p:attrNameLst>
                                              <p:attrName>ppt_y</p:attrName>
                                            </p:attrNameLst>
                                          </p:cBhvr>
                                          <p:tavLst>
                                            <p:tav tm="0">
                                              <p:val>
                                                <p:strVal val="0-#ppt_h/2"/>
                                              </p:val>
                                            </p:tav>
                                            <p:tav tm="100000">
                                              <p:val>
                                                <p:strVal val="#ppt_y"/>
                                              </p:val>
                                            </p:tav>
                                          </p:tavLst>
                                        </p:anim>
                                      </p:childTnLst>
                                    </p:cTn>
                                  </p:par>
                                  <p:par>
                                    <p:cTn id="17" presetID="2" presetClass="entr" presetSubtype="1" fill="hold" nodeType="withEffect">
                                      <p:stCondLst>
                                        <p:cond delay="2200"/>
                                      </p:stCondLst>
                                      <p:childTnLst>
                                        <p:set>
                                          <p:cBhvr>
                                            <p:cTn id="18" dur="1" fill="hold">
                                              <p:stCondLst>
                                                <p:cond delay="0"/>
                                              </p:stCondLst>
                                            </p:cTn>
                                            <p:tgtEl>
                                              <p:spTgt spid="167"/>
                                            </p:tgtEl>
                                            <p:attrNameLst>
                                              <p:attrName>style.visibility</p:attrName>
                                            </p:attrNameLst>
                                          </p:cBhvr>
                                          <p:to>
                                            <p:strVal val="visible"/>
                                          </p:to>
                                        </p:set>
                                        <p:anim calcmode="lin" valueType="num">
                                          <p:cBhvr additive="base">
                                            <p:cTn id="19" dur="2000" fill="hold"/>
                                            <p:tgtEl>
                                              <p:spTgt spid="167"/>
                                            </p:tgtEl>
                                            <p:attrNameLst>
                                              <p:attrName>ppt_x</p:attrName>
                                            </p:attrNameLst>
                                          </p:cBhvr>
                                          <p:tavLst>
                                            <p:tav tm="0">
                                              <p:val>
                                                <p:strVal val="#ppt_x"/>
                                              </p:val>
                                            </p:tav>
                                            <p:tav tm="100000">
                                              <p:val>
                                                <p:strVal val="#ppt_x"/>
                                              </p:val>
                                            </p:tav>
                                          </p:tavLst>
                                        </p:anim>
                                        <p:anim calcmode="lin" valueType="num">
                                          <p:cBhvr additive="base">
                                            <p:cTn id="20" dur="2000" fill="hold"/>
                                            <p:tgtEl>
                                              <p:spTgt spid="167"/>
                                            </p:tgtEl>
                                            <p:attrNameLst>
                                              <p:attrName>ppt_y</p:attrName>
                                            </p:attrNameLst>
                                          </p:cBhvr>
                                          <p:tavLst>
                                            <p:tav tm="0">
                                              <p:val>
                                                <p:strVal val="0-#ppt_h/2"/>
                                              </p:val>
                                            </p:tav>
                                            <p:tav tm="100000">
                                              <p:val>
                                                <p:strVal val="#ppt_y"/>
                                              </p:val>
                                            </p:tav>
                                          </p:tavLst>
                                        </p:anim>
                                      </p:childTnLst>
                                    </p:cTn>
                                  </p:par>
                                  <p:par>
                                    <p:cTn id="21" presetID="2" presetClass="entr" presetSubtype="1" fill="hold" nodeType="withEffect">
                                      <p:stCondLst>
                                        <p:cond delay="2400"/>
                                      </p:stCondLst>
                                      <p:childTnLst>
                                        <p:set>
                                          <p:cBhvr>
                                            <p:cTn id="22" dur="1" fill="hold">
                                              <p:stCondLst>
                                                <p:cond delay="0"/>
                                              </p:stCondLst>
                                            </p:cTn>
                                            <p:tgtEl>
                                              <p:spTgt spid="169"/>
                                            </p:tgtEl>
                                            <p:attrNameLst>
                                              <p:attrName>style.visibility</p:attrName>
                                            </p:attrNameLst>
                                          </p:cBhvr>
                                          <p:to>
                                            <p:strVal val="visible"/>
                                          </p:to>
                                        </p:set>
                                        <p:anim calcmode="lin" valueType="num">
                                          <p:cBhvr additive="base">
                                            <p:cTn id="23" dur="2000" fill="hold"/>
                                            <p:tgtEl>
                                              <p:spTgt spid="169"/>
                                            </p:tgtEl>
                                            <p:attrNameLst>
                                              <p:attrName>ppt_x</p:attrName>
                                            </p:attrNameLst>
                                          </p:cBhvr>
                                          <p:tavLst>
                                            <p:tav tm="0">
                                              <p:val>
                                                <p:strVal val="#ppt_x"/>
                                              </p:val>
                                            </p:tav>
                                            <p:tav tm="100000">
                                              <p:val>
                                                <p:strVal val="#ppt_x"/>
                                              </p:val>
                                            </p:tav>
                                          </p:tavLst>
                                        </p:anim>
                                        <p:anim calcmode="lin" valueType="num">
                                          <p:cBhvr additive="base">
                                            <p:cTn id="24" dur="2000" fill="hold"/>
                                            <p:tgtEl>
                                              <p:spTgt spid="169"/>
                                            </p:tgtEl>
                                            <p:attrNameLst>
                                              <p:attrName>ppt_y</p:attrName>
                                            </p:attrNameLst>
                                          </p:cBhvr>
                                          <p:tavLst>
                                            <p:tav tm="0">
                                              <p:val>
                                                <p:strVal val="0-#ppt_h/2"/>
                                              </p:val>
                                            </p:tav>
                                            <p:tav tm="100000">
                                              <p:val>
                                                <p:strVal val="#ppt_y"/>
                                              </p:val>
                                            </p:tav>
                                          </p:tavLst>
                                        </p:anim>
                                      </p:childTnLst>
                                    </p:cTn>
                                  </p:par>
                                  <p:par>
                                    <p:cTn id="25" presetID="2" presetClass="entr" presetSubtype="1" fill="hold" nodeType="withEffect">
                                      <p:stCondLst>
                                        <p:cond delay="2600"/>
                                      </p:stCondLst>
                                      <p:childTnLst>
                                        <p:set>
                                          <p:cBhvr>
                                            <p:cTn id="26" dur="1" fill="hold">
                                              <p:stCondLst>
                                                <p:cond delay="0"/>
                                              </p:stCondLst>
                                            </p:cTn>
                                            <p:tgtEl>
                                              <p:spTgt spid="177"/>
                                            </p:tgtEl>
                                            <p:attrNameLst>
                                              <p:attrName>style.visibility</p:attrName>
                                            </p:attrNameLst>
                                          </p:cBhvr>
                                          <p:to>
                                            <p:strVal val="visible"/>
                                          </p:to>
                                        </p:set>
                                        <p:anim calcmode="lin" valueType="num">
                                          <p:cBhvr additive="base">
                                            <p:cTn id="27" dur="2000" fill="hold"/>
                                            <p:tgtEl>
                                              <p:spTgt spid="177"/>
                                            </p:tgtEl>
                                            <p:attrNameLst>
                                              <p:attrName>ppt_x</p:attrName>
                                            </p:attrNameLst>
                                          </p:cBhvr>
                                          <p:tavLst>
                                            <p:tav tm="0">
                                              <p:val>
                                                <p:strVal val="#ppt_x"/>
                                              </p:val>
                                            </p:tav>
                                            <p:tav tm="100000">
                                              <p:val>
                                                <p:strVal val="#ppt_x"/>
                                              </p:val>
                                            </p:tav>
                                          </p:tavLst>
                                        </p:anim>
                                        <p:anim calcmode="lin" valueType="num">
                                          <p:cBhvr additive="base">
                                            <p:cTn id="28" dur="2000" fill="hold"/>
                                            <p:tgtEl>
                                              <p:spTgt spid="177"/>
                                            </p:tgtEl>
                                            <p:attrNameLst>
                                              <p:attrName>ppt_y</p:attrName>
                                            </p:attrNameLst>
                                          </p:cBhvr>
                                          <p:tavLst>
                                            <p:tav tm="0">
                                              <p:val>
                                                <p:strVal val="0-#ppt_h/2"/>
                                              </p:val>
                                            </p:tav>
                                            <p:tav tm="100000">
                                              <p:val>
                                                <p:strVal val="#ppt_y"/>
                                              </p:val>
                                            </p:tav>
                                          </p:tavLst>
                                        </p:anim>
                                      </p:childTnLst>
                                    </p:cTn>
                                  </p:par>
                                  <p:par>
                                    <p:cTn id="29" presetID="2" presetClass="entr" presetSubtype="1" fill="hold" nodeType="withEffect">
                                      <p:stCondLst>
                                        <p:cond delay="2800"/>
                                      </p:stCondLst>
                                      <p:childTnLst>
                                        <p:set>
                                          <p:cBhvr>
                                            <p:cTn id="30" dur="1" fill="hold">
                                              <p:stCondLst>
                                                <p:cond delay="0"/>
                                              </p:stCondLst>
                                            </p:cTn>
                                            <p:tgtEl>
                                              <p:spTgt spid="171"/>
                                            </p:tgtEl>
                                            <p:attrNameLst>
                                              <p:attrName>style.visibility</p:attrName>
                                            </p:attrNameLst>
                                          </p:cBhvr>
                                          <p:to>
                                            <p:strVal val="visible"/>
                                          </p:to>
                                        </p:set>
                                        <p:anim calcmode="lin" valueType="num">
                                          <p:cBhvr additive="base">
                                            <p:cTn id="31" dur="2000" fill="hold"/>
                                            <p:tgtEl>
                                              <p:spTgt spid="171"/>
                                            </p:tgtEl>
                                            <p:attrNameLst>
                                              <p:attrName>ppt_x</p:attrName>
                                            </p:attrNameLst>
                                          </p:cBhvr>
                                          <p:tavLst>
                                            <p:tav tm="0">
                                              <p:val>
                                                <p:strVal val="#ppt_x"/>
                                              </p:val>
                                            </p:tav>
                                            <p:tav tm="100000">
                                              <p:val>
                                                <p:strVal val="#ppt_x"/>
                                              </p:val>
                                            </p:tav>
                                          </p:tavLst>
                                        </p:anim>
                                        <p:anim calcmode="lin" valueType="num">
                                          <p:cBhvr additive="base">
                                            <p:cTn id="32" dur="2000" fill="hold"/>
                                            <p:tgtEl>
                                              <p:spTgt spid="171"/>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stCondLst>
                                        <p:cond delay="3000"/>
                                      </p:stCondLst>
                                      <p:childTnLst>
                                        <p:set>
                                          <p:cBhvr>
                                            <p:cTn id="34" dur="1" fill="hold">
                                              <p:stCondLst>
                                                <p:cond delay="0"/>
                                              </p:stCondLst>
                                            </p:cTn>
                                            <p:tgtEl>
                                              <p:spTgt spid="175"/>
                                            </p:tgtEl>
                                            <p:attrNameLst>
                                              <p:attrName>style.visibility</p:attrName>
                                            </p:attrNameLst>
                                          </p:cBhvr>
                                          <p:to>
                                            <p:strVal val="visible"/>
                                          </p:to>
                                        </p:set>
                                        <p:anim calcmode="lin" valueType="num">
                                          <p:cBhvr additive="base">
                                            <p:cTn id="35" dur="2000" fill="hold"/>
                                            <p:tgtEl>
                                              <p:spTgt spid="175"/>
                                            </p:tgtEl>
                                            <p:attrNameLst>
                                              <p:attrName>ppt_x</p:attrName>
                                            </p:attrNameLst>
                                          </p:cBhvr>
                                          <p:tavLst>
                                            <p:tav tm="0">
                                              <p:val>
                                                <p:strVal val="#ppt_x"/>
                                              </p:val>
                                            </p:tav>
                                            <p:tav tm="100000">
                                              <p:val>
                                                <p:strVal val="#ppt_x"/>
                                              </p:val>
                                            </p:tav>
                                          </p:tavLst>
                                        </p:anim>
                                        <p:anim calcmode="lin" valueType="num">
                                          <p:cBhvr additive="base">
                                            <p:cTn id="36" dur="2000" fill="hold"/>
                                            <p:tgtEl>
                                              <p:spTgt spid="175"/>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stCondLst>
                                        <p:cond delay="3200"/>
                                      </p:stCondLst>
                                      <p:childTnLst>
                                        <p:set>
                                          <p:cBhvr>
                                            <p:cTn id="38" dur="1" fill="hold">
                                              <p:stCondLst>
                                                <p:cond delay="0"/>
                                              </p:stCondLst>
                                            </p:cTn>
                                            <p:tgtEl>
                                              <p:spTgt spid="179"/>
                                            </p:tgtEl>
                                            <p:attrNameLst>
                                              <p:attrName>style.visibility</p:attrName>
                                            </p:attrNameLst>
                                          </p:cBhvr>
                                          <p:to>
                                            <p:strVal val="visible"/>
                                          </p:to>
                                        </p:set>
                                        <p:anim calcmode="lin" valueType="num">
                                          <p:cBhvr additive="base">
                                            <p:cTn id="39" dur="2000" fill="hold"/>
                                            <p:tgtEl>
                                              <p:spTgt spid="179"/>
                                            </p:tgtEl>
                                            <p:attrNameLst>
                                              <p:attrName>ppt_x</p:attrName>
                                            </p:attrNameLst>
                                          </p:cBhvr>
                                          <p:tavLst>
                                            <p:tav tm="0">
                                              <p:val>
                                                <p:strVal val="#ppt_x"/>
                                              </p:val>
                                            </p:tav>
                                            <p:tav tm="100000">
                                              <p:val>
                                                <p:strVal val="#ppt_x"/>
                                              </p:val>
                                            </p:tav>
                                          </p:tavLst>
                                        </p:anim>
                                        <p:anim calcmode="lin" valueType="num">
                                          <p:cBhvr additive="base">
                                            <p:cTn id="40" dur="2000" fill="hold"/>
                                            <p:tgtEl>
                                              <p:spTgt spid="179"/>
                                            </p:tgtEl>
                                            <p:attrNameLst>
                                              <p:attrName>ppt_y</p:attrName>
                                            </p:attrNameLst>
                                          </p:cBhvr>
                                          <p:tavLst>
                                            <p:tav tm="0">
                                              <p:val>
                                                <p:strVal val="0-#ppt_h/2"/>
                                              </p:val>
                                            </p:tav>
                                            <p:tav tm="100000">
                                              <p:val>
                                                <p:strVal val="#ppt_y"/>
                                              </p:val>
                                            </p:tav>
                                          </p:tavLst>
                                        </p:anim>
                                      </p:childTnLst>
                                    </p:cTn>
                                  </p:par>
                                  <p:par>
                                    <p:cTn id="41" presetID="22" presetClass="entr" presetSubtype="4" fill="hold" nodeType="withEffect">
                                      <p:stCondLst>
                                        <p:cond delay="4700"/>
                                      </p:stCondLst>
                                      <p:childTnLst>
                                        <p:set>
                                          <p:cBhvr>
                                            <p:cTn id="42" dur="1" fill="hold">
                                              <p:stCondLst>
                                                <p:cond delay="0"/>
                                              </p:stCondLst>
                                            </p:cTn>
                                            <p:tgtEl>
                                              <p:spTgt spid="165"/>
                                            </p:tgtEl>
                                            <p:attrNameLst>
                                              <p:attrName>style.visibility</p:attrName>
                                            </p:attrNameLst>
                                          </p:cBhvr>
                                          <p:to>
                                            <p:strVal val="visible"/>
                                          </p:to>
                                        </p:set>
                                        <p:animEffect transition="in" filter="wipe(down)">
                                          <p:cBhvr>
                                            <p:cTn id="43" dur="1000"/>
                                            <p:tgtEl>
                                              <p:spTgt spid="165"/>
                                            </p:tgtEl>
                                          </p:cBhvr>
                                        </p:animEffect>
                                      </p:childTnLst>
                                    </p:cTn>
                                  </p:par>
                                  <p:par>
                                    <p:cTn id="44" presetID="2" presetClass="entr" presetSubtype="1" fill="hold" nodeType="withEffect">
                                      <p:stCondLst>
                                        <p:cond delay="1900"/>
                                      </p:stCondLst>
                                      <p:childTnLst>
                                        <p:set>
                                          <p:cBhvr>
                                            <p:cTn id="45" dur="1" fill="hold">
                                              <p:stCondLst>
                                                <p:cond delay="0"/>
                                              </p:stCondLst>
                                            </p:cTn>
                                            <p:tgtEl>
                                              <p:spTgt spid="80"/>
                                            </p:tgtEl>
                                            <p:attrNameLst>
                                              <p:attrName>style.visibility</p:attrName>
                                            </p:attrNameLst>
                                          </p:cBhvr>
                                          <p:to>
                                            <p:strVal val="visible"/>
                                          </p:to>
                                        </p:set>
                                        <p:anim calcmode="lin" valueType="num">
                                          <p:cBhvr additive="base">
                                            <p:cTn id="46" dur="2000" fill="hold"/>
                                            <p:tgtEl>
                                              <p:spTgt spid="80"/>
                                            </p:tgtEl>
                                            <p:attrNameLst>
                                              <p:attrName>ppt_x</p:attrName>
                                            </p:attrNameLst>
                                          </p:cBhvr>
                                          <p:tavLst>
                                            <p:tav tm="0">
                                              <p:val>
                                                <p:strVal val="#ppt_x"/>
                                              </p:val>
                                            </p:tav>
                                            <p:tav tm="100000">
                                              <p:val>
                                                <p:strVal val="#ppt_x"/>
                                              </p:val>
                                            </p:tav>
                                          </p:tavLst>
                                        </p:anim>
                                        <p:anim calcmode="lin" valueType="num">
                                          <p:cBhvr additive="base">
                                            <p:cTn id="47" dur="2000" fill="hold"/>
                                            <p:tgtEl>
                                              <p:spTgt spid="80"/>
                                            </p:tgtEl>
                                            <p:attrNameLst>
                                              <p:attrName>ppt_y</p:attrName>
                                            </p:attrNameLst>
                                          </p:cBhvr>
                                          <p:tavLst>
                                            <p:tav tm="0">
                                              <p:val>
                                                <p:strVal val="0-#ppt_h/2"/>
                                              </p:val>
                                            </p:tav>
                                            <p:tav tm="100000">
                                              <p:val>
                                                <p:strVal val="#ppt_y"/>
                                              </p:val>
                                            </p:tav>
                                          </p:tavLst>
                                        </p:anim>
                                      </p:childTnLst>
                                    </p:cTn>
                                  </p:par>
                                  <p:par>
                                    <p:cTn id="48" presetID="41" presetClass="entr" presetSubtype="0" fill="hold" grpId="0" nodeType="withEffect">
                                      <p:stCondLst>
                                        <p:cond delay="12000"/>
                                      </p:stCondLst>
                                      <p:iterate type="lt">
                                        <p:tmPct val="10000"/>
                                      </p:iterate>
                                      <p:childTnLst>
                                        <p:set>
                                          <p:cBhvr>
                                            <p:cTn id="49" dur="1" fill="hold">
                                              <p:stCondLst>
                                                <p:cond delay="0"/>
                                              </p:stCondLst>
                                            </p:cTn>
                                            <p:tgtEl>
                                              <p:spTgt spid="4"/>
                                            </p:tgtEl>
                                            <p:attrNameLst>
                                              <p:attrName>style.visibility</p:attrName>
                                            </p:attrNameLst>
                                          </p:cBhvr>
                                          <p:to>
                                            <p:strVal val="visible"/>
                                          </p:to>
                                        </p:set>
                                        <p:anim calcmode="lin" valueType="num">
                                          <p:cBhvr>
                                            <p:cTn id="50"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51" dur="500" fill="hold"/>
                                            <p:tgtEl>
                                              <p:spTgt spid="4"/>
                                            </p:tgtEl>
                                            <p:attrNameLst>
                                              <p:attrName>ppt_y</p:attrName>
                                            </p:attrNameLst>
                                          </p:cBhvr>
                                          <p:tavLst>
                                            <p:tav tm="0">
                                              <p:val>
                                                <p:strVal val="#ppt_y"/>
                                              </p:val>
                                            </p:tav>
                                            <p:tav tm="100000">
                                              <p:val>
                                                <p:strVal val="#ppt_y"/>
                                              </p:val>
                                            </p:tav>
                                          </p:tavLst>
                                        </p:anim>
                                        <p:anim calcmode="lin" valueType="num">
                                          <p:cBhvr>
                                            <p:cTn id="52"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53"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54" dur="500" tmFilter="0,0; .5, 1; 1, 1"/>
                                            <p:tgtEl>
                                              <p:spTgt spid="4"/>
                                            </p:tgtEl>
                                          </p:cBhvr>
                                        </p:animEffect>
                                      </p:childTnLst>
                                    </p:cTn>
                                  </p:par>
                                  <p:par>
                                    <p:cTn id="55" presetID="2" presetClass="entr" presetSubtype="8" fill="hold" nodeType="withEffect">
                                      <p:stCondLst>
                                        <p:cond delay="3500"/>
                                      </p:stCondLst>
                                      <p:childTnLst>
                                        <p:set>
                                          <p:cBhvr>
                                            <p:cTn id="56" dur="1" fill="hold">
                                              <p:stCondLst>
                                                <p:cond delay="0"/>
                                              </p:stCondLst>
                                            </p:cTn>
                                            <p:tgtEl>
                                              <p:spTgt spid="99"/>
                                            </p:tgtEl>
                                            <p:attrNameLst>
                                              <p:attrName>style.visibility</p:attrName>
                                            </p:attrNameLst>
                                          </p:cBhvr>
                                          <p:to>
                                            <p:strVal val="visible"/>
                                          </p:to>
                                        </p:set>
                                        <p:anim calcmode="lin" valueType="num">
                                          <p:cBhvr additive="base">
                                            <p:cTn id="57" dur="2000" fill="hold"/>
                                            <p:tgtEl>
                                              <p:spTgt spid="99"/>
                                            </p:tgtEl>
                                            <p:attrNameLst>
                                              <p:attrName>ppt_x</p:attrName>
                                            </p:attrNameLst>
                                          </p:cBhvr>
                                          <p:tavLst>
                                            <p:tav tm="0">
                                              <p:val>
                                                <p:strVal val="0-#ppt_w/2"/>
                                              </p:val>
                                            </p:tav>
                                            <p:tav tm="100000">
                                              <p:val>
                                                <p:strVal val="#ppt_x"/>
                                              </p:val>
                                            </p:tav>
                                          </p:tavLst>
                                        </p:anim>
                                        <p:anim calcmode="lin" valueType="num">
                                          <p:cBhvr additive="base">
                                            <p:cTn id="58" dur="2000" fill="hold"/>
                                            <p:tgtEl>
                                              <p:spTgt spid="99"/>
                                            </p:tgtEl>
                                            <p:attrNameLst>
                                              <p:attrName>ppt_y</p:attrName>
                                            </p:attrNameLst>
                                          </p:cBhvr>
                                          <p:tavLst>
                                            <p:tav tm="0">
                                              <p:val>
                                                <p:strVal val="#ppt_y"/>
                                              </p:val>
                                            </p:tav>
                                            <p:tav tm="100000">
                                              <p:val>
                                                <p:strVal val="#ppt_y"/>
                                              </p:val>
                                            </p:tav>
                                          </p:tavLst>
                                        </p:anim>
                                      </p:childTnLst>
                                    </p:cTn>
                                  </p:par>
                                  <p:par>
                                    <p:cTn id="59" presetID="2" presetClass="entr" presetSubtype="1" fill="hold" nodeType="withEffect">
                                      <p:stCondLst>
                                        <p:cond delay="3700"/>
                                      </p:stCondLst>
                                      <p:childTnLst>
                                        <p:set>
                                          <p:cBhvr>
                                            <p:cTn id="60" dur="1" fill="hold">
                                              <p:stCondLst>
                                                <p:cond delay="0"/>
                                              </p:stCondLst>
                                            </p:cTn>
                                            <p:tgtEl>
                                              <p:spTgt spid="104"/>
                                            </p:tgtEl>
                                            <p:attrNameLst>
                                              <p:attrName>style.visibility</p:attrName>
                                            </p:attrNameLst>
                                          </p:cBhvr>
                                          <p:to>
                                            <p:strVal val="visible"/>
                                          </p:to>
                                        </p:set>
                                        <p:anim calcmode="lin" valueType="num">
                                          <p:cBhvr additive="base">
                                            <p:cTn id="61" dur="2000" fill="hold"/>
                                            <p:tgtEl>
                                              <p:spTgt spid="104"/>
                                            </p:tgtEl>
                                            <p:attrNameLst>
                                              <p:attrName>ppt_x</p:attrName>
                                            </p:attrNameLst>
                                          </p:cBhvr>
                                          <p:tavLst>
                                            <p:tav tm="0">
                                              <p:val>
                                                <p:strVal val="#ppt_x"/>
                                              </p:val>
                                            </p:tav>
                                            <p:tav tm="100000">
                                              <p:val>
                                                <p:strVal val="#ppt_x"/>
                                              </p:val>
                                            </p:tav>
                                          </p:tavLst>
                                        </p:anim>
                                        <p:anim calcmode="lin" valueType="num">
                                          <p:cBhvr additive="base">
                                            <p:cTn id="62" dur="2000" fill="hold"/>
                                            <p:tgtEl>
                                              <p:spTgt spid="104"/>
                                            </p:tgtEl>
                                            <p:attrNameLst>
                                              <p:attrName>ppt_y</p:attrName>
                                            </p:attrNameLst>
                                          </p:cBhvr>
                                          <p:tavLst>
                                            <p:tav tm="0">
                                              <p:val>
                                                <p:strVal val="0-#ppt_h/2"/>
                                              </p:val>
                                            </p:tav>
                                            <p:tav tm="100000">
                                              <p:val>
                                                <p:strVal val="#ppt_y"/>
                                              </p:val>
                                            </p:tav>
                                          </p:tavLst>
                                        </p:anim>
                                      </p:childTnLst>
                                    </p:cTn>
                                  </p:par>
                                  <p:par>
                                    <p:cTn id="63" presetID="2" presetClass="entr" presetSubtype="1" fill="hold" nodeType="withEffect">
                                      <p:stCondLst>
                                        <p:cond delay="3800"/>
                                      </p:stCondLst>
                                      <p:childTnLst>
                                        <p:set>
                                          <p:cBhvr>
                                            <p:cTn id="64" dur="1" fill="hold">
                                              <p:stCondLst>
                                                <p:cond delay="0"/>
                                              </p:stCondLst>
                                            </p:cTn>
                                            <p:tgtEl>
                                              <p:spTgt spid="106"/>
                                            </p:tgtEl>
                                            <p:attrNameLst>
                                              <p:attrName>style.visibility</p:attrName>
                                            </p:attrNameLst>
                                          </p:cBhvr>
                                          <p:to>
                                            <p:strVal val="visible"/>
                                          </p:to>
                                        </p:set>
                                        <p:anim calcmode="lin" valueType="num">
                                          <p:cBhvr additive="base">
                                            <p:cTn id="65" dur="2000" fill="hold"/>
                                            <p:tgtEl>
                                              <p:spTgt spid="106"/>
                                            </p:tgtEl>
                                            <p:attrNameLst>
                                              <p:attrName>ppt_x</p:attrName>
                                            </p:attrNameLst>
                                          </p:cBhvr>
                                          <p:tavLst>
                                            <p:tav tm="0">
                                              <p:val>
                                                <p:strVal val="#ppt_x"/>
                                              </p:val>
                                            </p:tav>
                                            <p:tav tm="100000">
                                              <p:val>
                                                <p:strVal val="#ppt_x"/>
                                              </p:val>
                                            </p:tav>
                                          </p:tavLst>
                                        </p:anim>
                                        <p:anim calcmode="lin" valueType="num">
                                          <p:cBhvr additive="base">
                                            <p:cTn id="66" dur="2000" fill="hold"/>
                                            <p:tgtEl>
                                              <p:spTgt spid="106"/>
                                            </p:tgtEl>
                                            <p:attrNameLst>
                                              <p:attrName>ppt_y</p:attrName>
                                            </p:attrNameLst>
                                          </p:cBhvr>
                                          <p:tavLst>
                                            <p:tav tm="0">
                                              <p:val>
                                                <p:strVal val="0-#ppt_h/2"/>
                                              </p:val>
                                            </p:tav>
                                            <p:tav tm="100000">
                                              <p:val>
                                                <p:strVal val="#ppt_y"/>
                                              </p:val>
                                            </p:tav>
                                          </p:tavLst>
                                        </p:anim>
                                      </p:childTnLst>
                                    </p:cTn>
                                  </p:par>
                                  <p:par>
                                    <p:cTn id="67" presetID="2" presetClass="entr" presetSubtype="8" fill="hold" nodeType="withEffect">
                                      <p:stCondLst>
                                        <p:cond delay="3900"/>
                                      </p:stCondLst>
                                      <p:childTnLst>
                                        <p:set>
                                          <p:cBhvr>
                                            <p:cTn id="68" dur="1" fill="hold">
                                              <p:stCondLst>
                                                <p:cond delay="0"/>
                                              </p:stCondLst>
                                            </p:cTn>
                                            <p:tgtEl>
                                              <p:spTgt spid="108"/>
                                            </p:tgtEl>
                                            <p:attrNameLst>
                                              <p:attrName>style.visibility</p:attrName>
                                            </p:attrNameLst>
                                          </p:cBhvr>
                                          <p:to>
                                            <p:strVal val="visible"/>
                                          </p:to>
                                        </p:set>
                                        <p:anim calcmode="lin" valueType="num">
                                          <p:cBhvr additive="base">
                                            <p:cTn id="69" dur="2000" fill="hold"/>
                                            <p:tgtEl>
                                              <p:spTgt spid="108"/>
                                            </p:tgtEl>
                                            <p:attrNameLst>
                                              <p:attrName>ppt_x</p:attrName>
                                            </p:attrNameLst>
                                          </p:cBhvr>
                                          <p:tavLst>
                                            <p:tav tm="0">
                                              <p:val>
                                                <p:strVal val="0-#ppt_w/2"/>
                                              </p:val>
                                            </p:tav>
                                            <p:tav tm="100000">
                                              <p:val>
                                                <p:strVal val="#ppt_x"/>
                                              </p:val>
                                            </p:tav>
                                          </p:tavLst>
                                        </p:anim>
                                        <p:anim calcmode="lin" valueType="num">
                                          <p:cBhvr additive="base">
                                            <p:cTn id="70" dur="2000" fill="hold"/>
                                            <p:tgtEl>
                                              <p:spTgt spid="108"/>
                                            </p:tgtEl>
                                            <p:attrNameLst>
                                              <p:attrName>ppt_y</p:attrName>
                                            </p:attrNameLst>
                                          </p:cBhvr>
                                          <p:tavLst>
                                            <p:tav tm="0">
                                              <p:val>
                                                <p:strVal val="#ppt_y"/>
                                              </p:val>
                                            </p:tav>
                                            <p:tav tm="100000">
                                              <p:val>
                                                <p:strVal val="#ppt_y"/>
                                              </p:val>
                                            </p:tav>
                                          </p:tavLst>
                                        </p:anim>
                                      </p:childTnLst>
                                    </p:cTn>
                                  </p:par>
                                  <p:par>
                                    <p:cTn id="71" presetID="2" presetClass="entr" presetSubtype="1" fill="hold" nodeType="withEffect">
                                      <p:stCondLst>
                                        <p:cond delay="4000"/>
                                      </p:stCondLst>
                                      <p:childTnLst>
                                        <p:set>
                                          <p:cBhvr>
                                            <p:cTn id="72" dur="1" fill="hold">
                                              <p:stCondLst>
                                                <p:cond delay="0"/>
                                              </p:stCondLst>
                                            </p:cTn>
                                            <p:tgtEl>
                                              <p:spTgt spid="109"/>
                                            </p:tgtEl>
                                            <p:attrNameLst>
                                              <p:attrName>style.visibility</p:attrName>
                                            </p:attrNameLst>
                                          </p:cBhvr>
                                          <p:to>
                                            <p:strVal val="visible"/>
                                          </p:to>
                                        </p:set>
                                        <p:anim calcmode="lin" valueType="num">
                                          <p:cBhvr additive="base">
                                            <p:cTn id="73" dur="2000" fill="hold"/>
                                            <p:tgtEl>
                                              <p:spTgt spid="109"/>
                                            </p:tgtEl>
                                            <p:attrNameLst>
                                              <p:attrName>ppt_x</p:attrName>
                                            </p:attrNameLst>
                                          </p:cBhvr>
                                          <p:tavLst>
                                            <p:tav tm="0">
                                              <p:val>
                                                <p:strVal val="#ppt_x"/>
                                              </p:val>
                                            </p:tav>
                                            <p:tav tm="100000">
                                              <p:val>
                                                <p:strVal val="#ppt_x"/>
                                              </p:val>
                                            </p:tav>
                                          </p:tavLst>
                                        </p:anim>
                                        <p:anim calcmode="lin" valueType="num">
                                          <p:cBhvr additive="base">
                                            <p:cTn id="74" dur="2000" fill="hold"/>
                                            <p:tgtEl>
                                              <p:spTgt spid="109"/>
                                            </p:tgtEl>
                                            <p:attrNameLst>
                                              <p:attrName>ppt_y</p:attrName>
                                            </p:attrNameLst>
                                          </p:cBhvr>
                                          <p:tavLst>
                                            <p:tav tm="0">
                                              <p:val>
                                                <p:strVal val="0-#ppt_h/2"/>
                                              </p:val>
                                            </p:tav>
                                            <p:tav tm="100000">
                                              <p:val>
                                                <p:strVal val="#ppt_y"/>
                                              </p:val>
                                            </p:tav>
                                          </p:tavLst>
                                        </p:anim>
                                      </p:childTnLst>
                                    </p:cTn>
                                  </p:par>
                                  <p:par>
                                    <p:cTn id="75" presetID="2" presetClass="entr" presetSubtype="1" fill="hold" nodeType="withEffect">
                                      <p:stCondLst>
                                        <p:cond delay="4100"/>
                                      </p:stCondLst>
                                      <p:childTnLst>
                                        <p:set>
                                          <p:cBhvr>
                                            <p:cTn id="76" dur="1" fill="hold">
                                              <p:stCondLst>
                                                <p:cond delay="0"/>
                                              </p:stCondLst>
                                            </p:cTn>
                                            <p:tgtEl>
                                              <p:spTgt spid="111"/>
                                            </p:tgtEl>
                                            <p:attrNameLst>
                                              <p:attrName>style.visibility</p:attrName>
                                            </p:attrNameLst>
                                          </p:cBhvr>
                                          <p:to>
                                            <p:strVal val="visible"/>
                                          </p:to>
                                        </p:set>
                                        <p:anim calcmode="lin" valueType="num">
                                          <p:cBhvr additive="base">
                                            <p:cTn id="77" dur="2000" fill="hold"/>
                                            <p:tgtEl>
                                              <p:spTgt spid="111"/>
                                            </p:tgtEl>
                                            <p:attrNameLst>
                                              <p:attrName>ppt_x</p:attrName>
                                            </p:attrNameLst>
                                          </p:cBhvr>
                                          <p:tavLst>
                                            <p:tav tm="0">
                                              <p:val>
                                                <p:strVal val="#ppt_x"/>
                                              </p:val>
                                            </p:tav>
                                            <p:tav tm="100000">
                                              <p:val>
                                                <p:strVal val="#ppt_x"/>
                                              </p:val>
                                            </p:tav>
                                          </p:tavLst>
                                        </p:anim>
                                        <p:anim calcmode="lin" valueType="num">
                                          <p:cBhvr additive="base">
                                            <p:cTn id="78" dur="2000" fill="hold"/>
                                            <p:tgtEl>
                                              <p:spTgt spid="111"/>
                                            </p:tgtEl>
                                            <p:attrNameLst>
                                              <p:attrName>ppt_y</p:attrName>
                                            </p:attrNameLst>
                                          </p:cBhvr>
                                          <p:tavLst>
                                            <p:tav tm="0">
                                              <p:val>
                                                <p:strVal val="0-#ppt_h/2"/>
                                              </p:val>
                                            </p:tav>
                                            <p:tav tm="100000">
                                              <p:val>
                                                <p:strVal val="#ppt_y"/>
                                              </p:val>
                                            </p:tav>
                                          </p:tavLst>
                                        </p:anim>
                                      </p:childTnLst>
                                    </p:cTn>
                                  </p:par>
                                  <p:par>
                                    <p:cTn id="79" presetID="2" presetClass="entr" presetSubtype="8" fill="hold" nodeType="withEffect">
                                      <p:stCondLst>
                                        <p:cond delay="6900"/>
                                      </p:stCondLst>
                                      <p:childTnLst>
                                        <p:set>
                                          <p:cBhvr>
                                            <p:cTn id="80" dur="1" fill="hold">
                                              <p:stCondLst>
                                                <p:cond delay="0"/>
                                              </p:stCondLst>
                                            </p:cTn>
                                            <p:tgtEl>
                                              <p:spTgt spid="113"/>
                                            </p:tgtEl>
                                            <p:attrNameLst>
                                              <p:attrName>style.visibility</p:attrName>
                                            </p:attrNameLst>
                                          </p:cBhvr>
                                          <p:to>
                                            <p:strVal val="visible"/>
                                          </p:to>
                                        </p:set>
                                        <p:anim calcmode="lin" valueType="num">
                                          <p:cBhvr additive="base">
                                            <p:cTn id="81" dur="2000" fill="hold"/>
                                            <p:tgtEl>
                                              <p:spTgt spid="113"/>
                                            </p:tgtEl>
                                            <p:attrNameLst>
                                              <p:attrName>ppt_x</p:attrName>
                                            </p:attrNameLst>
                                          </p:cBhvr>
                                          <p:tavLst>
                                            <p:tav tm="0">
                                              <p:val>
                                                <p:strVal val="0-#ppt_w/2"/>
                                              </p:val>
                                            </p:tav>
                                            <p:tav tm="100000">
                                              <p:val>
                                                <p:strVal val="#ppt_x"/>
                                              </p:val>
                                            </p:tav>
                                          </p:tavLst>
                                        </p:anim>
                                        <p:anim calcmode="lin" valueType="num">
                                          <p:cBhvr additive="base">
                                            <p:cTn id="82" dur="2000" fill="hold"/>
                                            <p:tgtEl>
                                              <p:spTgt spid="113"/>
                                            </p:tgtEl>
                                            <p:attrNameLst>
                                              <p:attrName>ppt_y</p:attrName>
                                            </p:attrNameLst>
                                          </p:cBhvr>
                                          <p:tavLst>
                                            <p:tav tm="0">
                                              <p:val>
                                                <p:strVal val="#ppt_y"/>
                                              </p:val>
                                            </p:tav>
                                            <p:tav tm="100000">
                                              <p:val>
                                                <p:strVal val="#ppt_y"/>
                                              </p:val>
                                            </p:tav>
                                          </p:tavLst>
                                        </p:anim>
                                      </p:childTnLst>
                                    </p:cTn>
                                  </p:par>
                                  <p:par>
                                    <p:cTn id="83" presetID="2" presetClass="entr" presetSubtype="8" fill="hold" nodeType="withEffect">
                                      <p:stCondLst>
                                        <p:cond delay="4300"/>
                                      </p:stCondLst>
                                      <p:childTnLst>
                                        <p:set>
                                          <p:cBhvr>
                                            <p:cTn id="84" dur="1" fill="hold">
                                              <p:stCondLst>
                                                <p:cond delay="0"/>
                                              </p:stCondLst>
                                            </p:cTn>
                                            <p:tgtEl>
                                              <p:spTgt spid="115"/>
                                            </p:tgtEl>
                                            <p:attrNameLst>
                                              <p:attrName>style.visibility</p:attrName>
                                            </p:attrNameLst>
                                          </p:cBhvr>
                                          <p:to>
                                            <p:strVal val="visible"/>
                                          </p:to>
                                        </p:set>
                                        <p:anim calcmode="lin" valueType="num">
                                          <p:cBhvr additive="base">
                                            <p:cTn id="85" dur="2000" fill="hold"/>
                                            <p:tgtEl>
                                              <p:spTgt spid="115"/>
                                            </p:tgtEl>
                                            <p:attrNameLst>
                                              <p:attrName>ppt_x</p:attrName>
                                            </p:attrNameLst>
                                          </p:cBhvr>
                                          <p:tavLst>
                                            <p:tav tm="0">
                                              <p:val>
                                                <p:strVal val="0-#ppt_w/2"/>
                                              </p:val>
                                            </p:tav>
                                            <p:tav tm="100000">
                                              <p:val>
                                                <p:strVal val="#ppt_x"/>
                                              </p:val>
                                            </p:tav>
                                          </p:tavLst>
                                        </p:anim>
                                        <p:anim calcmode="lin" valueType="num">
                                          <p:cBhvr additive="base">
                                            <p:cTn id="86" dur="2000" fill="hold"/>
                                            <p:tgtEl>
                                              <p:spTgt spid="115"/>
                                            </p:tgtEl>
                                            <p:attrNameLst>
                                              <p:attrName>ppt_y</p:attrName>
                                            </p:attrNameLst>
                                          </p:cBhvr>
                                          <p:tavLst>
                                            <p:tav tm="0">
                                              <p:val>
                                                <p:strVal val="#ppt_y"/>
                                              </p:val>
                                            </p:tav>
                                            <p:tav tm="100000">
                                              <p:val>
                                                <p:strVal val="#ppt_y"/>
                                              </p:val>
                                            </p:tav>
                                          </p:tavLst>
                                        </p:anim>
                                      </p:childTnLst>
                                    </p:cTn>
                                  </p:par>
                                  <p:par>
                                    <p:cTn id="87" presetID="2" presetClass="entr" presetSubtype="8" fill="hold" nodeType="withEffect">
                                      <p:stCondLst>
                                        <p:cond delay="4400"/>
                                      </p:stCondLst>
                                      <p:childTnLst>
                                        <p:set>
                                          <p:cBhvr>
                                            <p:cTn id="88" dur="1" fill="hold">
                                              <p:stCondLst>
                                                <p:cond delay="0"/>
                                              </p:stCondLst>
                                            </p:cTn>
                                            <p:tgtEl>
                                              <p:spTgt spid="119"/>
                                            </p:tgtEl>
                                            <p:attrNameLst>
                                              <p:attrName>style.visibility</p:attrName>
                                            </p:attrNameLst>
                                          </p:cBhvr>
                                          <p:to>
                                            <p:strVal val="visible"/>
                                          </p:to>
                                        </p:set>
                                        <p:anim calcmode="lin" valueType="num">
                                          <p:cBhvr additive="base">
                                            <p:cTn id="89" dur="2000" fill="hold"/>
                                            <p:tgtEl>
                                              <p:spTgt spid="119"/>
                                            </p:tgtEl>
                                            <p:attrNameLst>
                                              <p:attrName>ppt_x</p:attrName>
                                            </p:attrNameLst>
                                          </p:cBhvr>
                                          <p:tavLst>
                                            <p:tav tm="0">
                                              <p:val>
                                                <p:strVal val="0-#ppt_w/2"/>
                                              </p:val>
                                            </p:tav>
                                            <p:tav tm="100000">
                                              <p:val>
                                                <p:strVal val="#ppt_x"/>
                                              </p:val>
                                            </p:tav>
                                          </p:tavLst>
                                        </p:anim>
                                        <p:anim calcmode="lin" valueType="num">
                                          <p:cBhvr additive="base">
                                            <p:cTn id="90" dur="2000" fill="hold"/>
                                            <p:tgtEl>
                                              <p:spTgt spid="119"/>
                                            </p:tgtEl>
                                            <p:attrNameLst>
                                              <p:attrName>ppt_y</p:attrName>
                                            </p:attrNameLst>
                                          </p:cBhvr>
                                          <p:tavLst>
                                            <p:tav tm="0">
                                              <p:val>
                                                <p:strVal val="#ppt_y"/>
                                              </p:val>
                                            </p:tav>
                                            <p:tav tm="100000">
                                              <p:val>
                                                <p:strVal val="#ppt_y"/>
                                              </p:val>
                                            </p:tav>
                                          </p:tavLst>
                                        </p:anim>
                                      </p:childTnLst>
                                    </p:cTn>
                                  </p:par>
                                  <p:par>
                                    <p:cTn id="91" presetID="2" presetClass="entr" presetSubtype="8" fill="hold" nodeType="withEffect">
                                      <p:stCondLst>
                                        <p:cond delay="4500"/>
                                      </p:stCondLst>
                                      <p:childTnLst>
                                        <p:set>
                                          <p:cBhvr>
                                            <p:cTn id="92" dur="1" fill="hold">
                                              <p:stCondLst>
                                                <p:cond delay="0"/>
                                              </p:stCondLst>
                                            </p:cTn>
                                            <p:tgtEl>
                                              <p:spTgt spid="117"/>
                                            </p:tgtEl>
                                            <p:attrNameLst>
                                              <p:attrName>style.visibility</p:attrName>
                                            </p:attrNameLst>
                                          </p:cBhvr>
                                          <p:to>
                                            <p:strVal val="visible"/>
                                          </p:to>
                                        </p:set>
                                        <p:anim calcmode="lin" valueType="num">
                                          <p:cBhvr additive="base">
                                            <p:cTn id="93" dur="2000" fill="hold"/>
                                            <p:tgtEl>
                                              <p:spTgt spid="117"/>
                                            </p:tgtEl>
                                            <p:attrNameLst>
                                              <p:attrName>ppt_x</p:attrName>
                                            </p:attrNameLst>
                                          </p:cBhvr>
                                          <p:tavLst>
                                            <p:tav tm="0">
                                              <p:val>
                                                <p:strVal val="0-#ppt_w/2"/>
                                              </p:val>
                                            </p:tav>
                                            <p:tav tm="100000">
                                              <p:val>
                                                <p:strVal val="#ppt_x"/>
                                              </p:val>
                                            </p:tav>
                                          </p:tavLst>
                                        </p:anim>
                                        <p:anim calcmode="lin" valueType="num">
                                          <p:cBhvr additive="base">
                                            <p:cTn id="94" dur="2000" fill="hold"/>
                                            <p:tgtEl>
                                              <p:spTgt spid="117"/>
                                            </p:tgtEl>
                                            <p:attrNameLst>
                                              <p:attrName>ppt_y</p:attrName>
                                            </p:attrNameLst>
                                          </p:cBhvr>
                                          <p:tavLst>
                                            <p:tav tm="0">
                                              <p:val>
                                                <p:strVal val="#ppt_y"/>
                                              </p:val>
                                            </p:tav>
                                            <p:tav tm="100000">
                                              <p:val>
                                                <p:strVal val="#ppt_y"/>
                                              </p:val>
                                            </p:tav>
                                          </p:tavLst>
                                        </p:anim>
                                      </p:childTnLst>
                                    </p:cTn>
                                  </p:par>
                                  <p:par>
                                    <p:cTn id="95" presetID="2" presetClass="entr" presetSubtype="8" fill="hold" nodeType="withEffect">
                                      <p:stCondLst>
                                        <p:cond delay="4600"/>
                                      </p:stCondLst>
                                      <p:childTnLst>
                                        <p:set>
                                          <p:cBhvr>
                                            <p:cTn id="96" dur="1" fill="hold">
                                              <p:stCondLst>
                                                <p:cond delay="0"/>
                                              </p:stCondLst>
                                            </p:cTn>
                                            <p:tgtEl>
                                              <p:spTgt spid="121"/>
                                            </p:tgtEl>
                                            <p:attrNameLst>
                                              <p:attrName>style.visibility</p:attrName>
                                            </p:attrNameLst>
                                          </p:cBhvr>
                                          <p:to>
                                            <p:strVal val="visible"/>
                                          </p:to>
                                        </p:set>
                                        <p:anim calcmode="lin" valueType="num">
                                          <p:cBhvr additive="base">
                                            <p:cTn id="97" dur="2000" fill="hold"/>
                                            <p:tgtEl>
                                              <p:spTgt spid="121"/>
                                            </p:tgtEl>
                                            <p:attrNameLst>
                                              <p:attrName>ppt_x</p:attrName>
                                            </p:attrNameLst>
                                          </p:cBhvr>
                                          <p:tavLst>
                                            <p:tav tm="0">
                                              <p:val>
                                                <p:strVal val="0-#ppt_w/2"/>
                                              </p:val>
                                            </p:tav>
                                            <p:tav tm="100000">
                                              <p:val>
                                                <p:strVal val="#ppt_x"/>
                                              </p:val>
                                            </p:tav>
                                          </p:tavLst>
                                        </p:anim>
                                        <p:anim calcmode="lin" valueType="num">
                                          <p:cBhvr additive="base">
                                            <p:cTn id="98" dur="2000" fill="hold"/>
                                            <p:tgtEl>
                                              <p:spTgt spid="121"/>
                                            </p:tgtEl>
                                            <p:attrNameLst>
                                              <p:attrName>ppt_y</p:attrName>
                                            </p:attrNameLst>
                                          </p:cBhvr>
                                          <p:tavLst>
                                            <p:tav tm="0">
                                              <p:val>
                                                <p:strVal val="#ppt_y"/>
                                              </p:val>
                                            </p:tav>
                                            <p:tav tm="100000">
                                              <p:val>
                                                <p:strVal val="#ppt_y"/>
                                              </p:val>
                                            </p:tav>
                                          </p:tavLst>
                                        </p:anim>
                                      </p:childTnLst>
                                    </p:cTn>
                                  </p:par>
                                  <p:par>
                                    <p:cTn id="99" presetID="2" presetClass="entr" presetSubtype="1" fill="hold" nodeType="withEffect">
                                      <p:stCondLst>
                                        <p:cond delay="4700"/>
                                      </p:stCondLst>
                                      <p:childTnLst>
                                        <p:set>
                                          <p:cBhvr>
                                            <p:cTn id="100" dur="1" fill="hold">
                                              <p:stCondLst>
                                                <p:cond delay="0"/>
                                              </p:stCondLst>
                                            </p:cTn>
                                            <p:tgtEl>
                                              <p:spTgt spid="123"/>
                                            </p:tgtEl>
                                            <p:attrNameLst>
                                              <p:attrName>style.visibility</p:attrName>
                                            </p:attrNameLst>
                                          </p:cBhvr>
                                          <p:to>
                                            <p:strVal val="visible"/>
                                          </p:to>
                                        </p:set>
                                        <p:anim calcmode="lin" valueType="num">
                                          <p:cBhvr additive="base">
                                            <p:cTn id="101" dur="2000" fill="hold"/>
                                            <p:tgtEl>
                                              <p:spTgt spid="123"/>
                                            </p:tgtEl>
                                            <p:attrNameLst>
                                              <p:attrName>ppt_x</p:attrName>
                                            </p:attrNameLst>
                                          </p:cBhvr>
                                          <p:tavLst>
                                            <p:tav tm="0">
                                              <p:val>
                                                <p:strVal val="#ppt_x"/>
                                              </p:val>
                                            </p:tav>
                                            <p:tav tm="100000">
                                              <p:val>
                                                <p:strVal val="#ppt_x"/>
                                              </p:val>
                                            </p:tav>
                                          </p:tavLst>
                                        </p:anim>
                                        <p:anim calcmode="lin" valueType="num">
                                          <p:cBhvr additive="base">
                                            <p:cTn id="102" dur="2000" fill="hold"/>
                                            <p:tgtEl>
                                              <p:spTgt spid="123"/>
                                            </p:tgtEl>
                                            <p:attrNameLst>
                                              <p:attrName>ppt_y</p:attrName>
                                            </p:attrNameLst>
                                          </p:cBhvr>
                                          <p:tavLst>
                                            <p:tav tm="0">
                                              <p:val>
                                                <p:strVal val="0-#ppt_h/2"/>
                                              </p:val>
                                            </p:tav>
                                            <p:tav tm="100000">
                                              <p:val>
                                                <p:strVal val="#ppt_y"/>
                                              </p:val>
                                            </p:tav>
                                          </p:tavLst>
                                        </p:anim>
                                      </p:childTnLst>
                                    </p:cTn>
                                  </p:par>
                                  <p:par>
                                    <p:cTn id="103" presetID="2" presetClass="entr" presetSubtype="1" fill="hold" nodeType="withEffect">
                                      <p:stCondLst>
                                        <p:cond delay="4800"/>
                                      </p:stCondLst>
                                      <p:childTnLst>
                                        <p:set>
                                          <p:cBhvr>
                                            <p:cTn id="104" dur="1" fill="hold">
                                              <p:stCondLst>
                                                <p:cond delay="0"/>
                                              </p:stCondLst>
                                            </p:cTn>
                                            <p:tgtEl>
                                              <p:spTgt spid="125"/>
                                            </p:tgtEl>
                                            <p:attrNameLst>
                                              <p:attrName>style.visibility</p:attrName>
                                            </p:attrNameLst>
                                          </p:cBhvr>
                                          <p:to>
                                            <p:strVal val="visible"/>
                                          </p:to>
                                        </p:set>
                                        <p:anim calcmode="lin" valueType="num">
                                          <p:cBhvr additive="base">
                                            <p:cTn id="105" dur="2000" fill="hold"/>
                                            <p:tgtEl>
                                              <p:spTgt spid="125"/>
                                            </p:tgtEl>
                                            <p:attrNameLst>
                                              <p:attrName>ppt_x</p:attrName>
                                            </p:attrNameLst>
                                          </p:cBhvr>
                                          <p:tavLst>
                                            <p:tav tm="0">
                                              <p:val>
                                                <p:strVal val="#ppt_x"/>
                                              </p:val>
                                            </p:tav>
                                            <p:tav tm="100000">
                                              <p:val>
                                                <p:strVal val="#ppt_x"/>
                                              </p:val>
                                            </p:tav>
                                          </p:tavLst>
                                        </p:anim>
                                        <p:anim calcmode="lin" valueType="num">
                                          <p:cBhvr additive="base">
                                            <p:cTn id="106" dur="2000" fill="hold"/>
                                            <p:tgtEl>
                                              <p:spTgt spid="125"/>
                                            </p:tgtEl>
                                            <p:attrNameLst>
                                              <p:attrName>ppt_y</p:attrName>
                                            </p:attrNameLst>
                                          </p:cBhvr>
                                          <p:tavLst>
                                            <p:tav tm="0">
                                              <p:val>
                                                <p:strVal val="0-#ppt_h/2"/>
                                              </p:val>
                                            </p:tav>
                                            <p:tav tm="100000">
                                              <p:val>
                                                <p:strVal val="#ppt_y"/>
                                              </p:val>
                                            </p:tav>
                                          </p:tavLst>
                                        </p:anim>
                                      </p:childTnLst>
                                    </p:cTn>
                                  </p:par>
                                  <p:par>
                                    <p:cTn id="107" presetID="2" presetClass="entr" presetSubtype="1" fill="hold" nodeType="withEffect">
                                      <p:stCondLst>
                                        <p:cond delay="4900"/>
                                      </p:stCondLst>
                                      <p:childTnLst>
                                        <p:set>
                                          <p:cBhvr>
                                            <p:cTn id="108" dur="1" fill="hold">
                                              <p:stCondLst>
                                                <p:cond delay="0"/>
                                              </p:stCondLst>
                                            </p:cTn>
                                            <p:tgtEl>
                                              <p:spTgt spid="127"/>
                                            </p:tgtEl>
                                            <p:attrNameLst>
                                              <p:attrName>style.visibility</p:attrName>
                                            </p:attrNameLst>
                                          </p:cBhvr>
                                          <p:to>
                                            <p:strVal val="visible"/>
                                          </p:to>
                                        </p:set>
                                        <p:anim calcmode="lin" valueType="num">
                                          <p:cBhvr additive="base">
                                            <p:cTn id="109" dur="2000" fill="hold"/>
                                            <p:tgtEl>
                                              <p:spTgt spid="127"/>
                                            </p:tgtEl>
                                            <p:attrNameLst>
                                              <p:attrName>ppt_x</p:attrName>
                                            </p:attrNameLst>
                                          </p:cBhvr>
                                          <p:tavLst>
                                            <p:tav tm="0">
                                              <p:val>
                                                <p:strVal val="#ppt_x"/>
                                              </p:val>
                                            </p:tav>
                                            <p:tav tm="100000">
                                              <p:val>
                                                <p:strVal val="#ppt_x"/>
                                              </p:val>
                                            </p:tav>
                                          </p:tavLst>
                                        </p:anim>
                                        <p:anim calcmode="lin" valueType="num">
                                          <p:cBhvr additive="base">
                                            <p:cTn id="110" dur="2000" fill="hold"/>
                                            <p:tgtEl>
                                              <p:spTgt spid="127"/>
                                            </p:tgtEl>
                                            <p:attrNameLst>
                                              <p:attrName>ppt_y</p:attrName>
                                            </p:attrNameLst>
                                          </p:cBhvr>
                                          <p:tavLst>
                                            <p:tav tm="0">
                                              <p:val>
                                                <p:strVal val="0-#ppt_h/2"/>
                                              </p:val>
                                            </p:tav>
                                            <p:tav tm="100000">
                                              <p:val>
                                                <p:strVal val="#ppt_y"/>
                                              </p:val>
                                            </p:tav>
                                          </p:tavLst>
                                        </p:anim>
                                      </p:childTnLst>
                                    </p:cTn>
                                  </p:par>
                                  <p:par>
                                    <p:cTn id="111" presetID="2" presetClass="entr" presetSubtype="1" fill="hold" nodeType="withEffect">
                                      <p:stCondLst>
                                        <p:cond delay="5000"/>
                                      </p:stCondLst>
                                      <p:childTnLst>
                                        <p:set>
                                          <p:cBhvr>
                                            <p:cTn id="112" dur="1" fill="hold">
                                              <p:stCondLst>
                                                <p:cond delay="0"/>
                                              </p:stCondLst>
                                            </p:cTn>
                                            <p:tgtEl>
                                              <p:spTgt spid="129"/>
                                            </p:tgtEl>
                                            <p:attrNameLst>
                                              <p:attrName>style.visibility</p:attrName>
                                            </p:attrNameLst>
                                          </p:cBhvr>
                                          <p:to>
                                            <p:strVal val="visible"/>
                                          </p:to>
                                        </p:set>
                                        <p:anim calcmode="lin" valueType="num">
                                          <p:cBhvr additive="base">
                                            <p:cTn id="113" dur="2000" fill="hold"/>
                                            <p:tgtEl>
                                              <p:spTgt spid="129"/>
                                            </p:tgtEl>
                                            <p:attrNameLst>
                                              <p:attrName>ppt_x</p:attrName>
                                            </p:attrNameLst>
                                          </p:cBhvr>
                                          <p:tavLst>
                                            <p:tav tm="0">
                                              <p:val>
                                                <p:strVal val="#ppt_x"/>
                                              </p:val>
                                            </p:tav>
                                            <p:tav tm="100000">
                                              <p:val>
                                                <p:strVal val="#ppt_x"/>
                                              </p:val>
                                            </p:tav>
                                          </p:tavLst>
                                        </p:anim>
                                        <p:anim calcmode="lin" valueType="num">
                                          <p:cBhvr additive="base">
                                            <p:cTn id="114" dur="2000" fill="hold"/>
                                            <p:tgtEl>
                                              <p:spTgt spid="129"/>
                                            </p:tgtEl>
                                            <p:attrNameLst>
                                              <p:attrName>ppt_y</p:attrName>
                                            </p:attrNameLst>
                                          </p:cBhvr>
                                          <p:tavLst>
                                            <p:tav tm="0">
                                              <p:val>
                                                <p:strVal val="0-#ppt_h/2"/>
                                              </p:val>
                                            </p:tav>
                                            <p:tav tm="100000">
                                              <p:val>
                                                <p:strVal val="#ppt_y"/>
                                              </p:val>
                                            </p:tav>
                                          </p:tavLst>
                                        </p:anim>
                                      </p:childTnLst>
                                    </p:cTn>
                                  </p:par>
                                  <p:par>
                                    <p:cTn id="115" presetID="2" presetClass="entr" presetSubtype="1" fill="hold" nodeType="withEffect">
                                      <p:stCondLst>
                                        <p:cond delay="5100"/>
                                      </p:stCondLst>
                                      <p:childTnLst>
                                        <p:set>
                                          <p:cBhvr>
                                            <p:cTn id="116" dur="1" fill="hold">
                                              <p:stCondLst>
                                                <p:cond delay="0"/>
                                              </p:stCondLst>
                                            </p:cTn>
                                            <p:tgtEl>
                                              <p:spTgt spid="131"/>
                                            </p:tgtEl>
                                            <p:attrNameLst>
                                              <p:attrName>style.visibility</p:attrName>
                                            </p:attrNameLst>
                                          </p:cBhvr>
                                          <p:to>
                                            <p:strVal val="visible"/>
                                          </p:to>
                                        </p:set>
                                        <p:anim calcmode="lin" valueType="num">
                                          <p:cBhvr additive="base">
                                            <p:cTn id="117" dur="2000" fill="hold"/>
                                            <p:tgtEl>
                                              <p:spTgt spid="131"/>
                                            </p:tgtEl>
                                            <p:attrNameLst>
                                              <p:attrName>ppt_x</p:attrName>
                                            </p:attrNameLst>
                                          </p:cBhvr>
                                          <p:tavLst>
                                            <p:tav tm="0">
                                              <p:val>
                                                <p:strVal val="#ppt_x"/>
                                              </p:val>
                                            </p:tav>
                                            <p:tav tm="100000">
                                              <p:val>
                                                <p:strVal val="#ppt_x"/>
                                              </p:val>
                                            </p:tav>
                                          </p:tavLst>
                                        </p:anim>
                                        <p:anim calcmode="lin" valueType="num">
                                          <p:cBhvr additive="base">
                                            <p:cTn id="118" dur="2000" fill="hold"/>
                                            <p:tgtEl>
                                              <p:spTgt spid="131"/>
                                            </p:tgtEl>
                                            <p:attrNameLst>
                                              <p:attrName>ppt_y</p:attrName>
                                            </p:attrNameLst>
                                          </p:cBhvr>
                                          <p:tavLst>
                                            <p:tav tm="0">
                                              <p:val>
                                                <p:strVal val="0-#ppt_h/2"/>
                                              </p:val>
                                            </p:tav>
                                            <p:tav tm="100000">
                                              <p:val>
                                                <p:strVal val="#ppt_y"/>
                                              </p:val>
                                            </p:tav>
                                          </p:tavLst>
                                        </p:anim>
                                      </p:childTnLst>
                                    </p:cTn>
                                  </p:par>
                                  <p:par>
                                    <p:cTn id="119" presetID="2" presetClass="entr" presetSubtype="3" fill="hold" nodeType="withEffect">
                                      <p:stCondLst>
                                        <p:cond delay="9200"/>
                                      </p:stCondLst>
                                      <p:childTnLst>
                                        <p:set>
                                          <p:cBhvr>
                                            <p:cTn id="120" dur="1" fill="hold">
                                              <p:stCondLst>
                                                <p:cond delay="0"/>
                                              </p:stCondLst>
                                            </p:cTn>
                                            <p:tgtEl>
                                              <p:spTgt spid="133"/>
                                            </p:tgtEl>
                                            <p:attrNameLst>
                                              <p:attrName>style.visibility</p:attrName>
                                            </p:attrNameLst>
                                          </p:cBhvr>
                                          <p:to>
                                            <p:strVal val="visible"/>
                                          </p:to>
                                        </p:set>
                                        <p:anim calcmode="lin" valueType="num">
                                          <p:cBhvr additive="base">
                                            <p:cTn id="121" dur="2000" fill="hold"/>
                                            <p:tgtEl>
                                              <p:spTgt spid="133"/>
                                            </p:tgtEl>
                                            <p:attrNameLst>
                                              <p:attrName>ppt_x</p:attrName>
                                            </p:attrNameLst>
                                          </p:cBhvr>
                                          <p:tavLst>
                                            <p:tav tm="0">
                                              <p:val>
                                                <p:strVal val="1+#ppt_w/2"/>
                                              </p:val>
                                            </p:tav>
                                            <p:tav tm="100000">
                                              <p:val>
                                                <p:strVal val="#ppt_x"/>
                                              </p:val>
                                            </p:tav>
                                          </p:tavLst>
                                        </p:anim>
                                        <p:anim calcmode="lin" valueType="num">
                                          <p:cBhvr additive="base">
                                            <p:cTn id="122" dur="2000" fill="hold"/>
                                            <p:tgtEl>
                                              <p:spTgt spid="133"/>
                                            </p:tgtEl>
                                            <p:attrNameLst>
                                              <p:attrName>ppt_y</p:attrName>
                                            </p:attrNameLst>
                                          </p:cBhvr>
                                          <p:tavLst>
                                            <p:tav tm="0">
                                              <p:val>
                                                <p:strVal val="0-#ppt_h/2"/>
                                              </p:val>
                                            </p:tav>
                                            <p:tav tm="100000">
                                              <p:val>
                                                <p:strVal val="#ppt_y"/>
                                              </p:val>
                                            </p:tav>
                                          </p:tavLst>
                                        </p:anim>
                                      </p:childTnLst>
                                    </p:cTn>
                                  </p:par>
                                  <p:par>
                                    <p:cTn id="123" presetID="2" presetClass="entr" presetSubtype="3" fill="hold" nodeType="withEffect">
                                      <p:stCondLst>
                                        <p:cond delay="9400"/>
                                      </p:stCondLst>
                                      <p:childTnLst>
                                        <p:set>
                                          <p:cBhvr>
                                            <p:cTn id="124" dur="1" fill="hold">
                                              <p:stCondLst>
                                                <p:cond delay="0"/>
                                              </p:stCondLst>
                                            </p:cTn>
                                            <p:tgtEl>
                                              <p:spTgt spid="135"/>
                                            </p:tgtEl>
                                            <p:attrNameLst>
                                              <p:attrName>style.visibility</p:attrName>
                                            </p:attrNameLst>
                                          </p:cBhvr>
                                          <p:to>
                                            <p:strVal val="visible"/>
                                          </p:to>
                                        </p:set>
                                        <p:anim calcmode="lin" valueType="num">
                                          <p:cBhvr additive="base">
                                            <p:cTn id="125" dur="2000" fill="hold"/>
                                            <p:tgtEl>
                                              <p:spTgt spid="135"/>
                                            </p:tgtEl>
                                            <p:attrNameLst>
                                              <p:attrName>ppt_x</p:attrName>
                                            </p:attrNameLst>
                                          </p:cBhvr>
                                          <p:tavLst>
                                            <p:tav tm="0">
                                              <p:val>
                                                <p:strVal val="1+#ppt_w/2"/>
                                              </p:val>
                                            </p:tav>
                                            <p:tav tm="100000">
                                              <p:val>
                                                <p:strVal val="#ppt_x"/>
                                              </p:val>
                                            </p:tav>
                                          </p:tavLst>
                                        </p:anim>
                                        <p:anim calcmode="lin" valueType="num">
                                          <p:cBhvr additive="base">
                                            <p:cTn id="126" dur="2000" fill="hold"/>
                                            <p:tgtEl>
                                              <p:spTgt spid="135"/>
                                            </p:tgtEl>
                                            <p:attrNameLst>
                                              <p:attrName>ppt_y</p:attrName>
                                            </p:attrNameLst>
                                          </p:cBhvr>
                                          <p:tavLst>
                                            <p:tav tm="0">
                                              <p:val>
                                                <p:strVal val="0-#ppt_h/2"/>
                                              </p:val>
                                            </p:tav>
                                            <p:tav tm="100000">
                                              <p:val>
                                                <p:strVal val="#ppt_y"/>
                                              </p:val>
                                            </p:tav>
                                          </p:tavLst>
                                        </p:anim>
                                      </p:childTnLst>
                                    </p:cTn>
                                  </p:par>
                                  <p:par>
                                    <p:cTn id="127" presetID="2" presetClass="entr" presetSubtype="3" fill="hold" nodeType="withEffect">
                                      <p:stCondLst>
                                        <p:cond delay="9800"/>
                                      </p:stCondLst>
                                      <p:childTnLst>
                                        <p:set>
                                          <p:cBhvr>
                                            <p:cTn id="128" dur="1" fill="hold">
                                              <p:stCondLst>
                                                <p:cond delay="0"/>
                                              </p:stCondLst>
                                            </p:cTn>
                                            <p:tgtEl>
                                              <p:spTgt spid="139"/>
                                            </p:tgtEl>
                                            <p:attrNameLst>
                                              <p:attrName>style.visibility</p:attrName>
                                            </p:attrNameLst>
                                          </p:cBhvr>
                                          <p:to>
                                            <p:strVal val="visible"/>
                                          </p:to>
                                        </p:set>
                                        <p:anim calcmode="lin" valueType="num">
                                          <p:cBhvr additive="base">
                                            <p:cTn id="129" dur="2000" fill="hold"/>
                                            <p:tgtEl>
                                              <p:spTgt spid="139"/>
                                            </p:tgtEl>
                                            <p:attrNameLst>
                                              <p:attrName>ppt_x</p:attrName>
                                            </p:attrNameLst>
                                          </p:cBhvr>
                                          <p:tavLst>
                                            <p:tav tm="0">
                                              <p:val>
                                                <p:strVal val="1+#ppt_w/2"/>
                                              </p:val>
                                            </p:tav>
                                            <p:tav tm="100000">
                                              <p:val>
                                                <p:strVal val="#ppt_x"/>
                                              </p:val>
                                            </p:tav>
                                          </p:tavLst>
                                        </p:anim>
                                        <p:anim calcmode="lin" valueType="num">
                                          <p:cBhvr additive="base">
                                            <p:cTn id="130" dur="2000" fill="hold"/>
                                            <p:tgtEl>
                                              <p:spTgt spid="139"/>
                                            </p:tgtEl>
                                            <p:attrNameLst>
                                              <p:attrName>ppt_y</p:attrName>
                                            </p:attrNameLst>
                                          </p:cBhvr>
                                          <p:tavLst>
                                            <p:tav tm="0">
                                              <p:val>
                                                <p:strVal val="0-#ppt_h/2"/>
                                              </p:val>
                                            </p:tav>
                                            <p:tav tm="100000">
                                              <p:val>
                                                <p:strVal val="#ppt_y"/>
                                              </p:val>
                                            </p:tav>
                                          </p:tavLst>
                                        </p:anim>
                                      </p:childTnLst>
                                    </p:cTn>
                                  </p:par>
                                  <p:par>
                                    <p:cTn id="131" presetID="2" presetClass="entr" presetSubtype="3" fill="hold" nodeType="withEffect">
                                      <p:stCondLst>
                                        <p:cond delay="10000"/>
                                      </p:stCondLst>
                                      <p:childTnLst>
                                        <p:set>
                                          <p:cBhvr>
                                            <p:cTn id="132" dur="1" fill="hold">
                                              <p:stCondLst>
                                                <p:cond delay="0"/>
                                              </p:stCondLst>
                                            </p:cTn>
                                            <p:tgtEl>
                                              <p:spTgt spid="141"/>
                                            </p:tgtEl>
                                            <p:attrNameLst>
                                              <p:attrName>style.visibility</p:attrName>
                                            </p:attrNameLst>
                                          </p:cBhvr>
                                          <p:to>
                                            <p:strVal val="visible"/>
                                          </p:to>
                                        </p:set>
                                        <p:anim calcmode="lin" valueType="num">
                                          <p:cBhvr additive="base">
                                            <p:cTn id="133" dur="2000" fill="hold"/>
                                            <p:tgtEl>
                                              <p:spTgt spid="141"/>
                                            </p:tgtEl>
                                            <p:attrNameLst>
                                              <p:attrName>ppt_x</p:attrName>
                                            </p:attrNameLst>
                                          </p:cBhvr>
                                          <p:tavLst>
                                            <p:tav tm="0">
                                              <p:val>
                                                <p:strVal val="1+#ppt_w/2"/>
                                              </p:val>
                                            </p:tav>
                                            <p:tav tm="100000">
                                              <p:val>
                                                <p:strVal val="#ppt_x"/>
                                              </p:val>
                                            </p:tav>
                                          </p:tavLst>
                                        </p:anim>
                                        <p:anim calcmode="lin" valueType="num">
                                          <p:cBhvr additive="base">
                                            <p:cTn id="134" dur="2000" fill="hold"/>
                                            <p:tgtEl>
                                              <p:spTgt spid="141"/>
                                            </p:tgtEl>
                                            <p:attrNameLst>
                                              <p:attrName>ppt_y</p:attrName>
                                            </p:attrNameLst>
                                          </p:cBhvr>
                                          <p:tavLst>
                                            <p:tav tm="0">
                                              <p:val>
                                                <p:strVal val="0-#ppt_h/2"/>
                                              </p:val>
                                            </p:tav>
                                            <p:tav tm="100000">
                                              <p:val>
                                                <p:strVal val="#ppt_y"/>
                                              </p:val>
                                            </p:tav>
                                          </p:tavLst>
                                        </p:anim>
                                      </p:childTnLst>
                                    </p:cTn>
                                  </p:par>
                                  <p:par>
                                    <p:cTn id="135" presetID="2" presetClass="entr" presetSubtype="3" fill="hold" nodeType="withEffect">
                                      <p:stCondLst>
                                        <p:cond delay="10200"/>
                                      </p:stCondLst>
                                      <p:childTnLst>
                                        <p:set>
                                          <p:cBhvr>
                                            <p:cTn id="136" dur="1" fill="hold">
                                              <p:stCondLst>
                                                <p:cond delay="0"/>
                                              </p:stCondLst>
                                            </p:cTn>
                                            <p:tgtEl>
                                              <p:spTgt spid="143"/>
                                            </p:tgtEl>
                                            <p:attrNameLst>
                                              <p:attrName>style.visibility</p:attrName>
                                            </p:attrNameLst>
                                          </p:cBhvr>
                                          <p:to>
                                            <p:strVal val="visible"/>
                                          </p:to>
                                        </p:set>
                                        <p:anim calcmode="lin" valueType="num">
                                          <p:cBhvr additive="base">
                                            <p:cTn id="137" dur="2000" fill="hold"/>
                                            <p:tgtEl>
                                              <p:spTgt spid="143"/>
                                            </p:tgtEl>
                                            <p:attrNameLst>
                                              <p:attrName>ppt_x</p:attrName>
                                            </p:attrNameLst>
                                          </p:cBhvr>
                                          <p:tavLst>
                                            <p:tav tm="0">
                                              <p:val>
                                                <p:strVal val="1+#ppt_w/2"/>
                                              </p:val>
                                            </p:tav>
                                            <p:tav tm="100000">
                                              <p:val>
                                                <p:strVal val="#ppt_x"/>
                                              </p:val>
                                            </p:tav>
                                          </p:tavLst>
                                        </p:anim>
                                        <p:anim calcmode="lin" valueType="num">
                                          <p:cBhvr additive="base">
                                            <p:cTn id="138" dur="2000" fill="hold"/>
                                            <p:tgtEl>
                                              <p:spTgt spid="143"/>
                                            </p:tgtEl>
                                            <p:attrNameLst>
                                              <p:attrName>ppt_y</p:attrName>
                                            </p:attrNameLst>
                                          </p:cBhvr>
                                          <p:tavLst>
                                            <p:tav tm="0">
                                              <p:val>
                                                <p:strVal val="0-#ppt_h/2"/>
                                              </p:val>
                                            </p:tav>
                                            <p:tav tm="100000">
                                              <p:val>
                                                <p:strVal val="#ppt_y"/>
                                              </p:val>
                                            </p:tav>
                                          </p:tavLst>
                                        </p:anim>
                                      </p:childTnLst>
                                    </p:cTn>
                                  </p:par>
                                  <p:par>
                                    <p:cTn id="139" presetID="2" presetClass="entr" presetSubtype="3" fill="hold" nodeType="withEffect">
                                      <p:stCondLst>
                                        <p:cond delay="10400"/>
                                      </p:stCondLst>
                                      <p:childTnLst>
                                        <p:set>
                                          <p:cBhvr>
                                            <p:cTn id="140" dur="1" fill="hold">
                                              <p:stCondLst>
                                                <p:cond delay="0"/>
                                              </p:stCondLst>
                                            </p:cTn>
                                            <p:tgtEl>
                                              <p:spTgt spid="145"/>
                                            </p:tgtEl>
                                            <p:attrNameLst>
                                              <p:attrName>style.visibility</p:attrName>
                                            </p:attrNameLst>
                                          </p:cBhvr>
                                          <p:to>
                                            <p:strVal val="visible"/>
                                          </p:to>
                                        </p:set>
                                        <p:anim calcmode="lin" valueType="num">
                                          <p:cBhvr additive="base">
                                            <p:cTn id="141" dur="2000" fill="hold"/>
                                            <p:tgtEl>
                                              <p:spTgt spid="145"/>
                                            </p:tgtEl>
                                            <p:attrNameLst>
                                              <p:attrName>ppt_x</p:attrName>
                                            </p:attrNameLst>
                                          </p:cBhvr>
                                          <p:tavLst>
                                            <p:tav tm="0">
                                              <p:val>
                                                <p:strVal val="1+#ppt_w/2"/>
                                              </p:val>
                                            </p:tav>
                                            <p:tav tm="100000">
                                              <p:val>
                                                <p:strVal val="#ppt_x"/>
                                              </p:val>
                                            </p:tav>
                                          </p:tavLst>
                                        </p:anim>
                                        <p:anim calcmode="lin" valueType="num">
                                          <p:cBhvr additive="base">
                                            <p:cTn id="142" dur="2000" fill="hold"/>
                                            <p:tgtEl>
                                              <p:spTgt spid="145"/>
                                            </p:tgtEl>
                                            <p:attrNameLst>
                                              <p:attrName>ppt_y</p:attrName>
                                            </p:attrNameLst>
                                          </p:cBhvr>
                                          <p:tavLst>
                                            <p:tav tm="0">
                                              <p:val>
                                                <p:strVal val="0-#ppt_h/2"/>
                                              </p:val>
                                            </p:tav>
                                            <p:tav tm="100000">
                                              <p:val>
                                                <p:strVal val="#ppt_y"/>
                                              </p:val>
                                            </p:tav>
                                          </p:tavLst>
                                        </p:anim>
                                      </p:childTnLst>
                                    </p:cTn>
                                  </p:par>
                                  <p:par>
                                    <p:cTn id="143" presetID="2" presetClass="entr" presetSubtype="3" fill="hold" nodeType="withEffect">
                                      <p:stCondLst>
                                        <p:cond delay="10600"/>
                                      </p:stCondLst>
                                      <p:childTnLst>
                                        <p:set>
                                          <p:cBhvr>
                                            <p:cTn id="144" dur="1" fill="hold">
                                              <p:stCondLst>
                                                <p:cond delay="0"/>
                                              </p:stCondLst>
                                            </p:cTn>
                                            <p:tgtEl>
                                              <p:spTgt spid="147"/>
                                            </p:tgtEl>
                                            <p:attrNameLst>
                                              <p:attrName>style.visibility</p:attrName>
                                            </p:attrNameLst>
                                          </p:cBhvr>
                                          <p:to>
                                            <p:strVal val="visible"/>
                                          </p:to>
                                        </p:set>
                                        <p:anim calcmode="lin" valueType="num">
                                          <p:cBhvr additive="base">
                                            <p:cTn id="145" dur="2000" fill="hold"/>
                                            <p:tgtEl>
                                              <p:spTgt spid="147"/>
                                            </p:tgtEl>
                                            <p:attrNameLst>
                                              <p:attrName>ppt_x</p:attrName>
                                            </p:attrNameLst>
                                          </p:cBhvr>
                                          <p:tavLst>
                                            <p:tav tm="0">
                                              <p:val>
                                                <p:strVal val="1+#ppt_w/2"/>
                                              </p:val>
                                            </p:tav>
                                            <p:tav tm="100000">
                                              <p:val>
                                                <p:strVal val="#ppt_x"/>
                                              </p:val>
                                            </p:tav>
                                          </p:tavLst>
                                        </p:anim>
                                        <p:anim calcmode="lin" valueType="num">
                                          <p:cBhvr additive="base">
                                            <p:cTn id="146" dur="2000" fill="hold"/>
                                            <p:tgtEl>
                                              <p:spTgt spid="147"/>
                                            </p:tgtEl>
                                            <p:attrNameLst>
                                              <p:attrName>ppt_y</p:attrName>
                                            </p:attrNameLst>
                                          </p:cBhvr>
                                          <p:tavLst>
                                            <p:tav tm="0">
                                              <p:val>
                                                <p:strVal val="0-#ppt_h/2"/>
                                              </p:val>
                                            </p:tav>
                                            <p:tav tm="100000">
                                              <p:val>
                                                <p:strVal val="#ppt_y"/>
                                              </p:val>
                                            </p:tav>
                                          </p:tavLst>
                                        </p:anim>
                                      </p:childTnLst>
                                    </p:cTn>
                                  </p:par>
                                  <p:par>
                                    <p:cTn id="147" presetID="2" presetClass="entr" presetSubtype="3" fill="hold" nodeType="withEffect">
                                      <p:stCondLst>
                                        <p:cond delay="10800"/>
                                      </p:stCondLst>
                                      <p:childTnLst>
                                        <p:set>
                                          <p:cBhvr>
                                            <p:cTn id="148" dur="1" fill="hold">
                                              <p:stCondLst>
                                                <p:cond delay="0"/>
                                              </p:stCondLst>
                                            </p:cTn>
                                            <p:tgtEl>
                                              <p:spTgt spid="149"/>
                                            </p:tgtEl>
                                            <p:attrNameLst>
                                              <p:attrName>style.visibility</p:attrName>
                                            </p:attrNameLst>
                                          </p:cBhvr>
                                          <p:to>
                                            <p:strVal val="visible"/>
                                          </p:to>
                                        </p:set>
                                        <p:anim calcmode="lin" valueType="num">
                                          <p:cBhvr additive="base">
                                            <p:cTn id="149" dur="2000" fill="hold"/>
                                            <p:tgtEl>
                                              <p:spTgt spid="149"/>
                                            </p:tgtEl>
                                            <p:attrNameLst>
                                              <p:attrName>ppt_x</p:attrName>
                                            </p:attrNameLst>
                                          </p:cBhvr>
                                          <p:tavLst>
                                            <p:tav tm="0">
                                              <p:val>
                                                <p:strVal val="1+#ppt_w/2"/>
                                              </p:val>
                                            </p:tav>
                                            <p:tav tm="100000">
                                              <p:val>
                                                <p:strVal val="#ppt_x"/>
                                              </p:val>
                                            </p:tav>
                                          </p:tavLst>
                                        </p:anim>
                                        <p:anim calcmode="lin" valueType="num">
                                          <p:cBhvr additive="base">
                                            <p:cTn id="150" dur="2000" fill="hold"/>
                                            <p:tgtEl>
                                              <p:spTgt spid="149"/>
                                            </p:tgtEl>
                                            <p:attrNameLst>
                                              <p:attrName>ppt_y</p:attrName>
                                            </p:attrNameLst>
                                          </p:cBhvr>
                                          <p:tavLst>
                                            <p:tav tm="0">
                                              <p:val>
                                                <p:strVal val="0-#ppt_h/2"/>
                                              </p:val>
                                            </p:tav>
                                            <p:tav tm="100000">
                                              <p:val>
                                                <p:strVal val="#ppt_y"/>
                                              </p:val>
                                            </p:tav>
                                          </p:tavLst>
                                        </p:anim>
                                      </p:childTnLst>
                                    </p:cTn>
                                  </p:par>
                                  <p:par>
                                    <p:cTn id="151" presetID="2" presetClass="entr" presetSubtype="3" fill="hold" nodeType="withEffect">
                                      <p:stCondLst>
                                        <p:cond delay="11000"/>
                                      </p:stCondLst>
                                      <p:childTnLst>
                                        <p:set>
                                          <p:cBhvr>
                                            <p:cTn id="152" dur="1" fill="hold">
                                              <p:stCondLst>
                                                <p:cond delay="0"/>
                                              </p:stCondLst>
                                            </p:cTn>
                                            <p:tgtEl>
                                              <p:spTgt spid="151"/>
                                            </p:tgtEl>
                                            <p:attrNameLst>
                                              <p:attrName>style.visibility</p:attrName>
                                            </p:attrNameLst>
                                          </p:cBhvr>
                                          <p:to>
                                            <p:strVal val="visible"/>
                                          </p:to>
                                        </p:set>
                                        <p:anim calcmode="lin" valueType="num">
                                          <p:cBhvr additive="base">
                                            <p:cTn id="153" dur="2000" fill="hold"/>
                                            <p:tgtEl>
                                              <p:spTgt spid="151"/>
                                            </p:tgtEl>
                                            <p:attrNameLst>
                                              <p:attrName>ppt_x</p:attrName>
                                            </p:attrNameLst>
                                          </p:cBhvr>
                                          <p:tavLst>
                                            <p:tav tm="0">
                                              <p:val>
                                                <p:strVal val="1+#ppt_w/2"/>
                                              </p:val>
                                            </p:tav>
                                            <p:tav tm="100000">
                                              <p:val>
                                                <p:strVal val="#ppt_x"/>
                                              </p:val>
                                            </p:tav>
                                          </p:tavLst>
                                        </p:anim>
                                        <p:anim calcmode="lin" valueType="num">
                                          <p:cBhvr additive="base">
                                            <p:cTn id="154" dur="2000" fill="hold"/>
                                            <p:tgtEl>
                                              <p:spTgt spid="151"/>
                                            </p:tgtEl>
                                            <p:attrNameLst>
                                              <p:attrName>ppt_y</p:attrName>
                                            </p:attrNameLst>
                                          </p:cBhvr>
                                          <p:tavLst>
                                            <p:tav tm="0">
                                              <p:val>
                                                <p:strVal val="0-#ppt_h/2"/>
                                              </p:val>
                                            </p:tav>
                                            <p:tav tm="100000">
                                              <p:val>
                                                <p:strVal val="#ppt_y"/>
                                              </p:val>
                                            </p:tav>
                                          </p:tavLst>
                                        </p:anim>
                                      </p:childTnLst>
                                    </p:cTn>
                                  </p:par>
                                  <p:par>
                                    <p:cTn id="155" presetID="2" presetClass="entr" presetSubtype="3" fill="hold" nodeType="withEffect">
                                      <p:stCondLst>
                                        <p:cond delay="11200"/>
                                      </p:stCondLst>
                                      <p:childTnLst>
                                        <p:set>
                                          <p:cBhvr>
                                            <p:cTn id="156" dur="1" fill="hold">
                                              <p:stCondLst>
                                                <p:cond delay="0"/>
                                              </p:stCondLst>
                                            </p:cTn>
                                            <p:tgtEl>
                                              <p:spTgt spid="153"/>
                                            </p:tgtEl>
                                            <p:attrNameLst>
                                              <p:attrName>style.visibility</p:attrName>
                                            </p:attrNameLst>
                                          </p:cBhvr>
                                          <p:to>
                                            <p:strVal val="visible"/>
                                          </p:to>
                                        </p:set>
                                        <p:anim calcmode="lin" valueType="num">
                                          <p:cBhvr additive="base">
                                            <p:cTn id="157" dur="2000" fill="hold"/>
                                            <p:tgtEl>
                                              <p:spTgt spid="153"/>
                                            </p:tgtEl>
                                            <p:attrNameLst>
                                              <p:attrName>ppt_x</p:attrName>
                                            </p:attrNameLst>
                                          </p:cBhvr>
                                          <p:tavLst>
                                            <p:tav tm="0">
                                              <p:val>
                                                <p:strVal val="1+#ppt_w/2"/>
                                              </p:val>
                                            </p:tav>
                                            <p:tav tm="100000">
                                              <p:val>
                                                <p:strVal val="#ppt_x"/>
                                              </p:val>
                                            </p:tav>
                                          </p:tavLst>
                                        </p:anim>
                                        <p:anim calcmode="lin" valueType="num">
                                          <p:cBhvr additive="base">
                                            <p:cTn id="158" dur="2000" fill="hold"/>
                                            <p:tgtEl>
                                              <p:spTgt spid="153"/>
                                            </p:tgtEl>
                                            <p:attrNameLst>
                                              <p:attrName>ppt_y</p:attrName>
                                            </p:attrNameLst>
                                          </p:cBhvr>
                                          <p:tavLst>
                                            <p:tav tm="0">
                                              <p:val>
                                                <p:strVal val="0-#ppt_h/2"/>
                                              </p:val>
                                            </p:tav>
                                            <p:tav tm="100000">
                                              <p:val>
                                                <p:strVal val="#ppt_y"/>
                                              </p:val>
                                            </p:tav>
                                          </p:tavLst>
                                        </p:anim>
                                      </p:childTnLst>
                                    </p:cTn>
                                  </p:par>
                                  <p:par>
                                    <p:cTn id="159" presetID="2" presetClass="entr" presetSubtype="3" fill="hold" nodeType="withEffect">
                                      <p:stCondLst>
                                        <p:cond delay="11400"/>
                                      </p:stCondLst>
                                      <p:childTnLst>
                                        <p:set>
                                          <p:cBhvr>
                                            <p:cTn id="160" dur="1" fill="hold">
                                              <p:stCondLst>
                                                <p:cond delay="0"/>
                                              </p:stCondLst>
                                            </p:cTn>
                                            <p:tgtEl>
                                              <p:spTgt spid="155"/>
                                            </p:tgtEl>
                                            <p:attrNameLst>
                                              <p:attrName>style.visibility</p:attrName>
                                            </p:attrNameLst>
                                          </p:cBhvr>
                                          <p:to>
                                            <p:strVal val="visible"/>
                                          </p:to>
                                        </p:set>
                                        <p:anim calcmode="lin" valueType="num">
                                          <p:cBhvr additive="base">
                                            <p:cTn id="161" dur="2000" fill="hold"/>
                                            <p:tgtEl>
                                              <p:spTgt spid="155"/>
                                            </p:tgtEl>
                                            <p:attrNameLst>
                                              <p:attrName>ppt_x</p:attrName>
                                            </p:attrNameLst>
                                          </p:cBhvr>
                                          <p:tavLst>
                                            <p:tav tm="0">
                                              <p:val>
                                                <p:strVal val="1+#ppt_w/2"/>
                                              </p:val>
                                            </p:tav>
                                            <p:tav tm="100000">
                                              <p:val>
                                                <p:strVal val="#ppt_x"/>
                                              </p:val>
                                            </p:tav>
                                          </p:tavLst>
                                        </p:anim>
                                        <p:anim calcmode="lin" valueType="num">
                                          <p:cBhvr additive="base">
                                            <p:cTn id="162" dur="2000" fill="hold"/>
                                            <p:tgtEl>
                                              <p:spTgt spid="155"/>
                                            </p:tgtEl>
                                            <p:attrNameLst>
                                              <p:attrName>ppt_y</p:attrName>
                                            </p:attrNameLst>
                                          </p:cBhvr>
                                          <p:tavLst>
                                            <p:tav tm="0">
                                              <p:val>
                                                <p:strVal val="0-#ppt_h/2"/>
                                              </p:val>
                                            </p:tav>
                                            <p:tav tm="100000">
                                              <p:val>
                                                <p:strVal val="#ppt_y"/>
                                              </p:val>
                                            </p:tav>
                                          </p:tavLst>
                                        </p:anim>
                                      </p:childTnLst>
                                    </p:cTn>
                                  </p:par>
                                  <p:par>
                                    <p:cTn id="163" presetID="2" presetClass="entr" presetSubtype="3" fill="hold" nodeType="withEffect">
                                      <p:stCondLst>
                                        <p:cond delay="11600"/>
                                      </p:stCondLst>
                                      <p:childTnLst>
                                        <p:set>
                                          <p:cBhvr>
                                            <p:cTn id="164" dur="1" fill="hold">
                                              <p:stCondLst>
                                                <p:cond delay="0"/>
                                              </p:stCondLst>
                                            </p:cTn>
                                            <p:tgtEl>
                                              <p:spTgt spid="157"/>
                                            </p:tgtEl>
                                            <p:attrNameLst>
                                              <p:attrName>style.visibility</p:attrName>
                                            </p:attrNameLst>
                                          </p:cBhvr>
                                          <p:to>
                                            <p:strVal val="visible"/>
                                          </p:to>
                                        </p:set>
                                        <p:anim calcmode="lin" valueType="num">
                                          <p:cBhvr additive="base">
                                            <p:cTn id="165" dur="2000" fill="hold"/>
                                            <p:tgtEl>
                                              <p:spTgt spid="157"/>
                                            </p:tgtEl>
                                            <p:attrNameLst>
                                              <p:attrName>ppt_x</p:attrName>
                                            </p:attrNameLst>
                                          </p:cBhvr>
                                          <p:tavLst>
                                            <p:tav tm="0">
                                              <p:val>
                                                <p:strVal val="1+#ppt_w/2"/>
                                              </p:val>
                                            </p:tav>
                                            <p:tav tm="100000">
                                              <p:val>
                                                <p:strVal val="#ppt_x"/>
                                              </p:val>
                                            </p:tav>
                                          </p:tavLst>
                                        </p:anim>
                                        <p:anim calcmode="lin" valueType="num">
                                          <p:cBhvr additive="base">
                                            <p:cTn id="166" dur="2000" fill="hold"/>
                                            <p:tgtEl>
                                              <p:spTgt spid="157"/>
                                            </p:tgtEl>
                                            <p:attrNameLst>
                                              <p:attrName>ppt_y</p:attrName>
                                            </p:attrNameLst>
                                          </p:cBhvr>
                                          <p:tavLst>
                                            <p:tav tm="0">
                                              <p:val>
                                                <p:strVal val="0-#ppt_h/2"/>
                                              </p:val>
                                            </p:tav>
                                            <p:tav tm="100000">
                                              <p:val>
                                                <p:strVal val="#ppt_y"/>
                                              </p:val>
                                            </p:tav>
                                          </p:tavLst>
                                        </p:anim>
                                      </p:childTnLst>
                                    </p:cTn>
                                  </p:par>
                                  <p:par>
                                    <p:cTn id="167" presetID="2" presetClass="entr" presetSubtype="3" fill="hold" nodeType="withEffect">
                                      <p:stCondLst>
                                        <p:cond delay="11800"/>
                                      </p:stCondLst>
                                      <p:childTnLst>
                                        <p:set>
                                          <p:cBhvr>
                                            <p:cTn id="168" dur="1" fill="hold">
                                              <p:stCondLst>
                                                <p:cond delay="0"/>
                                              </p:stCondLst>
                                            </p:cTn>
                                            <p:tgtEl>
                                              <p:spTgt spid="159"/>
                                            </p:tgtEl>
                                            <p:attrNameLst>
                                              <p:attrName>style.visibility</p:attrName>
                                            </p:attrNameLst>
                                          </p:cBhvr>
                                          <p:to>
                                            <p:strVal val="visible"/>
                                          </p:to>
                                        </p:set>
                                        <p:anim calcmode="lin" valueType="num">
                                          <p:cBhvr additive="base">
                                            <p:cTn id="169" dur="2000" fill="hold"/>
                                            <p:tgtEl>
                                              <p:spTgt spid="159"/>
                                            </p:tgtEl>
                                            <p:attrNameLst>
                                              <p:attrName>ppt_x</p:attrName>
                                            </p:attrNameLst>
                                          </p:cBhvr>
                                          <p:tavLst>
                                            <p:tav tm="0">
                                              <p:val>
                                                <p:strVal val="1+#ppt_w/2"/>
                                              </p:val>
                                            </p:tav>
                                            <p:tav tm="100000">
                                              <p:val>
                                                <p:strVal val="#ppt_x"/>
                                              </p:val>
                                            </p:tav>
                                          </p:tavLst>
                                        </p:anim>
                                        <p:anim calcmode="lin" valueType="num">
                                          <p:cBhvr additive="base">
                                            <p:cTn id="170" dur="2000" fill="hold"/>
                                            <p:tgtEl>
                                              <p:spTgt spid="159"/>
                                            </p:tgtEl>
                                            <p:attrNameLst>
                                              <p:attrName>ppt_y</p:attrName>
                                            </p:attrNameLst>
                                          </p:cBhvr>
                                          <p:tavLst>
                                            <p:tav tm="0">
                                              <p:val>
                                                <p:strVal val="0-#ppt_h/2"/>
                                              </p:val>
                                            </p:tav>
                                            <p:tav tm="100000">
                                              <p:val>
                                                <p:strVal val="#ppt_y"/>
                                              </p:val>
                                            </p:tav>
                                          </p:tavLst>
                                        </p:anim>
                                      </p:childTnLst>
                                    </p:cTn>
                                  </p:par>
                                  <p:par>
                                    <p:cTn id="171" presetID="2" presetClass="entr" presetSubtype="3" fill="hold" nodeType="withEffect">
                                      <p:stCondLst>
                                        <p:cond delay="12000"/>
                                      </p:stCondLst>
                                      <p:childTnLst>
                                        <p:set>
                                          <p:cBhvr>
                                            <p:cTn id="172" dur="1" fill="hold">
                                              <p:stCondLst>
                                                <p:cond delay="0"/>
                                              </p:stCondLst>
                                            </p:cTn>
                                            <p:tgtEl>
                                              <p:spTgt spid="161"/>
                                            </p:tgtEl>
                                            <p:attrNameLst>
                                              <p:attrName>style.visibility</p:attrName>
                                            </p:attrNameLst>
                                          </p:cBhvr>
                                          <p:to>
                                            <p:strVal val="visible"/>
                                          </p:to>
                                        </p:set>
                                        <p:anim calcmode="lin" valueType="num">
                                          <p:cBhvr additive="base">
                                            <p:cTn id="173" dur="2000" fill="hold"/>
                                            <p:tgtEl>
                                              <p:spTgt spid="161"/>
                                            </p:tgtEl>
                                            <p:attrNameLst>
                                              <p:attrName>ppt_x</p:attrName>
                                            </p:attrNameLst>
                                          </p:cBhvr>
                                          <p:tavLst>
                                            <p:tav tm="0">
                                              <p:val>
                                                <p:strVal val="1+#ppt_w/2"/>
                                              </p:val>
                                            </p:tav>
                                            <p:tav tm="100000">
                                              <p:val>
                                                <p:strVal val="#ppt_x"/>
                                              </p:val>
                                            </p:tav>
                                          </p:tavLst>
                                        </p:anim>
                                        <p:anim calcmode="lin" valueType="num">
                                          <p:cBhvr additive="base">
                                            <p:cTn id="174" dur="2000" fill="hold"/>
                                            <p:tgtEl>
                                              <p:spTgt spid="161"/>
                                            </p:tgtEl>
                                            <p:attrNameLst>
                                              <p:attrName>ppt_y</p:attrName>
                                            </p:attrNameLst>
                                          </p:cBhvr>
                                          <p:tavLst>
                                            <p:tav tm="0">
                                              <p:val>
                                                <p:strVal val="0-#ppt_h/2"/>
                                              </p:val>
                                            </p:tav>
                                            <p:tav tm="100000">
                                              <p:val>
                                                <p:strVal val="#ppt_y"/>
                                              </p:val>
                                            </p:tav>
                                          </p:tavLst>
                                        </p:anim>
                                      </p:childTnLst>
                                    </p:cTn>
                                  </p:par>
                                  <p:par>
                                    <p:cTn id="175" presetID="2" presetClass="entr" presetSubtype="3" fill="hold" nodeType="withEffect">
                                      <p:stCondLst>
                                        <p:cond delay="12200"/>
                                      </p:stCondLst>
                                      <p:childTnLst>
                                        <p:set>
                                          <p:cBhvr>
                                            <p:cTn id="176" dur="1" fill="hold">
                                              <p:stCondLst>
                                                <p:cond delay="0"/>
                                              </p:stCondLst>
                                            </p:cTn>
                                            <p:tgtEl>
                                              <p:spTgt spid="163"/>
                                            </p:tgtEl>
                                            <p:attrNameLst>
                                              <p:attrName>style.visibility</p:attrName>
                                            </p:attrNameLst>
                                          </p:cBhvr>
                                          <p:to>
                                            <p:strVal val="visible"/>
                                          </p:to>
                                        </p:set>
                                        <p:anim calcmode="lin" valueType="num">
                                          <p:cBhvr additive="base">
                                            <p:cTn id="177" dur="2000" fill="hold"/>
                                            <p:tgtEl>
                                              <p:spTgt spid="163"/>
                                            </p:tgtEl>
                                            <p:attrNameLst>
                                              <p:attrName>ppt_x</p:attrName>
                                            </p:attrNameLst>
                                          </p:cBhvr>
                                          <p:tavLst>
                                            <p:tav tm="0">
                                              <p:val>
                                                <p:strVal val="1+#ppt_w/2"/>
                                              </p:val>
                                            </p:tav>
                                            <p:tav tm="100000">
                                              <p:val>
                                                <p:strVal val="#ppt_x"/>
                                              </p:val>
                                            </p:tav>
                                          </p:tavLst>
                                        </p:anim>
                                        <p:anim calcmode="lin" valueType="num">
                                          <p:cBhvr additive="base">
                                            <p:cTn id="178" dur="2000" fill="hold"/>
                                            <p:tgtEl>
                                              <p:spTgt spid="163"/>
                                            </p:tgtEl>
                                            <p:attrNameLst>
                                              <p:attrName>ppt_y</p:attrName>
                                            </p:attrNameLst>
                                          </p:cBhvr>
                                          <p:tavLst>
                                            <p:tav tm="0">
                                              <p:val>
                                                <p:strVal val="0-#ppt_h/2"/>
                                              </p:val>
                                            </p:tav>
                                            <p:tav tm="100000">
                                              <p:val>
                                                <p:strVal val="#ppt_y"/>
                                              </p:val>
                                            </p:tav>
                                          </p:tavLst>
                                        </p:anim>
                                      </p:childTnLst>
                                    </p:cTn>
                                  </p:par>
                                  <p:par>
                                    <p:cTn id="179" presetID="2" presetClass="entr" presetSubtype="8" fill="hold" nodeType="withEffect">
                                      <p:stCondLst>
                                        <p:cond delay="4500"/>
                                      </p:stCondLst>
                                      <p:childTnLst>
                                        <p:set>
                                          <p:cBhvr>
                                            <p:cTn id="180" dur="1" fill="hold">
                                              <p:stCondLst>
                                                <p:cond delay="0"/>
                                              </p:stCondLst>
                                            </p:cTn>
                                            <p:tgtEl>
                                              <p:spTgt spid="97"/>
                                            </p:tgtEl>
                                            <p:attrNameLst>
                                              <p:attrName>style.visibility</p:attrName>
                                            </p:attrNameLst>
                                          </p:cBhvr>
                                          <p:to>
                                            <p:strVal val="visible"/>
                                          </p:to>
                                        </p:set>
                                        <p:anim calcmode="lin" valueType="num">
                                          <p:cBhvr additive="base">
                                            <p:cTn id="181" dur="2000" fill="hold"/>
                                            <p:tgtEl>
                                              <p:spTgt spid="97"/>
                                            </p:tgtEl>
                                            <p:attrNameLst>
                                              <p:attrName>ppt_x</p:attrName>
                                            </p:attrNameLst>
                                          </p:cBhvr>
                                          <p:tavLst>
                                            <p:tav tm="0">
                                              <p:val>
                                                <p:strVal val="0-#ppt_w/2"/>
                                              </p:val>
                                            </p:tav>
                                            <p:tav tm="100000">
                                              <p:val>
                                                <p:strVal val="#ppt_x"/>
                                              </p:val>
                                            </p:tav>
                                          </p:tavLst>
                                        </p:anim>
                                        <p:anim calcmode="lin" valueType="num">
                                          <p:cBhvr additive="base">
                                            <p:cTn id="182" dur="2000" fill="hold"/>
                                            <p:tgtEl>
                                              <p:spTgt spid="97"/>
                                            </p:tgtEl>
                                            <p:attrNameLst>
                                              <p:attrName>ppt_y</p:attrName>
                                            </p:attrNameLst>
                                          </p:cBhvr>
                                          <p:tavLst>
                                            <p:tav tm="0">
                                              <p:val>
                                                <p:strVal val="#ppt_y"/>
                                              </p:val>
                                            </p:tav>
                                            <p:tav tm="100000">
                                              <p:val>
                                                <p:strVal val="#ppt_y"/>
                                              </p:val>
                                            </p:tav>
                                          </p:tavLst>
                                        </p:anim>
                                      </p:childTnLst>
                                    </p:cTn>
                                  </p:par>
                                  <p:par>
                                    <p:cTn id="183" presetID="22" presetClass="entr" presetSubtype="1" fill="hold" nodeType="withEffect">
                                      <p:stCondLst>
                                        <p:cond delay="8500"/>
                                      </p:stCondLst>
                                      <p:childTnLst>
                                        <p:set>
                                          <p:cBhvr>
                                            <p:cTn id="184" dur="1" fill="hold">
                                              <p:stCondLst>
                                                <p:cond delay="0"/>
                                              </p:stCondLst>
                                            </p:cTn>
                                            <p:tgtEl>
                                              <p:spTgt spid="39"/>
                                            </p:tgtEl>
                                            <p:attrNameLst>
                                              <p:attrName>style.visibility</p:attrName>
                                            </p:attrNameLst>
                                          </p:cBhvr>
                                          <p:to>
                                            <p:strVal val="visible"/>
                                          </p:to>
                                        </p:set>
                                        <p:animEffect transition="in" filter="wipe(up)">
                                          <p:cBhvr>
                                            <p:cTn id="185" dur="700"/>
                                            <p:tgtEl>
                                              <p:spTgt spid="39"/>
                                            </p:tgtEl>
                                          </p:cBhvr>
                                        </p:animEffect>
                                      </p:childTnLst>
                                    </p:cTn>
                                  </p:par>
                                  <p:par>
                                    <p:cTn id="186" presetID="22" presetClass="entr" presetSubtype="1" fill="hold" nodeType="withEffect">
                                      <p:stCondLst>
                                        <p:cond delay="8500"/>
                                      </p:stCondLst>
                                      <p:childTnLst>
                                        <p:set>
                                          <p:cBhvr>
                                            <p:cTn id="187" dur="1" fill="hold">
                                              <p:stCondLst>
                                                <p:cond delay="0"/>
                                              </p:stCondLst>
                                            </p:cTn>
                                            <p:tgtEl>
                                              <p:spTgt spid="43"/>
                                            </p:tgtEl>
                                            <p:attrNameLst>
                                              <p:attrName>style.visibility</p:attrName>
                                            </p:attrNameLst>
                                          </p:cBhvr>
                                          <p:to>
                                            <p:strVal val="visible"/>
                                          </p:to>
                                        </p:set>
                                        <p:animEffect transition="in" filter="wipe(up)">
                                          <p:cBhvr>
                                            <p:cTn id="188" dur="700"/>
                                            <p:tgtEl>
                                              <p:spTgt spid="43"/>
                                            </p:tgtEl>
                                          </p:cBhvr>
                                        </p:animEffect>
                                      </p:childTnLst>
                                    </p:cTn>
                                  </p:par>
                                  <p:par>
                                    <p:cTn id="189" presetID="22" presetClass="entr" presetSubtype="1" fill="hold" nodeType="withEffect">
                                      <p:stCondLst>
                                        <p:cond delay="8500"/>
                                      </p:stCondLst>
                                      <p:childTnLst>
                                        <p:set>
                                          <p:cBhvr>
                                            <p:cTn id="190" dur="1" fill="hold">
                                              <p:stCondLst>
                                                <p:cond delay="0"/>
                                              </p:stCondLst>
                                            </p:cTn>
                                            <p:tgtEl>
                                              <p:spTgt spid="74"/>
                                            </p:tgtEl>
                                            <p:attrNameLst>
                                              <p:attrName>style.visibility</p:attrName>
                                            </p:attrNameLst>
                                          </p:cBhvr>
                                          <p:to>
                                            <p:strVal val="visible"/>
                                          </p:to>
                                        </p:set>
                                        <p:animEffect transition="in" filter="wipe(up)">
                                          <p:cBhvr>
                                            <p:cTn id="191" dur="700"/>
                                            <p:tgtEl>
                                              <p:spTgt spid="74"/>
                                            </p:tgtEl>
                                          </p:cBhvr>
                                        </p:animEffect>
                                      </p:childTnLst>
                                    </p:cTn>
                                  </p:par>
                                  <p:par>
                                    <p:cTn id="192" presetID="22" presetClass="entr" presetSubtype="1" fill="hold" nodeType="withEffect">
                                      <p:stCondLst>
                                        <p:cond delay="8500"/>
                                      </p:stCondLst>
                                      <p:childTnLst>
                                        <p:set>
                                          <p:cBhvr>
                                            <p:cTn id="193" dur="1" fill="hold">
                                              <p:stCondLst>
                                                <p:cond delay="0"/>
                                              </p:stCondLst>
                                            </p:cTn>
                                            <p:tgtEl>
                                              <p:spTgt spid="66"/>
                                            </p:tgtEl>
                                            <p:attrNameLst>
                                              <p:attrName>style.visibility</p:attrName>
                                            </p:attrNameLst>
                                          </p:cBhvr>
                                          <p:to>
                                            <p:strVal val="visible"/>
                                          </p:to>
                                        </p:set>
                                        <p:animEffect transition="in" filter="wipe(up)">
                                          <p:cBhvr>
                                            <p:cTn id="194" dur="700"/>
                                            <p:tgtEl>
                                              <p:spTgt spid="66"/>
                                            </p:tgtEl>
                                          </p:cBhvr>
                                        </p:animEffect>
                                      </p:childTnLst>
                                    </p:cTn>
                                  </p:par>
                                  <p:par>
                                    <p:cTn id="195" presetID="22" presetClass="entr" presetSubtype="1" fill="hold" nodeType="withEffect">
                                      <p:stCondLst>
                                        <p:cond delay="8500"/>
                                      </p:stCondLst>
                                      <p:childTnLst>
                                        <p:set>
                                          <p:cBhvr>
                                            <p:cTn id="196" dur="1" fill="hold">
                                              <p:stCondLst>
                                                <p:cond delay="0"/>
                                              </p:stCondLst>
                                            </p:cTn>
                                            <p:tgtEl>
                                              <p:spTgt spid="49"/>
                                            </p:tgtEl>
                                            <p:attrNameLst>
                                              <p:attrName>style.visibility</p:attrName>
                                            </p:attrNameLst>
                                          </p:cBhvr>
                                          <p:to>
                                            <p:strVal val="visible"/>
                                          </p:to>
                                        </p:set>
                                        <p:animEffect transition="in" filter="wipe(up)">
                                          <p:cBhvr>
                                            <p:cTn id="197" dur="700"/>
                                            <p:tgtEl>
                                              <p:spTgt spid="49"/>
                                            </p:tgtEl>
                                          </p:cBhvr>
                                        </p:animEffect>
                                      </p:childTnLst>
                                    </p:cTn>
                                  </p:par>
                                  <p:par>
                                    <p:cTn id="198" presetID="22" presetClass="entr" presetSubtype="1" fill="hold" nodeType="withEffect">
                                      <p:stCondLst>
                                        <p:cond delay="9000"/>
                                      </p:stCondLst>
                                      <p:childTnLst>
                                        <p:set>
                                          <p:cBhvr>
                                            <p:cTn id="199" dur="1" fill="hold">
                                              <p:stCondLst>
                                                <p:cond delay="0"/>
                                              </p:stCondLst>
                                            </p:cTn>
                                            <p:tgtEl>
                                              <p:spTgt spid="91"/>
                                            </p:tgtEl>
                                            <p:attrNameLst>
                                              <p:attrName>style.visibility</p:attrName>
                                            </p:attrNameLst>
                                          </p:cBhvr>
                                          <p:to>
                                            <p:strVal val="visible"/>
                                          </p:to>
                                        </p:set>
                                        <p:animEffect transition="in" filter="wipe(up)">
                                          <p:cBhvr>
                                            <p:cTn id="200" dur="1000"/>
                                            <p:tgtEl>
                                              <p:spTgt spid="91"/>
                                            </p:tgtEl>
                                          </p:cBhvr>
                                        </p:animEffect>
                                      </p:childTnLst>
                                    </p:cTn>
                                  </p:par>
                                  <p:par>
                                    <p:cTn id="201" presetID="22" presetClass="entr" presetSubtype="1" fill="hold" nodeType="withEffect">
                                      <p:stCondLst>
                                        <p:cond delay="9000"/>
                                      </p:stCondLst>
                                      <p:childTnLst>
                                        <p:set>
                                          <p:cBhvr>
                                            <p:cTn id="202" dur="1" fill="hold">
                                              <p:stCondLst>
                                                <p:cond delay="0"/>
                                              </p:stCondLst>
                                            </p:cTn>
                                            <p:tgtEl>
                                              <p:spTgt spid="93"/>
                                            </p:tgtEl>
                                            <p:attrNameLst>
                                              <p:attrName>style.visibility</p:attrName>
                                            </p:attrNameLst>
                                          </p:cBhvr>
                                          <p:to>
                                            <p:strVal val="visible"/>
                                          </p:to>
                                        </p:set>
                                        <p:animEffect transition="in" filter="wipe(up)">
                                          <p:cBhvr>
                                            <p:cTn id="203" dur="1000"/>
                                            <p:tgtEl>
                                              <p:spTgt spid="93"/>
                                            </p:tgtEl>
                                          </p:cBhvr>
                                        </p:animEffect>
                                      </p:childTnLst>
                                    </p:cTn>
                                  </p:par>
                                  <p:par>
                                    <p:cTn id="204" presetID="22" presetClass="entr" presetSubtype="1" fill="hold" nodeType="withEffect">
                                      <p:stCondLst>
                                        <p:cond delay="9000"/>
                                      </p:stCondLst>
                                      <p:childTnLst>
                                        <p:set>
                                          <p:cBhvr>
                                            <p:cTn id="205" dur="1" fill="hold">
                                              <p:stCondLst>
                                                <p:cond delay="0"/>
                                              </p:stCondLst>
                                            </p:cTn>
                                            <p:tgtEl>
                                              <p:spTgt spid="88"/>
                                            </p:tgtEl>
                                            <p:attrNameLst>
                                              <p:attrName>style.visibility</p:attrName>
                                            </p:attrNameLst>
                                          </p:cBhvr>
                                          <p:to>
                                            <p:strVal val="visible"/>
                                          </p:to>
                                        </p:set>
                                        <p:animEffect transition="in" filter="wipe(up)">
                                          <p:cBhvr>
                                            <p:cTn id="206" dur="1000"/>
                                            <p:tgtEl>
                                              <p:spTgt spid="88"/>
                                            </p:tgtEl>
                                          </p:cBhvr>
                                        </p:animEffect>
                                      </p:childTnLst>
                                    </p:cTn>
                                  </p:par>
                                  <p:par>
                                    <p:cTn id="207" presetID="22" presetClass="entr" presetSubtype="1" fill="hold" nodeType="withEffect">
                                      <p:stCondLst>
                                        <p:cond delay="9000"/>
                                      </p:stCondLst>
                                      <p:childTnLst>
                                        <p:set>
                                          <p:cBhvr>
                                            <p:cTn id="208" dur="1" fill="hold">
                                              <p:stCondLst>
                                                <p:cond delay="0"/>
                                              </p:stCondLst>
                                            </p:cTn>
                                            <p:tgtEl>
                                              <p:spTgt spid="95"/>
                                            </p:tgtEl>
                                            <p:attrNameLst>
                                              <p:attrName>style.visibility</p:attrName>
                                            </p:attrNameLst>
                                          </p:cBhvr>
                                          <p:to>
                                            <p:strVal val="visible"/>
                                          </p:to>
                                        </p:set>
                                        <p:animEffect transition="in" filter="wipe(up)">
                                          <p:cBhvr>
                                            <p:cTn id="209" dur="1000"/>
                                            <p:tgtEl>
                                              <p:spTgt spid="95"/>
                                            </p:tgtEl>
                                          </p:cBhvr>
                                        </p:animEffect>
                                      </p:childTnLst>
                                    </p:cTn>
                                  </p:par>
                                  <p:par>
                                    <p:cTn id="210" presetID="22" presetClass="entr" presetSubtype="1" fill="hold" nodeType="withEffect">
                                      <p:stCondLst>
                                        <p:cond delay="12200"/>
                                      </p:stCondLst>
                                      <p:childTnLst>
                                        <p:set>
                                          <p:cBhvr>
                                            <p:cTn id="211" dur="1" fill="hold">
                                              <p:stCondLst>
                                                <p:cond delay="0"/>
                                              </p:stCondLst>
                                            </p:cTn>
                                            <p:tgtEl>
                                              <p:spTgt spid="84"/>
                                            </p:tgtEl>
                                            <p:attrNameLst>
                                              <p:attrName>style.visibility</p:attrName>
                                            </p:attrNameLst>
                                          </p:cBhvr>
                                          <p:to>
                                            <p:strVal val="visible"/>
                                          </p:to>
                                        </p:set>
                                        <p:animEffect transition="in" filter="wipe(up)">
                                          <p:cBhvr>
                                            <p:cTn id="212" dur="1000"/>
                                            <p:tgtEl>
                                              <p:spTgt spid="84"/>
                                            </p:tgtEl>
                                          </p:cBhvr>
                                        </p:animEffect>
                                      </p:childTnLst>
                                    </p:cTn>
                                  </p:par>
                                  <p:par>
                                    <p:cTn id="213" presetID="2" presetClass="entr" presetSubtype="8" fill="hold" nodeType="withEffect">
                                      <p:stCondLst>
                                        <p:cond delay="9200"/>
                                      </p:stCondLst>
                                      <p:childTnLst>
                                        <p:set>
                                          <p:cBhvr>
                                            <p:cTn id="214" dur="1" fill="hold">
                                              <p:stCondLst>
                                                <p:cond delay="0"/>
                                              </p:stCondLst>
                                            </p:cTn>
                                            <p:tgtEl>
                                              <p:spTgt spid="137"/>
                                            </p:tgtEl>
                                            <p:attrNameLst>
                                              <p:attrName>style.visibility</p:attrName>
                                            </p:attrNameLst>
                                          </p:cBhvr>
                                          <p:to>
                                            <p:strVal val="visible"/>
                                          </p:to>
                                        </p:set>
                                        <p:anim calcmode="lin" valueType="num">
                                          <p:cBhvr additive="base">
                                            <p:cTn id="215" dur="2000" fill="hold"/>
                                            <p:tgtEl>
                                              <p:spTgt spid="137"/>
                                            </p:tgtEl>
                                            <p:attrNameLst>
                                              <p:attrName>ppt_x</p:attrName>
                                            </p:attrNameLst>
                                          </p:cBhvr>
                                          <p:tavLst>
                                            <p:tav tm="0">
                                              <p:val>
                                                <p:strVal val="0-#ppt_w/2"/>
                                              </p:val>
                                            </p:tav>
                                            <p:tav tm="100000">
                                              <p:val>
                                                <p:strVal val="#ppt_x"/>
                                              </p:val>
                                            </p:tav>
                                          </p:tavLst>
                                        </p:anim>
                                        <p:anim calcmode="lin" valueType="num">
                                          <p:cBhvr additive="base">
                                            <p:cTn id="216" dur="2000" fill="hold"/>
                                            <p:tgtEl>
                                              <p:spTgt spid="137"/>
                                            </p:tgtEl>
                                            <p:attrNameLst>
                                              <p:attrName>ppt_y</p:attrName>
                                            </p:attrNameLst>
                                          </p:cBhvr>
                                          <p:tavLst>
                                            <p:tav tm="0">
                                              <p:val>
                                                <p:strVal val="#ppt_y"/>
                                              </p:val>
                                            </p:tav>
                                            <p:tav tm="100000">
                                              <p:val>
                                                <p:strVal val="#ppt_y"/>
                                              </p:val>
                                            </p:tav>
                                          </p:tavLst>
                                        </p:anim>
                                      </p:childTnLst>
                                    </p:cTn>
                                  </p:par>
                                  <p:par>
                                    <p:cTn id="217" presetID="22" presetClass="entr" presetSubtype="4" fill="hold" nodeType="withEffect">
                                      <p:stCondLst>
                                        <p:cond delay="15000"/>
                                      </p:stCondLst>
                                      <p:childTnLst>
                                        <p:set>
                                          <p:cBhvr>
                                            <p:cTn id="218" dur="1" fill="hold">
                                              <p:stCondLst>
                                                <p:cond delay="0"/>
                                              </p:stCondLst>
                                            </p:cTn>
                                            <p:tgtEl>
                                              <p:spTgt spid="184"/>
                                            </p:tgtEl>
                                            <p:attrNameLst>
                                              <p:attrName>style.visibility</p:attrName>
                                            </p:attrNameLst>
                                          </p:cBhvr>
                                          <p:to>
                                            <p:strVal val="visible"/>
                                          </p:to>
                                        </p:set>
                                        <p:animEffect transition="in" filter="wipe(down)">
                                          <p:cBhvr>
                                            <p:cTn id="219" dur="1000"/>
                                            <p:tgtEl>
                                              <p:spTgt spid="184"/>
                                            </p:tgtEl>
                                          </p:cBhvr>
                                        </p:animEffect>
                                      </p:childTnLst>
                                    </p:cTn>
                                  </p:par>
                                  <p:par>
                                    <p:cTn id="220" presetID="26" presetClass="entr" presetSubtype="0" fill="hold" nodeType="withEffect">
                                      <p:stCondLst>
                                        <p:cond delay="7000"/>
                                      </p:stCondLst>
                                      <p:childTnLst>
                                        <p:set>
                                          <p:cBhvr>
                                            <p:cTn id="221" dur="1" fill="hold">
                                              <p:stCondLst>
                                                <p:cond delay="0"/>
                                              </p:stCondLst>
                                            </p:cTn>
                                            <p:tgtEl>
                                              <p:spTgt spid="181"/>
                                            </p:tgtEl>
                                            <p:attrNameLst>
                                              <p:attrName>style.visibility</p:attrName>
                                            </p:attrNameLst>
                                          </p:cBhvr>
                                          <p:to>
                                            <p:strVal val="visible"/>
                                          </p:to>
                                        </p:set>
                                        <p:animEffect transition="in" filter="wipe(down)">
                                          <p:cBhvr>
                                            <p:cTn id="222" dur="580">
                                              <p:stCondLst>
                                                <p:cond delay="0"/>
                                              </p:stCondLst>
                                            </p:cTn>
                                            <p:tgtEl>
                                              <p:spTgt spid="181"/>
                                            </p:tgtEl>
                                          </p:cBhvr>
                                        </p:animEffect>
                                        <p:anim calcmode="lin" valueType="num">
                                          <p:cBhvr>
                                            <p:cTn id="223" dur="1822" tmFilter="0,0; 0.14,0.36; 0.43,0.73; 0.71,0.91; 1.0,1.0">
                                              <p:stCondLst>
                                                <p:cond delay="0"/>
                                              </p:stCondLst>
                                            </p:cTn>
                                            <p:tgtEl>
                                              <p:spTgt spid="181"/>
                                            </p:tgtEl>
                                            <p:attrNameLst>
                                              <p:attrName>ppt_x</p:attrName>
                                            </p:attrNameLst>
                                          </p:cBhvr>
                                          <p:tavLst>
                                            <p:tav tm="0">
                                              <p:val>
                                                <p:strVal val="#ppt_x-0.25"/>
                                              </p:val>
                                            </p:tav>
                                            <p:tav tm="100000">
                                              <p:val>
                                                <p:strVal val="#ppt_x"/>
                                              </p:val>
                                            </p:tav>
                                          </p:tavLst>
                                        </p:anim>
                                        <p:anim calcmode="lin" valueType="num">
                                          <p:cBhvr>
                                            <p:cTn id="224" dur="664" tmFilter="0.0,0.0; 0.25,0.07; 0.50,0.2; 0.75,0.467; 1.0,1.0">
                                              <p:stCondLst>
                                                <p:cond delay="0"/>
                                              </p:stCondLst>
                                            </p:cTn>
                                            <p:tgtEl>
                                              <p:spTgt spid="181"/>
                                            </p:tgtEl>
                                            <p:attrNameLst>
                                              <p:attrName>ppt_y</p:attrName>
                                            </p:attrNameLst>
                                          </p:cBhvr>
                                          <p:tavLst>
                                            <p:tav tm="0" fmla="#ppt_y-sin(pi*$)/3">
                                              <p:val>
                                                <p:fltVal val="0.5"/>
                                              </p:val>
                                            </p:tav>
                                            <p:tav tm="100000">
                                              <p:val>
                                                <p:fltVal val="1"/>
                                              </p:val>
                                            </p:tav>
                                          </p:tavLst>
                                        </p:anim>
                                        <p:anim calcmode="lin" valueType="num">
                                          <p:cBhvr>
                                            <p:cTn id="225" dur="664" tmFilter="0, 0; 0.125,0.2665; 0.25,0.4; 0.375,0.465; 0.5,0.5;  0.625,0.535; 0.75,0.6; 0.875,0.7335; 1,1">
                                              <p:stCondLst>
                                                <p:cond delay="664"/>
                                              </p:stCondLst>
                                            </p:cTn>
                                            <p:tgtEl>
                                              <p:spTgt spid="181"/>
                                            </p:tgtEl>
                                            <p:attrNameLst>
                                              <p:attrName>ppt_y</p:attrName>
                                            </p:attrNameLst>
                                          </p:cBhvr>
                                          <p:tavLst>
                                            <p:tav tm="0" fmla="#ppt_y-sin(pi*$)/9">
                                              <p:val>
                                                <p:fltVal val="0"/>
                                              </p:val>
                                            </p:tav>
                                            <p:tav tm="100000">
                                              <p:val>
                                                <p:fltVal val="1"/>
                                              </p:val>
                                            </p:tav>
                                          </p:tavLst>
                                        </p:anim>
                                        <p:anim calcmode="lin" valueType="num">
                                          <p:cBhvr>
                                            <p:cTn id="226" dur="332" tmFilter="0, 0; 0.125,0.2665; 0.25,0.4; 0.375,0.465; 0.5,0.5;  0.625,0.535; 0.75,0.6; 0.875,0.7335; 1,1">
                                              <p:stCondLst>
                                                <p:cond delay="1324"/>
                                              </p:stCondLst>
                                            </p:cTn>
                                            <p:tgtEl>
                                              <p:spTgt spid="181"/>
                                            </p:tgtEl>
                                            <p:attrNameLst>
                                              <p:attrName>ppt_y</p:attrName>
                                            </p:attrNameLst>
                                          </p:cBhvr>
                                          <p:tavLst>
                                            <p:tav tm="0" fmla="#ppt_y-sin(pi*$)/27">
                                              <p:val>
                                                <p:fltVal val="0"/>
                                              </p:val>
                                            </p:tav>
                                            <p:tav tm="100000">
                                              <p:val>
                                                <p:fltVal val="1"/>
                                              </p:val>
                                            </p:tav>
                                          </p:tavLst>
                                        </p:anim>
                                        <p:anim calcmode="lin" valueType="num">
                                          <p:cBhvr>
                                            <p:cTn id="227" dur="164" tmFilter="0, 0; 0.125,0.2665; 0.25,0.4; 0.375,0.465; 0.5,0.5;  0.625,0.535; 0.75,0.6; 0.875,0.7335; 1,1">
                                              <p:stCondLst>
                                                <p:cond delay="1656"/>
                                              </p:stCondLst>
                                            </p:cTn>
                                            <p:tgtEl>
                                              <p:spTgt spid="181"/>
                                            </p:tgtEl>
                                            <p:attrNameLst>
                                              <p:attrName>ppt_y</p:attrName>
                                            </p:attrNameLst>
                                          </p:cBhvr>
                                          <p:tavLst>
                                            <p:tav tm="0" fmla="#ppt_y-sin(pi*$)/81">
                                              <p:val>
                                                <p:fltVal val="0"/>
                                              </p:val>
                                            </p:tav>
                                            <p:tav tm="100000">
                                              <p:val>
                                                <p:fltVal val="1"/>
                                              </p:val>
                                            </p:tav>
                                          </p:tavLst>
                                        </p:anim>
                                        <p:animScale>
                                          <p:cBhvr>
                                            <p:cTn id="228" dur="26">
                                              <p:stCondLst>
                                                <p:cond delay="650"/>
                                              </p:stCondLst>
                                            </p:cTn>
                                            <p:tgtEl>
                                              <p:spTgt spid="181"/>
                                            </p:tgtEl>
                                          </p:cBhvr>
                                          <p:to x="100000" y="60000"/>
                                        </p:animScale>
                                        <p:animScale>
                                          <p:cBhvr>
                                            <p:cTn id="229" dur="166" decel="50000">
                                              <p:stCondLst>
                                                <p:cond delay="676"/>
                                              </p:stCondLst>
                                            </p:cTn>
                                            <p:tgtEl>
                                              <p:spTgt spid="181"/>
                                            </p:tgtEl>
                                          </p:cBhvr>
                                          <p:to x="100000" y="100000"/>
                                        </p:animScale>
                                        <p:animScale>
                                          <p:cBhvr>
                                            <p:cTn id="230" dur="26">
                                              <p:stCondLst>
                                                <p:cond delay="1312"/>
                                              </p:stCondLst>
                                            </p:cTn>
                                            <p:tgtEl>
                                              <p:spTgt spid="181"/>
                                            </p:tgtEl>
                                          </p:cBhvr>
                                          <p:to x="100000" y="80000"/>
                                        </p:animScale>
                                        <p:animScale>
                                          <p:cBhvr>
                                            <p:cTn id="231" dur="166" decel="50000">
                                              <p:stCondLst>
                                                <p:cond delay="1338"/>
                                              </p:stCondLst>
                                            </p:cTn>
                                            <p:tgtEl>
                                              <p:spTgt spid="181"/>
                                            </p:tgtEl>
                                          </p:cBhvr>
                                          <p:to x="100000" y="100000"/>
                                        </p:animScale>
                                        <p:animScale>
                                          <p:cBhvr>
                                            <p:cTn id="232" dur="26">
                                              <p:stCondLst>
                                                <p:cond delay="1642"/>
                                              </p:stCondLst>
                                            </p:cTn>
                                            <p:tgtEl>
                                              <p:spTgt spid="181"/>
                                            </p:tgtEl>
                                          </p:cBhvr>
                                          <p:to x="100000" y="90000"/>
                                        </p:animScale>
                                        <p:animScale>
                                          <p:cBhvr>
                                            <p:cTn id="233" dur="166" decel="50000">
                                              <p:stCondLst>
                                                <p:cond delay="1668"/>
                                              </p:stCondLst>
                                            </p:cTn>
                                            <p:tgtEl>
                                              <p:spTgt spid="181"/>
                                            </p:tgtEl>
                                          </p:cBhvr>
                                          <p:to x="100000" y="100000"/>
                                        </p:animScale>
                                        <p:animScale>
                                          <p:cBhvr>
                                            <p:cTn id="234" dur="26">
                                              <p:stCondLst>
                                                <p:cond delay="1808"/>
                                              </p:stCondLst>
                                            </p:cTn>
                                            <p:tgtEl>
                                              <p:spTgt spid="181"/>
                                            </p:tgtEl>
                                          </p:cBhvr>
                                          <p:to x="100000" y="95000"/>
                                        </p:animScale>
                                        <p:animScale>
                                          <p:cBhvr>
                                            <p:cTn id="235" dur="166" decel="50000">
                                              <p:stCondLst>
                                                <p:cond delay="1834"/>
                                              </p:stCondLst>
                                            </p:cTn>
                                            <p:tgtEl>
                                              <p:spTgt spid="181"/>
                                            </p:tgtEl>
                                          </p:cBhvr>
                                          <p:to x="100000" y="100000"/>
                                        </p:animScale>
                                      </p:childTnLst>
                                    </p:cTn>
                                  </p:par>
                                  <p:par>
                                    <p:cTn id="236" presetID="26" presetClass="entr" presetSubtype="0" fill="hold" grpId="0" nodeType="withEffect">
                                      <p:stCondLst>
                                        <p:cond delay="7000"/>
                                      </p:stCondLst>
                                      <p:childTnLst>
                                        <p:set>
                                          <p:cBhvr>
                                            <p:cTn id="237" dur="1" fill="hold">
                                              <p:stCondLst>
                                                <p:cond delay="0"/>
                                              </p:stCondLst>
                                            </p:cTn>
                                            <p:tgtEl>
                                              <p:spTgt spid="3"/>
                                            </p:tgtEl>
                                            <p:attrNameLst>
                                              <p:attrName>style.visibility</p:attrName>
                                            </p:attrNameLst>
                                          </p:cBhvr>
                                          <p:to>
                                            <p:strVal val="visible"/>
                                          </p:to>
                                        </p:set>
                                        <p:animEffect transition="in" filter="wipe(down)">
                                          <p:cBhvr>
                                            <p:cTn id="238" dur="580">
                                              <p:stCondLst>
                                                <p:cond delay="0"/>
                                              </p:stCondLst>
                                            </p:cTn>
                                            <p:tgtEl>
                                              <p:spTgt spid="3"/>
                                            </p:tgtEl>
                                          </p:cBhvr>
                                        </p:animEffect>
                                        <p:anim calcmode="lin" valueType="num">
                                          <p:cBhvr>
                                            <p:cTn id="239"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40"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41"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42"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43"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44" dur="26">
                                              <p:stCondLst>
                                                <p:cond delay="650"/>
                                              </p:stCondLst>
                                            </p:cTn>
                                            <p:tgtEl>
                                              <p:spTgt spid="3"/>
                                            </p:tgtEl>
                                          </p:cBhvr>
                                          <p:to x="100000" y="60000"/>
                                        </p:animScale>
                                        <p:animScale>
                                          <p:cBhvr>
                                            <p:cTn id="245" dur="166" decel="50000">
                                              <p:stCondLst>
                                                <p:cond delay="676"/>
                                              </p:stCondLst>
                                            </p:cTn>
                                            <p:tgtEl>
                                              <p:spTgt spid="3"/>
                                            </p:tgtEl>
                                          </p:cBhvr>
                                          <p:to x="100000" y="100000"/>
                                        </p:animScale>
                                        <p:animScale>
                                          <p:cBhvr>
                                            <p:cTn id="246" dur="26">
                                              <p:stCondLst>
                                                <p:cond delay="1312"/>
                                              </p:stCondLst>
                                            </p:cTn>
                                            <p:tgtEl>
                                              <p:spTgt spid="3"/>
                                            </p:tgtEl>
                                          </p:cBhvr>
                                          <p:to x="100000" y="80000"/>
                                        </p:animScale>
                                        <p:animScale>
                                          <p:cBhvr>
                                            <p:cTn id="247" dur="166" decel="50000">
                                              <p:stCondLst>
                                                <p:cond delay="1338"/>
                                              </p:stCondLst>
                                            </p:cTn>
                                            <p:tgtEl>
                                              <p:spTgt spid="3"/>
                                            </p:tgtEl>
                                          </p:cBhvr>
                                          <p:to x="100000" y="100000"/>
                                        </p:animScale>
                                        <p:animScale>
                                          <p:cBhvr>
                                            <p:cTn id="248" dur="26">
                                              <p:stCondLst>
                                                <p:cond delay="1642"/>
                                              </p:stCondLst>
                                            </p:cTn>
                                            <p:tgtEl>
                                              <p:spTgt spid="3"/>
                                            </p:tgtEl>
                                          </p:cBhvr>
                                          <p:to x="100000" y="90000"/>
                                        </p:animScale>
                                        <p:animScale>
                                          <p:cBhvr>
                                            <p:cTn id="249" dur="166" decel="50000">
                                              <p:stCondLst>
                                                <p:cond delay="1668"/>
                                              </p:stCondLst>
                                            </p:cTn>
                                            <p:tgtEl>
                                              <p:spTgt spid="3"/>
                                            </p:tgtEl>
                                          </p:cBhvr>
                                          <p:to x="100000" y="100000"/>
                                        </p:animScale>
                                        <p:animScale>
                                          <p:cBhvr>
                                            <p:cTn id="250" dur="26">
                                              <p:stCondLst>
                                                <p:cond delay="1808"/>
                                              </p:stCondLst>
                                            </p:cTn>
                                            <p:tgtEl>
                                              <p:spTgt spid="3"/>
                                            </p:tgtEl>
                                          </p:cBhvr>
                                          <p:to x="100000" y="95000"/>
                                        </p:animScale>
                                        <p:animScale>
                                          <p:cBhvr>
                                            <p:cTn id="251"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 grpId="0"/>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C133C-1DF1-2147-25ED-871931D82980}"/>
            </a:ext>
          </a:extLst>
        </p:cNvPr>
        <p:cNvGrpSpPr/>
        <p:nvPr/>
      </p:nvGrpSpPr>
      <p:grpSpPr>
        <a:xfrm>
          <a:off x="0" y="0"/>
          <a:ext cx="0" cy="0"/>
          <a:chOff x="0" y="0"/>
          <a:chExt cx="0" cy="0"/>
        </a:xfrm>
      </p:grpSpPr>
      <p:pic>
        <p:nvPicPr>
          <p:cNvPr id="41" name="Picture 40" descr="A purple silhouette of a monster&#10;&#10;AI-generated content may be incorrect.">
            <a:extLst>
              <a:ext uri="{FF2B5EF4-FFF2-40B4-BE49-F238E27FC236}">
                <a16:creationId xmlns:a16="http://schemas.microsoft.com/office/drawing/2014/main" id="{4DB12B2A-6D3F-73F8-42BF-4ABCA1738D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233" y="226624"/>
            <a:ext cx="3905976" cy="6061301"/>
          </a:xfrm>
          <a:prstGeom prst="rect">
            <a:avLst/>
          </a:prstGeom>
        </p:spPr>
      </p:pic>
      <p:sp>
        <p:nvSpPr>
          <p:cNvPr id="3" name="TextBox 2">
            <a:extLst>
              <a:ext uri="{FF2B5EF4-FFF2-40B4-BE49-F238E27FC236}">
                <a16:creationId xmlns:a16="http://schemas.microsoft.com/office/drawing/2014/main" id="{47841D30-7130-74FC-EBA8-50B10D420DDF}"/>
              </a:ext>
            </a:extLst>
          </p:cNvPr>
          <p:cNvSpPr txBox="1"/>
          <p:nvPr/>
        </p:nvSpPr>
        <p:spPr>
          <a:xfrm>
            <a:off x="-4662720" y="3111259"/>
            <a:ext cx="2753553" cy="1754326"/>
          </a:xfrm>
          <a:prstGeom prst="rect">
            <a:avLst/>
          </a:prstGeom>
          <a:noFill/>
        </p:spPr>
        <p:txBody>
          <a:bodyPr wrap="square" rtlCol="1">
            <a:spAutoFit/>
          </a:bodyPr>
          <a:lstStyle/>
          <a:p>
            <a:pPr algn="just" rtl="1">
              <a:lnSpc>
                <a:spcPct val="150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مــــردم مظلوم </a:t>
            </a:r>
          </a:p>
          <a:p>
            <a:pPr algn="just" rtl="1">
              <a:lnSpc>
                <a:spcPct val="150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ولی معتقد غزه</a:t>
            </a:r>
          </a:p>
        </p:txBody>
      </p:sp>
      <p:sp>
        <p:nvSpPr>
          <p:cNvPr id="4" name="TextBox 3">
            <a:extLst>
              <a:ext uri="{FF2B5EF4-FFF2-40B4-BE49-F238E27FC236}">
                <a16:creationId xmlns:a16="http://schemas.microsoft.com/office/drawing/2014/main" id="{FF607855-3C9F-A84B-66FB-25E3751A7F43}"/>
              </a:ext>
            </a:extLst>
          </p:cNvPr>
          <p:cNvSpPr txBox="1"/>
          <p:nvPr/>
        </p:nvSpPr>
        <p:spPr>
          <a:xfrm>
            <a:off x="-11856359" y="5723670"/>
            <a:ext cx="10042151" cy="830997"/>
          </a:xfrm>
          <a:prstGeom prst="rect">
            <a:avLst/>
          </a:prstGeom>
          <a:noFill/>
        </p:spPr>
        <p:txBody>
          <a:bodyPr wrap="square" rtlCol="1">
            <a:spAutoFit/>
          </a:bodyPr>
          <a:lstStyle/>
          <a:p>
            <a:pPr algn="just" rtl="1">
              <a:lnSpc>
                <a:spcPct val="150000"/>
              </a:lnSpc>
            </a:pPr>
            <a:r>
              <a:rPr lang="fa-IR" sz="2800" dirty="0">
                <a:solidFill>
                  <a:srgbClr val="5F5F5F"/>
                </a:solidFill>
                <a:latin typeface="Ravi" panose="02000504000000020004" pitchFamily="2" charset="-78"/>
                <a:ea typeface="Ravi" panose="02000504000000020004" pitchFamily="2" charset="-78"/>
                <a:cs typeface="Ravi" panose="02000504000000020004" pitchFamily="2" charset="-78"/>
              </a:rPr>
              <a:t>مسئله فقط تجهیزات نظامی نیست؛بلکه مهم‌ترین اسلحه، </a:t>
            </a:r>
            <a:r>
              <a:rPr lang="fa-IR" sz="3200" b="1" dirty="0">
                <a:solidFill>
                  <a:srgbClr val="5F5F5F"/>
                </a:solidFill>
                <a:latin typeface="Ravi" panose="02000504000000020004" pitchFamily="2" charset="-78"/>
                <a:ea typeface="Ravi" panose="02000504000000020004" pitchFamily="2" charset="-78"/>
                <a:cs typeface="Ravi" panose="02000504000000020004" pitchFamily="2" charset="-78"/>
              </a:rPr>
              <a:t>رسانه</a:t>
            </a:r>
            <a:r>
              <a:rPr lang="fa-IR" sz="2800" dirty="0">
                <a:solidFill>
                  <a:srgbClr val="5F5F5F"/>
                </a:solidFill>
                <a:latin typeface="Ravi" panose="02000504000000020004" pitchFamily="2" charset="-78"/>
                <a:ea typeface="Ravi" panose="02000504000000020004" pitchFamily="2" charset="-78"/>
                <a:cs typeface="Ravi" panose="02000504000000020004" pitchFamily="2" charset="-78"/>
              </a:rPr>
              <a:t> است!</a:t>
            </a:r>
          </a:p>
        </p:txBody>
      </p:sp>
      <p:grpSp>
        <p:nvGrpSpPr>
          <p:cNvPr id="39" name="Group 38">
            <a:extLst>
              <a:ext uri="{FF2B5EF4-FFF2-40B4-BE49-F238E27FC236}">
                <a16:creationId xmlns:a16="http://schemas.microsoft.com/office/drawing/2014/main" id="{B9F7DF6D-1A6A-1599-73CF-EB1DC90DCD76}"/>
              </a:ext>
            </a:extLst>
          </p:cNvPr>
          <p:cNvGrpSpPr/>
          <p:nvPr/>
        </p:nvGrpSpPr>
        <p:grpSpPr>
          <a:xfrm>
            <a:off x="-7942403" y="1166268"/>
            <a:ext cx="2075082" cy="967332"/>
            <a:chOff x="3389205" y="1155992"/>
            <a:chExt cx="6755555" cy="3149206"/>
          </a:xfrm>
        </p:grpSpPr>
        <p:pic>
          <p:nvPicPr>
            <p:cNvPr id="32" name="Picture 31" descr="A yellow and black circle&#10;&#10;AI-generated content may be incorrect.">
              <a:extLst>
                <a:ext uri="{FF2B5EF4-FFF2-40B4-BE49-F238E27FC236}">
                  <a16:creationId xmlns:a16="http://schemas.microsoft.com/office/drawing/2014/main" id="{75559B0E-13D2-B038-4DCE-FF36A6FD16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9205" y="1155992"/>
              <a:ext cx="6755555" cy="3149206"/>
            </a:xfrm>
            <a:prstGeom prst="rect">
              <a:avLst/>
            </a:prstGeom>
          </p:spPr>
        </p:pic>
        <p:pic>
          <p:nvPicPr>
            <p:cNvPr id="28" name="Picture 27" descr="A yellow circle with black border&#10;&#10;AI-generated content may be incorrect.">
              <a:extLst>
                <a:ext uri="{FF2B5EF4-FFF2-40B4-BE49-F238E27FC236}">
                  <a16:creationId xmlns:a16="http://schemas.microsoft.com/office/drawing/2014/main" id="{6F9C1F4F-3AC4-C4F5-5322-DB35C8F6B6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95554" y="1155992"/>
              <a:ext cx="5942857" cy="2742857"/>
            </a:xfrm>
            <a:prstGeom prst="rect">
              <a:avLst/>
            </a:prstGeom>
          </p:spPr>
        </p:pic>
        <p:pic>
          <p:nvPicPr>
            <p:cNvPr id="23" name="Picture 22" descr="A yellow circle with black border&#10;&#10;AI-generated content may be incorrect.">
              <a:extLst>
                <a:ext uri="{FF2B5EF4-FFF2-40B4-BE49-F238E27FC236}">
                  <a16:creationId xmlns:a16="http://schemas.microsoft.com/office/drawing/2014/main" id="{F4B83635-4899-30BD-EEB0-D3947648CD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74919" y="1155992"/>
              <a:ext cx="5384127" cy="2463492"/>
            </a:xfrm>
            <a:prstGeom prst="rect">
              <a:avLst/>
            </a:prstGeom>
          </p:spPr>
        </p:pic>
        <p:pic>
          <p:nvPicPr>
            <p:cNvPr id="20" name="Picture 19" descr="A yellow circle with black border&#10;&#10;AI-generated content may be incorrect.">
              <a:extLst>
                <a:ext uri="{FF2B5EF4-FFF2-40B4-BE49-F238E27FC236}">
                  <a16:creationId xmlns:a16="http://schemas.microsoft.com/office/drawing/2014/main" id="{6A2E5265-AAA9-81EB-EA66-DBAED7DB448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16189" y="1155992"/>
              <a:ext cx="4901587" cy="2222222"/>
            </a:xfrm>
            <a:prstGeom prst="rect">
              <a:avLst/>
            </a:prstGeom>
          </p:spPr>
        </p:pic>
        <p:pic>
          <p:nvPicPr>
            <p:cNvPr id="36" name="Picture 35" descr="A yellow circle with black border&#10;&#10;AI-generated content may be incorrect.">
              <a:extLst>
                <a:ext uri="{FF2B5EF4-FFF2-40B4-BE49-F238E27FC236}">
                  <a16:creationId xmlns:a16="http://schemas.microsoft.com/office/drawing/2014/main" id="{237BD2CA-2475-176D-3EED-22463DD00C1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08252" y="1155992"/>
              <a:ext cx="4317460" cy="1930159"/>
            </a:xfrm>
            <a:prstGeom prst="rect">
              <a:avLst/>
            </a:prstGeom>
          </p:spPr>
        </p:pic>
        <p:pic>
          <p:nvPicPr>
            <p:cNvPr id="13" name="Picture 12" descr="A yellow circle with black background&#10;&#10;AI-generated content may be incorrect.">
              <a:extLst>
                <a:ext uri="{FF2B5EF4-FFF2-40B4-BE49-F238E27FC236}">
                  <a16:creationId xmlns:a16="http://schemas.microsoft.com/office/drawing/2014/main" id="{DE8D2BC8-73EB-51E6-58A1-515F289F1D6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11427" y="1155992"/>
              <a:ext cx="3911111" cy="1739682"/>
            </a:xfrm>
            <a:prstGeom prst="rect">
              <a:avLst/>
            </a:prstGeom>
          </p:spPr>
        </p:pic>
      </p:grpSp>
      <p:pic>
        <p:nvPicPr>
          <p:cNvPr id="43" name="Picture 42" descr="A black background with a gold circle&#10;&#10;AI-generated content may be incorrect.">
            <a:extLst>
              <a:ext uri="{FF2B5EF4-FFF2-40B4-BE49-F238E27FC236}">
                <a16:creationId xmlns:a16="http://schemas.microsoft.com/office/drawing/2014/main" id="{4B0EACC2-A406-C7D4-CC3B-406CB714648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136043" y="1158381"/>
            <a:ext cx="2462359" cy="1160422"/>
          </a:xfrm>
          <a:prstGeom prst="rect">
            <a:avLst/>
          </a:prstGeom>
        </p:spPr>
      </p:pic>
      <p:pic>
        <p:nvPicPr>
          <p:cNvPr id="74" name="Picture 73" descr="A yellow circle on a black background&#10;&#10;AI-generated content may be incorrect.">
            <a:extLst>
              <a:ext uri="{FF2B5EF4-FFF2-40B4-BE49-F238E27FC236}">
                <a16:creationId xmlns:a16="http://schemas.microsoft.com/office/drawing/2014/main" id="{8B51FF4B-F0D4-AFFC-6C19-4316466F403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310002" y="1160823"/>
            <a:ext cx="2811488" cy="1312282"/>
          </a:xfrm>
          <a:prstGeom prst="rect">
            <a:avLst/>
          </a:prstGeom>
        </p:spPr>
      </p:pic>
      <p:pic>
        <p:nvPicPr>
          <p:cNvPr id="80" name="Picture 79">
            <a:extLst>
              <a:ext uri="{FF2B5EF4-FFF2-40B4-BE49-F238E27FC236}">
                <a16:creationId xmlns:a16="http://schemas.microsoft.com/office/drawing/2014/main" id="{1B41C509-433C-F186-7277-719ACB5F6C4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310002" y="5499558"/>
            <a:ext cx="3174609" cy="98184"/>
          </a:xfrm>
          <a:prstGeom prst="rect">
            <a:avLst/>
          </a:prstGeom>
        </p:spPr>
      </p:pic>
      <p:pic>
        <p:nvPicPr>
          <p:cNvPr id="84" name="Picture 83" descr="A yellow light with a black background&#10;&#10;AI-generated content may be incorrect.">
            <a:extLst>
              <a:ext uri="{FF2B5EF4-FFF2-40B4-BE49-F238E27FC236}">
                <a16:creationId xmlns:a16="http://schemas.microsoft.com/office/drawing/2014/main" id="{CE59293E-ECCD-B5EC-A3FA-5A97DFBD054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827910" y="2594279"/>
            <a:ext cx="3911500" cy="2109799"/>
          </a:xfrm>
          <a:prstGeom prst="rect">
            <a:avLst/>
          </a:prstGeom>
        </p:spPr>
      </p:pic>
      <p:pic>
        <p:nvPicPr>
          <p:cNvPr id="66" name="Picture 65" descr="A yellow wire on a black background&#10;&#10;AI-generated content may be incorrect.">
            <a:extLst>
              <a:ext uri="{FF2B5EF4-FFF2-40B4-BE49-F238E27FC236}">
                <a16:creationId xmlns:a16="http://schemas.microsoft.com/office/drawing/2014/main" id="{E0A53692-5936-E111-737C-B823C57887B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792299" y="1207016"/>
            <a:ext cx="3798737" cy="1778905"/>
          </a:xfrm>
          <a:prstGeom prst="rect">
            <a:avLst/>
          </a:prstGeom>
        </p:spPr>
      </p:pic>
      <p:pic>
        <p:nvPicPr>
          <p:cNvPr id="49" name="Picture 48" descr="A yellow curved line on a black background&#10;&#10;AI-generated content may be incorrect.">
            <a:extLst>
              <a:ext uri="{FF2B5EF4-FFF2-40B4-BE49-F238E27FC236}">
                <a16:creationId xmlns:a16="http://schemas.microsoft.com/office/drawing/2014/main" id="{CD962627-F0AA-41BD-1CA1-1FFC4F344B0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476902" y="1134336"/>
            <a:ext cx="3130971" cy="1499550"/>
          </a:xfrm>
          <a:prstGeom prst="rect">
            <a:avLst/>
          </a:prstGeom>
        </p:spPr>
      </p:pic>
      <p:pic>
        <p:nvPicPr>
          <p:cNvPr id="88" name="Picture 87" descr="A light shining through a dark area&#10;&#10;AI-generated content may be incorrect.">
            <a:extLst>
              <a:ext uri="{FF2B5EF4-FFF2-40B4-BE49-F238E27FC236}">
                <a16:creationId xmlns:a16="http://schemas.microsoft.com/office/drawing/2014/main" id="{22AF52F6-0D61-C51C-84F0-63CA0F8160C6}"/>
              </a:ext>
            </a:extLst>
          </p:cNvPr>
          <p:cNvPicPr>
            <a:picLocks noChangeAspect="1"/>
          </p:cNvPicPr>
          <p:nvPr/>
        </p:nvPicPr>
        <p:blipFill>
          <a:blip r:embed="rId16">
            <a:alphaModFix amt="20000"/>
            <a:extLst>
              <a:ext uri="{28A0092B-C50C-407E-A947-70E740481C1C}">
                <a14:useLocalDpi xmlns:a14="http://schemas.microsoft.com/office/drawing/2010/main" val="0"/>
              </a:ext>
            </a:extLst>
          </a:blip>
          <a:stretch>
            <a:fillRect/>
          </a:stretch>
        </p:blipFill>
        <p:spPr>
          <a:xfrm>
            <a:off x="-7395620" y="2142468"/>
            <a:ext cx="1005377" cy="3591324"/>
          </a:xfrm>
          <a:prstGeom prst="rect">
            <a:avLst/>
          </a:prstGeom>
        </p:spPr>
      </p:pic>
      <p:pic>
        <p:nvPicPr>
          <p:cNvPr id="91" name="Picture 90" descr="A yellow line on a black background&#10;&#10;AI-generated content may be incorrect.">
            <a:extLst>
              <a:ext uri="{FF2B5EF4-FFF2-40B4-BE49-F238E27FC236}">
                <a16:creationId xmlns:a16="http://schemas.microsoft.com/office/drawing/2014/main" id="{D4ED18B4-AB24-E841-0964-1C3B3C3F4A61}"/>
              </a:ext>
            </a:extLst>
          </p:cNvPr>
          <p:cNvPicPr>
            <a:picLocks noChangeAspect="1"/>
          </p:cNvPicPr>
          <p:nvPr/>
        </p:nvPicPr>
        <p:blipFill>
          <a:blip r:embed="rId17">
            <a:alphaModFix amt="85000"/>
            <a:extLst>
              <a:ext uri="{28A0092B-C50C-407E-A947-70E740481C1C}">
                <a14:useLocalDpi xmlns:a14="http://schemas.microsoft.com/office/drawing/2010/main" val="0"/>
              </a:ext>
            </a:extLst>
          </a:blip>
          <a:stretch>
            <a:fillRect/>
          </a:stretch>
        </p:blipFill>
        <p:spPr>
          <a:xfrm>
            <a:off x="-12261029" y="1540706"/>
            <a:ext cx="4539039" cy="3503458"/>
          </a:xfrm>
          <a:prstGeom prst="rect">
            <a:avLst/>
          </a:prstGeom>
        </p:spPr>
      </p:pic>
      <p:pic>
        <p:nvPicPr>
          <p:cNvPr id="93" name="Picture 92" descr="A light shining through a black background&#10;&#10;AI-generated content may be incorrect.">
            <a:extLst>
              <a:ext uri="{FF2B5EF4-FFF2-40B4-BE49-F238E27FC236}">
                <a16:creationId xmlns:a16="http://schemas.microsoft.com/office/drawing/2014/main" id="{923F6083-BB74-8F40-FD68-23B16AAB73D5}"/>
              </a:ext>
            </a:extLst>
          </p:cNvPr>
          <p:cNvPicPr>
            <a:picLocks noChangeAspect="1"/>
          </p:cNvPicPr>
          <p:nvPr/>
        </p:nvPicPr>
        <p:blipFill>
          <a:blip r:embed="rId18">
            <a:alphaModFix amt="20000"/>
            <a:extLst>
              <a:ext uri="{28A0092B-C50C-407E-A947-70E740481C1C}">
                <a14:useLocalDpi xmlns:a14="http://schemas.microsoft.com/office/drawing/2010/main" val="0"/>
              </a:ext>
            </a:extLst>
          </a:blip>
          <a:stretch>
            <a:fillRect/>
          </a:stretch>
        </p:blipFill>
        <p:spPr>
          <a:xfrm>
            <a:off x="-9092245" y="1961180"/>
            <a:ext cx="1816119" cy="3586834"/>
          </a:xfrm>
          <a:prstGeom prst="rect">
            <a:avLst/>
          </a:prstGeom>
        </p:spPr>
      </p:pic>
      <p:pic>
        <p:nvPicPr>
          <p:cNvPr id="95" name="Picture 94" descr="A yellow light in the dark&#10;&#10;AI-generated content may be incorrect.">
            <a:extLst>
              <a:ext uri="{FF2B5EF4-FFF2-40B4-BE49-F238E27FC236}">
                <a16:creationId xmlns:a16="http://schemas.microsoft.com/office/drawing/2014/main" id="{78968520-715F-D618-E98F-8C90DF33AE1C}"/>
              </a:ext>
            </a:extLst>
          </p:cNvPr>
          <p:cNvPicPr>
            <a:picLocks noChangeAspect="1"/>
          </p:cNvPicPr>
          <p:nvPr/>
        </p:nvPicPr>
        <p:blipFill>
          <a:blip r:embed="rId19">
            <a:alphaModFix amt="20000"/>
            <a:extLst>
              <a:ext uri="{28A0092B-C50C-407E-A947-70E740481C1C}">
                <a14:useLocalDpi xmlns:a14="http://schemas.microsoft.com/office/drawing/2010/main" val="0"/>
              </a:ext>
            </a:extLst>
          </a:blip>
          <a:stretch>
            <a:fillRect/>
          </a:stretch>
        </p:blipFill>
        <p:spPr>
          <a:xfrm>
            <a:off x="-6474859" y="1977904"/>
            <a:ext cx="1732408" cy="3037225"/>
          </a:xfrm>
          <a:prstGeom prst="rect">
            <a:avLst/>
          </a:prstGeom>
        </p:spPr>
      </p:pic>
      <p:pic>
        <p:nvPicPr>
          <p:cNvPr id="97" name="Picture 96" descr="A cartoon of a tower and tower with speakers&#10;&#10;AI-generated content may be incorrect.">
            <a:extLst>
              <a:ext uri="{FF2B5EF4-FFF2-40B4-BE49-F238E27FC236}">
                <a16:creationId xmlns:a16="http://schemas.microsoft.com/office/drawing/2014/main" id="{ECC72221-116D-BAE7-7C23-3F6CFFD79673}"/>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3693193" y="1147767"/>
            <a:ext cx="4982557" cy="5146743"/>
          </a:xfrm>
          <a:prstGeom prst="rect">
            <a:avLst/>
          </a:prstGeom>
        </p:spPr>
      </p:pic>
      <p:pic>
        <p:nvPicPr>
          <p:cNvPr id="99" name="Picture 98" descr="A close-up of a logo&#10;&#10;AI-generated content may be incorrect.">
            <a:extLst>
              <a:ext uri="{FF2B5EF4-FFF2-40B4-BE49-F238E27FC236}">
                <a16:creationId xmlns:a16="http://schemas.microsoft.com/office/drawing/2014/main" id="{647E2D02-991D-56E6-78BB-9EF3763CAA4E}"/>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2675153" y="3054809"/>
            <a:ext cx="818794" cy="1277867"/>
          </a:xfrm>
          <a:prstGeom prst="rect">
            <a:avLst/>
          </a:prstGeom>
        </p:spPr>
      </p:pic>
      <p:pic>
        <p:nvPicPr>
          <p:cNvPr id="104" name="Picture 103" descr="A purple and black tower&#10;&#10;AI-generated content may be incorrect.">
            <a:extLst>
              <a:ext uri="{FF2B5EF4-FFF2-40B4-BE49-F238E27FC236}">
                <a16:creationId xmlns:a16="http://schemas.microsoft.com/office/drawing/2014/main" id="{F847B2BD-B62B-2804-3641-6136FFFE8DA0}"/>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2396568" y="1628139"/>
            <a:ext cx="687307" cy="1560831"/>
          </a:xfrm>
          <a:prstGeom prst="rect">
            <a:avLst/>
          </a:prstGeom>
        </p:spPr>
      </p:pic>
      <p:pic>
        <p:nvPicPr>
          <p:cNvPr id="106" name="Picture 105" descr="A purple tower with waves&#10;&#10;AI-generated content may be incorrect.">
            <a:extLst>
              <a:ext uri="{FF2B5EF4-FFF2-40B4-BE49-F238E27FC236}">
                <a16:creationId xmlns:a16="http://schemas.microsoft.com/office/drawing/2014/main" id="{4A4EE9AB-7E54-2BCE-7941-0A5DBED2B2D7}"/>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11789610" y="1381452"/>
            <a:ext cx="775486" cy="1188408"/>
          </a:xfrm>
          <a:prstGeom prst="rect">
            <a:avLst/>
          </a:prstGeom>
        </p:spPr>
      </p:pic>
      <p:pic>
        <p:nvPicPr>
          <p:cNvPr id="108" name="Picture 107" descr="A purple wifi symbol&#10;&#10;AI-generated content may be incorrect.">
            <a:extLst>
              <a:ext uri="{FF2B5EF4-FFF2-40B4-BE49-F238E27FC236}">
                <a16:creationId xmlns:a16="http://schemas.microsoft.com/office/drawing/2014/main" id="{0752A509-253E-ABBE-8E20-CB1FF3071530}"/>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10651986" y="1455852"/>
            <a:ext cx="646842" cy="662335"/>
          </a:xfrm>
          <a:prstGeom prst="rect">
            <a:avLst/>
          </a:prstGeom>
        </p:spPr>
      </p:pic>
      <p:pic>
        <p:nvPicPr>
          <p:cNvPr id="109" name="Picture 108" descr="A purple wifi symbol&#10;&#10;AI-generated content may be incorrect.">
            <a:extLst>
              <a:ext uri="{FF2B5EF4-FFF2-40B4-BE49-F238E27FC236}">
                <a16:creationId xmlns:a16="http://schemas.microsoft.com/office/drawing/2014/main" id="{78A52AC4-7143-13D0-42AB-A95560162329}"/>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10630924" y="1458280"/>
            <a:ext cx="612988" cy="627670"/>
          </a:xfrm>
          <a:prstGeom prst="rect">
            <a:avLst/>
          </a:prstGeom>
        </p:spPr>
      </p:pic>
      <p:pic>
        <p:nvPicPr>
          <p:cNvPr id="111" name="Picture 110" descr="A close up of a wifi symbol&#10;&#10;AI-generated content may be incorrect.">
            <a:extLst>
              <a:ext uri="{FF2B5EF4-FFF2-40B4-BE49-F238E27FC236}">
                <a16:creationId xmlns:a16="http://schemas.microsoft.com/office/drawing/2014/main" id="{AC07D64A-D257-5D68-F619-979C3A6C722D}"/>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9581960" y="1657602"/>
            <a:ext cx="443999" cy="667929"/>
          </a:xfrm>
          <a:prstGeom prst="rect">
            <a:avLst/>
          </a:prstGeom>
        </p:spPr>
      </p:pic>
      <p:pic>
        <p:nvPicPr>
          <p:cNvPr id="113" name="Picture 112" descr="A brown line on a black background&#10;&#10;AI-generated content may be incorrect.">
            <a:extLst>
              <a:ext uri="{FF2B5EF4-FFF2-40B4-BE49-F238E27FC236}">
                <a16:creationId xmlns:a16="http://schemas.microsoft.com/office/drawing/2014/main" id="{DB8CC7E4-B4D2-BB86-2B82-D5A5C5029B6D}"/>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9206876" y="4600302"/>
            <a:ext cx="443999" cy="671892"/>
          </a:xfrm>
          <a:prstGeom prst="rect">
            <a:avLst/>
          </a:prstGeom>
        </p:spPr>
      </p:pic>
      <p:pic>
        <p:nvPicPr>
          <p:cNvPr id="115" name="Picture 114" descr="A purple rectangular object with circular symbols&#10;&#10;AI-generated content may be incorrect.">
            <a:extLst>
              <a:ext uri="{FF2B5EF4-FFF2-40B4-BE49-F238E27FC236}">
                <a16:creationId xmlns:a16="http://schemas.microsoft.com/office/drawing/2014/main" id="{8E13238A-B778-832D-7932-A45A1A7EF8F6}"/>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12754316" y="4269188"/>
            <a:ext cx="953164" cy="1260745"/>
          </a:xfrm>
          <a:prstGeom prst="rect">
            <a:avLst/>
          </a:prstGeom>
        </p:spPr>
      </p:pic>
      <p:pic>
        <p:nvPicPr>
          <p:cNvPr id="119" name="Picture 118" descr="A black rectangle with white lines&#10;&#10;AI-generated content may be incorrect.">
            <a:extLst>
              <a:ext uri="{FF2B5EF4-FFF2-40B4-BE49-F238E27FC236}">
                <a16:creationId xmlns:a16="http://schemas.microsoft.com/office/drawing/2014/main" id="{78912F9C-4C99-A9A3-B344-DC6C34DC4E1C}"/>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11913284" y="4016960"/>
            <a:ext cx="1191262" cy="339410"/>
          </a:xfrm>
          <a:prstGeom prst="rect">
            <a:avLst/>
          </a:prstGeom>
        </p:spPr>
      </p:pic>
      <p:pic>
        <p:nvPicPr>
          <p:cNvPr id="117" name="Picture 116" descr="A computer monitor with a white screen&#10;&#10;AI-generated content may be incorrect.">
            <a:extLst>
              <a:ext uri="{FF2B5EF4-FFF2-40B4-BE49-F238E27FC236}">
                <a16:creationId xmlns:a16="http://schemas.microsoft.com/office/drawing/2014/main" id="{67321270-15D3-FD4E-45FF-60C3E71CA528}"/>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11916166" y="3185858"/>
            <a:ext cx="1140388" cy="1093291"/>
          </a:xfrm>
          <a:prstGeom prst="rect">
            <a:avLst/>
          </a:prstGeom>
        </p:spPr>
      </p:pic>
      <p:pic>
        <p:nvPicPr>
          <p:cNvPr id="121" name="Picture 120" descr="A close-up of a television&#10;&#10;AI-generated content may be incorrect.">
            <a:extLst>
              <a:ext uri="{FF2B5EF4-FFF2-40B4-BE49-F238E27FC236}">
                <a16:creationId xmlns:a16="http://schemas.microsoft.com/office/drawing/2014/main" id="{6B5ACC49-14DC-5C9B-193F-1BD39F22EE27}"/>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11907165" y="2473133"/>
            <a:ext cx="902474" cy="742189"/>
          </a:xfrm>
          <a:prstGeom prst="rect">
            <a:avLst/>
          </a:prstGeom>
        </p:spPr>
      </p:pic>
      <p:pic>
        <p:nvPicPr>
          <p:cNvPr id="123" name="Picture 122" descr="A purple lightning bolt on a black background&#10;&#10;AI-generated content may be incorrect.">
            <a:extLst>
              <a:ext uri="{FF2B5EF4-FFF2-40B4-BE49-F238E27FC236}">
                <a16:creationId xmlns:a16="http://schemas.microsoft.com/office/drawing/2014/main" id="{6E60C155-4572-D12C-37E8-234CB3939CE1}"/>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13036243" y="1526475"/>
            <a:ext cx="285694" cy="519444"/>
          </a:xfrm>
          <a:prstGeom prst="rect">
            <a:avLst/>
          </a:prstGeom>
        </p:spPr>
      </p:pic>
      <p:pic>
        <p:nvPicPr>
          <p:cNvPr id="125" name="Picture 124" descr="A purple lightning bolt with lights&#10;&#10;AI-generated content may be incorrect.">
            <a:extLst>
              <a:ext uri="{FF2B5EF4-FFF2-40B4-BE49-F238E27FC236}">
                <a16:creationId xmlns:a16="http://schemas.microsoft.com/office/drawing/2014/main" id="{55555678-E210-3542-9BF1-9367A9879488}"/>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12742230" y="1440804"/>
            <a:ext cx="391488" cy="567979"/>
          </a:xfrm>
          <a:prstGeom prst="rect">
            <a:avLst/>
          </a:prstGeom>
        </p:spPr>
      </p:pic>
      <p:pic>
        <p:nvPicPr>
          <p:cNvPr id="127" name="Picture 126" descr="A purple satellite dish&#10;&#10;AI-generated content may be incorrect.">
            <a:extLst>
              <a:ext uri="{FF2B5EF4-FFF2-40B4-BE49-F238E27FC236}">
                <a16:creationId xmlns:a16="http://schemas.microsoft.com/office/drawing/2014/main" id="{EFCE7BA4-826C-2507-66D9-FF9AFB404296}"/>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11177405" y="1727492"/>
            <a:ext cx="864915" cy="924794"/>
          </a:xfrm>
          <a:prstGeom prst="rect">
            <a:avLst/>
          </a:prstGeom>
        </p:spPr>
      </p:pic>
      <p:pic>
        <p:nvPicPr>
          <p:cNvPr id="129" name="Picture 128" descr="A purple megaphone with waves coming out of it&#10;&#10;AI-generated content may be incorrect.">
            <a:extLst>
              <a:ext uri="{FF2B5EF4-FFF2-40B4-BE49-F238E27FC236}">
                <a16:creationId xmlns:a16="http://schemas.microsoft.com/office/drawing/2014/main" id="{6E5940DC-5C94-800C-CEAA-3DA6EF5E7A2C}"/>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13732275" y="1526475"/>
            <a:ext cx="802956" cy="796093"/>
          </a:xfrm>
          <a:prstGeom prst="rect">
            <a:avLst/>
          </a:prstGeom>
        </p:spPr>
      </p:pic>
      <p:pic>
        <p:nvPicPr>
          <p:cNvPr id="131" name="Picture 130" descr="A purple megaphone on a black background&#10;&#10;AI-generated content may be incorrect.">
            <a:extLst>
              <a:ext uri="{FF2B5EF4-FFF2-40B4-BE49-F238E27FC236}">
                <a16:creationId xmlns:a16="http://schemas.microsoft.com/office/drawing/2014/main" id="{3352C25C-8522-A94B-E472-D656D6F4CFC9}"/>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10333780" y="1678267"/>
            <a:ext cx="1007802" cy="926089"/>
          </a:xfrm>
          <a:prstGeom prst="rect">
            <a:avLst/>
          </a:prstGeom>
        </p:spPr>
      </p:pic>
      <p:pic>
        <p:nvPicPr>
          <p:cNvPr id="133" name="Picture 132" descr="A lightning bolt with sharp spikes&#10;&#10;AI-generated content may be incorrect.">
            <a:extLst>
              <a:ext uri="{FF2B5EF4-FFF2-40B4-BE49-F238E27FC236}">
                <a16:creationId xmlns:a16="http://schemas.microsoft.com/office/drawing/2014/main" id="{25487130-A5D3-0A2F-E1F8-A0B3DC1708F0}"/>
              </a:ext>
            </a:extLst>
          </p:cNvPr>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9931350" y="2508941"/>
            <a:ext cx="743512" cy="821096"/>
          </a:xfrm>
          <a:prstGeom prst="rect">
            <a:avLst/>
          </a:prstGeom>
        </p:spPr>
      </p:pic>
      <p:pic>
        <p:nvPicPr>
          <p:cNvPr id="135" name="Picture 134" descr="A gold line on a black background&#10;&#10;AI-generated content may be incorrect.">
            <a:extLst>
              <a:ext uri="{FF2B5EF4-FFF2-40B4-BE49-F238E27FC236}">
                <a16:creationId xmlns:a16="http://schemas.microsoft.com/office/drawing/2014/main" id="{5ED71EFD-71B1-6280-4E71-0E7F7D3E8B08}"/>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10082760" y="2554157"/>
            <a:ext cx="439955" cy="548970"/>
          </a:xfrm>
          <a:prstGeom prst="rect">
            <a:avLst/>
          </a:prstGeom>
        </p:spPr>
      </p:pic>
      <p:pic>
        <p:nvPicPr>
          <p:cNvPr id="137" name="Picture 136">
            <a:extLst>
              <a:ext uri="{FF2B5EF4-FFF2-40B4-BE49-F238E27FC236}">
                <a16:creationId xmlns:a16="http://schemas.microsoft.com/office/drawing/2014/main" id="{79984447-97C5-7016-75CB-F84825F79792}"/>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9845991" y="3246362"/>
            <a:ext cx="173751" cy="168924"/>
          </a:xfrm>
          <a:prstGeom prst="rect">
            <a:avLst/>
          </a:prstGeom>
        </p:spPr>
      </p:pic>
      <p:pic>
        <p:nvPicPr>
          <p:cNvPr id="139" name="Picture 138" descr="A purple and gold logo&#10;&#10;AI-generated content may be incorrect.">
            <a:extLst>
              <a:ext uri="{FF2B5EF4-FFF2-40B4-BE49-F238E27FC236}">
                <a16:creationId xmlns:a16="http://schemas.microsoft.com/office/drawing/2014/main" id="{7E23727C-1533-AE73-4DD5-872B77892F84}"/>
              </a:ext>
            </a:extLst>
          </p:cNvPr>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9912531" y="3321768"/>
            <a:ext cx="683987" cy="888478"/>
          </a:xfrm>
          <a:prstGeom prst="rect">
            <a:avLst/>
          </a:prstGeom>
        </p:spPr>
      </p:pic>
      <p:pic>
        <p:nvPicPr>
          <p:cNvPr id="141" name="Picture 140" descr="A purple and yellow logo&#10;&#10;AI-generated content may be incorrect.">
            <a:extLst>
              <a:ext uri="{FF2B5EF4-FFF2-40B4-BE49-F238E27FC236}">
                <a16:creationId xmlns:a16="http://schemas.microsoft.com/office/drawing/2014/main" id="{FBE523FB-C658-9082-B6B2-89FE7AC5E82B}"/>
              </a:ext>
            </a:extLst>
          </p:cNvPr>
          <p:cNvPicPr>
            <a:picLocks noChangeAspect="1"/>
          </p:cNvPicPr>
          <p:nvPr/>
        </p:nvPicPr>
        <p:blipFill>
          <a:blip r:embed="rId40">
            <a:extLst>
              <a:ext uri="{28A0092B-C50C-407E-A947-70E740481C1C}">
                <a14:useLocalDpi xmlns:a14="http://schemas.microsoft.com/office/drawing/2010/main" val="0"/>
              </a:ext>
            </a:extLst>
          </a:blip>
          <a:stretch>
            <a:fillRect/>
          </a:stretch>
        </p:blipFill>
        <p:spPr>
          <a:xfrm>
            <a:off x="-9376382" y="3081408"/>
            <a:ext cx="686383" cy="672517"/>
          </a:xfrm>
          <a:prstGeom prst="rect">
            <a:avLst/>
          </a:prstGeom>
        </p:spPr>
      </p:pic>
      <p:pic>
        <p:nvPicPr>
          <p:cNvPr id="143" name="Picture 142" descr="A logo of a broken rectangular object&#10;&#10;AI-generated content may be incorrect.">
            <a:extLst>
              <a:ext uri="{FF2B5EF4-FFF2-40B4-BE49-F238E27FC236}">
                <a16:creationId xmlns:a16="http://schemas.microsoft.com/office/drawing/2014/main" id="{752BF1FB-1228-E88C-1746-9547CE17D738}"/>
              </a:ext>
            </a:extLst>
          </p:cNvPr>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9742351" y="4107641"/>
            <a:ext cx="549374" cy="549374"/>
          </a:xfrm>
          <a:prstGeom prst="rect">
            <a:avLst/>
          </a:prstGeom>
        </p:spPr>
      </p:pic>
      <p:pic>
        <p:nvPicPr>
          <p:cNvPr id="145" name="Picture 144" descr="A black and yellow logo&#10;&#10;AI-generated content may be incorrect.">
            <a:extLst>
              <a:ext uri="{FF2B5EF4-FFF2-40B4-BE49-F238E27FC236}">
                <a16:creationId xmlns:a16="http://schemas.microsoft.com/office/drawing/2014/main" id="{82A2C6BD-294D-84C4-75C9-B3EB80D26C52}"/>
              </a:ext>
            </a:extLst>
          </p:cNvPr>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a:off x="-9192977" y="3772426"/>
            <a:ext cx="281158" cy="287697"/>
          </a:xfrm>
          <a:prstGeom prst="rect">
            <a:avLst/>
          </a:prstGeom>
        </p:spPr>
      </p:pic>
      <p:pic>
        <p:nvPicPr>
          <p:cNvPr id="147" name="Picture 146">
            <a:extLst>
              <a:ext uri="{FF2B5EF4-FFF2-40B4-BE49-F238E27FC236}">
                <a16:creationId xmlns:a16="http://schemas.microsoft.com/office/drawing/2014/main" id="{257D9B4C-0FF7-0764-DCB2-31BDDE9C86E4}"/>
              </a:ext>
            </a:extLst>
          </p:cNvPr>
          <p:cNvPicPr>
            <a:picLocks noChangeAspect="1"/>
          </p:cNvPicPr>
          <p:nvPr/>
        </p:nvPicPr>
        <p:blipFill>
          <a:blip r:embed="rId43">
            <a:extLst>
              <a:ext uri="{28A0092B-C50C-407E-A947-70E740481C1C}">
                <a14:useLocalDpi xmlns:a14="http://schemas.microsoft.com/office/drawing/2010/main" val="0"/>
              </a:ext>
            </a:extLst>
          </a:blip>
          <a:stretch>
            <a:fillRect/>
          </a:stretch>
        </p:blipFill>
        <p:spPr>
          <a:xfrm>
            <a:off x="-10070767" y="3741684"/>
            <a:ext cx="183998" cy="137097"/>
          </a:xfrm>
          <a:prstGeom prst="rect">
            <a:avLst/>
          </a:prstGeom>
        </p:spPr>
      </p:pic>
      <p:pic>
        <p:nvPicPr>
          <p:cNvPr id="149" name="Picture 148">
            <a:extLst>
              <a:ext uri="{FF2B5EF4-FFF2-40B4-BE49-F238E27FC236}">
                <a16:creationId xmlns:a16="http://schemas.microsoft.com/office/drawing/2014/main" id="{EE6168F6-F855-D35A-A020-4050EEDFA96B}"/>
              </a:ext>
            </a:extLst>
          </p:cNvPr>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9771538" y="2430206"/>
            <a:ext cx="139052" cy="184456"/>
          </a:xfrm>
          <a:prstGeom prst="rect">
            <a:avLst/>
          </a:prstGeom>
        </p:spPr>
      </p:pic>
      <p:pic>
        <p:nvPicPr>
          <p:cNvPr id="151" name="Picture 150">
            <a:extLst>
              <a:ext uri="{FF2B5EF4-FFF2-40B4-BE49-F238E27FC236}">
                <a16:creationId xmlns:a16="http://schemas.microsoft.com/office/drawing/2014/main" id="{61F33A93-5DA6-F438-D640-94E1B063B120}"/>
              </a:ext>
            </a:extLst>
          </p:cNvPr>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9786448" y="4115099"/>
            <a:ext cx="112725" cy="119356"/>
          </a:xfrm>
          <a:prstGeom prst="rect">
            <a:avLst/>
          </a:prstGeom>
        </p:spPr>
      </p:pic>
      <p:pic>
        <p:nvPicPr>
          <p:cNvPr id="153" name="Picture 152">
            <a:extLst>
              <a:ext uri="{FF2B5EF4-FFF2-40B4-BE49-F238E27FC236}">
                <a16:creationId xmlns:a16="http://schemas.microsoft.com/office/drawing/2014/main" id="{25E03A03-B984-BC48-FE21-E21B15FE2181}"/>
              </a:ext>
            </a:extLst>
          </p:cNvPr>
          <p:cNvPicPr>
            <a:picLocks noChangeAspect="1"/>
          </p:cNvPicPr>
          <p:nvPr/>
        </p:nvPicPr>
        <p:blipFill>
          <a:blip r:embed="rId46">
            <a:extLst>
              <a:ext uri="{28A0092B-C50C-407E-A947-70E740481C1C}">
                <a14:useLocalDpi xmlns:a14="http://schemas.microsoft.com/office/drawing/2010/main" val="0"/>
              </a:ext>
            </a:extLst>
          </a:blip>
          <a:stretch>
            <a:fillRect/>
          </a:stretch>
        </p:blipFill>
        <p:spPr>
          <a:xfrm>
            <a:off x="-9258193" y="4014082"/>
            <a:ext cx="143207" cy="172583"/>
          </a:xfrm>
          <a:prstGeom prst="rect">
            <a:avLst/>
          </a:prstGeom>
        </p:spPr>
      </p:pic>
      <p:pic>
        <p:nvPicPr>
          <p:cNvPr id="155" name="Picture 154" descr="A yellow and purple diamond&#10;&#10;AI-generated content may be incorrect.">
            <a:extLst>
              <a:ext uri="{FF2B5EF4-FFF2-40B4-BE49-F238E27FC236}">
                <a16:creationId xmlns:a16="http://schemas.microsoft.com/office/drawing/2014/main" id="{6C29810A-0FFB-9951-A30A-FD7C4B326C5F}"/>
              </a:ext>
            </a:extLst>
          </p:cNvPr>
          <p:cNvPicPr>
            <a:picLocks noChangeAspect="1"/>
          </p:cNvPicPr>
          <p:nvPr/>
        </p:nvPicPr>
        <p:blipFill>
          <a:blip r:embed="rId47">
            <a:extLst>
              <a:ext uri="{28A0092B-C50C-407E-A947-70E740481C1C}">
                <a14:useLocalDpi xmlns:a14="http://schemas.microsoft.com/office/drawing/2010/main" val="0"/>
              </a:ext>
            </a:extLst>
          </a:blip>
          <a:stretch>
            <a:fillRect/>
          </a:stretch>
        </p:blipFill>
        <p:spPr>
          <a:xfrm>
            <a:off x="-9484534" y="3132355"/>
            <a:ext cx="279227" cy="228459"/>
          </a:xfrm>
          <a:prstGeom prst="rect">
            <a:avLst/>
          </a:prstGeom>
        </p:spPr>
      </p:pic>
      <p:pic>
        <p:nvPicPr>
          <p:cNvPr id="157" name="Picture 156" descr="A purple diamond shaped object in space&#10;&#10;AI-generated content may be incorrect.">
            <a:extLst>
              <a:ext uri="{FF2B5EF4-FFF2-40B4-BE49-F238E27FC236}">
                <a16:creationId xmlns:a16="http://schemas.microsoft.com/office/drawing/2014/main" id="{E6EADB70-A786-CF25-CA3E-3AD587348421}"/>
              </a:ext>
            </a:extLst>
          </p:cNvPr>
          <p:cNvPicPr>
            <a:picLocks noChangeAspect="1"/>
          </p:cNvPicPr>
          <p:nvPr/>
        </p:nvPicPr>
        <p:blipFill>
          <a:blip r:embed="rId48">
            <a:extLst>
              <a:ext uri="{28A0092B-C50C-407E-A947-70E740481C1C}">
                <a14:useLocalDpi xmlns:a14="http://schemas.microsoft.com/office/drawing/2010/main" val="0"/>
              </a:ext>
            </a:extLst>
          </a:blip>
          <a:stretch>
            <a:fillRect/>
          </a:stretch>
        </p:blipFill>
        <p:spPr>
          <a:xfrm>
            <a:off x="-9175238" y="2924354"/>
            <a:ext cx="202447" cy="164488"/>
          </a:xfrm>
          <a:prstGeom prst="rect">
            <a:avLst/>
          </a:prstGeom>
        </p:spPr>
      </p:pic>
      <p:pic>
        <p:nvPicPr>
          <p:cNvPr id="159" name="Picture 158" descr="A yellow and black logo&#10;&#10;AI-generated content may be incorrect.">
            <a:extLst>
              <a:ext uri="{FF2B5EF4-FFF2-40B4-BE49-F238E27FC236}">
                <a16:creationId xmlns:a16="http://schemas.microsoft.com/office/drawing/2014/main" id="{1B7E4F42-6688-3C4A-176C-551FBCE55AB2}"/>
              </a:ext>
            </a:extLst>
          </p:cNvPr>
          <p:cNvPicPr>
            <a:picLocks noChangeAspect="1"/>
          </p:cNvPicPr>
          <p:nvPr/>
        </p:nvPicPr>
        <p:blipFill>
          <a:blip r:embed="rId49">
            <a:extLst>
              <a:ext uri="{28A0092B-C50C-407E-A947-70E740481C1C}">
                <a14:useLocalDpi xmlns:a14="http://schemas.microsoft.com/office/drawing/2010/main" val="0"/>
              </a:ext>
            </a:extLst>
          </a:blip>
          <a:stretch>
            <a:fillRect/>
          </a:stretch>
        </p:blipFill>
        <p:spPr>
          <a:xfrm>
            <a:off x="-8930893" y="2823498"/>
            <a:ext cx="181884" cy="156797"/>
          </a:xfrm>
          <a:prstGeom prst="rect">
            <a:avLst/>
          </a:prstGeom>
        </p:spPr>
      </p:pic>
      <p:pic>
        <p:nvPicPr>
          <p:cNvPr id="161" name="Picture 160">
            <a:extLst>
              <a:ext uri="{FF2B5EF4-FFF2-40B4-BE49-F238E27FC236}">
                <a16:creationId xmlns:a16="http://schemas.microsoft.com/office/drawing/2014/main" id="{775558CE-3EC3-1EB2-F078-E66278ADCDD2}"/>
              </a:ext>
            </a:extLst>
          </p:cNvPr>
          <p:cNvPicPr>
            <a:picLocks noChangeAspect="1"/>
          </p:cNvPicPr>
          <p:nvPr/>
        </p:nvPicPr>
        <p:blipFill>
          <a:blip r:embed="rId50">
            <a:extLst>
              <a:ext uri="{28A0092B-C50C-407E-A947-70E740481C1C}">
                <a14:useLocalDpi xmlns:a14="http://schemas.microsoft.com/office/drawing/2010/main" val="0"/>
              </a:ext>
            </a:extLst>
          </a:blip>
          <a:stretch>
            <a:fillRect/>
          </a:stretch>
        </p:blipFill>
        <p:spPr>
          <a:xfrm>
            <a:off x="-9266204" y="3645436"/>
            <a:ext cx="137343" cy="104381"/>
          </a:xfrm>
          <a:prstGeom prst="rect">
            <a:avLst/>
          </a:prstGeom>
        </p:spPr>
      </p:pic>
      <p:pic>
        <p:nvPicPr>
          <p:cNvPr id="163" name="Picture 162">
            <a:extLst>
              <a:ext uri="{FF2B5EF4-FFF2-40B4-BE49-F238E27FC236}">
                <a16:creationId xmlns:a16="http://schemas.microsoft.com/office/drawing/2014/main" id="{18B9BB46-3FD1-C30F-53DB-D41C6B1C3AE8}"/>
              </a:ext>
            </a:extLst>
          </p:cNvPr>
          <p:cNvPicPr>
            <a:picLocks noChangeAspect="1"/>
          </p:cNvPicPr>
          <p:nvPr/>
        </p:nvPicPr>
        <p:blipFill>
          <a:blip r:embed="rId51">
            <a:extLst>
              <a:ext uri="{28A0092B-C50C-407E-A947-70E740481C1C}">
                <a14:useLocalDpi xmlns:a14="http://schemas.microsoft.com/office/drawing/2010/main" val="0"/>
              </a:ext>
            </a:extLst>
          </a:blip>
          <a:stretch>
            <a:fillRect/>
          </a:stretch>
        </p:blipFill>
        <p:spPr>
          <a:xfrm>
            <a:off x="-8984877" y="3676837"/>
            <a:ext cx="146477" cy="86163"/>
          </a:xfrm>
          <a:prstGeom prst="rect">
            <a:avLst/>
          </a:prstGeom>
        </p:spPr>
      </p:pic>
      <p:pic>
        <p:nvPicPr>
          <p:cNvPr id="167" name="Picture 166" descr="A cartoon of a person wearing a brown scarf&#10;&#10;AI-generated content may be incorrect.">
            <a:extLst>
              <a:ext uri="{FF2B5EF4-FFF2-40B4-BE49-F238E27FC236}">
                <a16:creationId xmlns:a16="http://schemas.microsoft.com/office/drawing/2014/main" id="{9915AF2F-9254-8F8A-C75D-A33CD23C0628}"/>
              </a:ext>
            </a:extLst>
          </p:cNvPr>
          <p:cNvPicPr>
            <a:picLocks noChangeAspect="1"/>
          </p:cNvPicPr>
          <p:nvPr/>
        </p:nvPicPr>
        <p:blipFill>
          <a:blip r:embed="rId52">
            <a:extLst>
              <a:ext uri="{28A0092B-C50C-407E-A947-70E740481C1C}">
                <a14:useLocalDpi xmlns:a14="http://schemas.microsoft.com/office/drawing/2010/main" val="0"/>
              </a:ext>
            </a:extLst>
          </a:blip>
          <a:stretch>
            <a:fillRect/>
          </a:stretch>
        </p:blipFill>
        <p:spPr>
          <a:xfrm>
            <a:off x="-5741480" y="4553461"/>
            <a:ext cx="520722" cy="1027650"/>
          </a:xfrm>
          <a:prstGeom prst="rect">
            <a:avLst/>
          </a:prstGeom>
        </p:spPr>
      </p:pic>
      <p:pic>
        <p:nvPicPr>
          <p:cNvPr id="169" name="Picture 168" descr="A cartoon of a person wearing a robe&#10;&#10;AI-generated content may be incorrect.">
            <a:extLst>
              <a:ext uri="{FF2B5EF4-FFF2-40B4-BE49-F238E27FC236}">
                <a16:creationId xmlns:a16="http://schemas.microsoft.com/office/drawing/2014/main" id="{D1464BD0-BF45-14D7-0DA0-E9A471E9709F}"/>
              </a:ext>
            </a:extLst>
          </p:cNvPr>
          <p:cNvPicPr>
            <a:picLocks noChangeAspect="1"/>
          </p:cNvPicPr>
          <p:nvPr/>
        </p:nvPicPr>
        <p:blipFill>
          <a:blip r:embed="rId53">
            <a:extLst>
              <a:ext uri="{28A0092B-C50C-407E-A947-70E740481C1C}">
                <a14:useLocalDpi xmlns:a14="http://schemas.microsoft.com/office/drawing/2010/main" val="0"/>
              </a:ext>
            </a:extLst>
          </a:blip>
          <a:stretch>
            <a:fillRect/>
          </a:stretch>
        </p:blipFill>
        <p:spPr>
          <a:xfrm>
            <a:off x="-6703397" y="3800972"/>
            <a:ext cx="556639" cy="1747041"/>
          </a:xfrm>
          <a:prstGeom prst="rect">
            <a:avLst/>
          </a:prstGeom>
        </p:spPr>
      </p:pic>
      <p:pic>
        <p:nvPicPr>
          <p:cNvPr id="171" name="Picture 170" descr="A cartoon of a person in a long coat&#10;&#10;AI-generated content may be incorrect.">
            <a:extLst>
              <a:ext uri="{FF2B5EF4-FFF2-40B4-BE49-F238E27FC236}">
                <a16:creationId xmlns:a16="http://schemas.microsoft.com/office/drawing/2014/main" id="{1749325B-F95A-44FD-5449-FF670C6B99AE}"/>
              </a:ext>
            </a:extLst>
          </p:cNvPr>
          <p:cNvPicPr>
            <a:picLocks noChangeAspect="1"/>
          </p:cNvPicPr>
          <p:nvPr/>
        </p:nvPicPr>
        <p:blipFill>
          <a:blip r:embed="rId54">
            <a:extLst>
              <a:ext uri="{28A0092B-C50C-407E-A947-70E740481C1C}">
                <a14:useLocalDpi xmlns:a14="http://schemas.microsoft.com/office/drawing/2010/main" val="0"/>
              </a:ext>
            </a:extLst>
          </a:blip>
          <a:stretch>
            <a:fillRect/>
          </a:stretch>
        </p:blipFill>
        <p:spPr>
          <a:xfrm>
            <a:off x="-7395620" y="3724866"/>
            <a:ext cx="732223" cy="1887816"/>
          </a:xfrm>
          <a:prstGeom prst="rect">
            <a:avLst/>
          </a:prstGeom>
        </p:spPr>
      </p:pic>
      <p:pic>
        <p:nvPicPr>
          <p:cNvPr id="173" name="Picture 172" descr="Cartoon of a person wearing a white robe&#10;&#10;AI-generated content may be incorrect.">
            <a:extLst>
              <a:ext uri="{FF2B5EF4-FFF2-40B4-BE49-F238E27FC236}">
                <a16:creationId xmlns:a16="http://schemas.microsoft.com/office/drawing/2014/main" id="{76915278-7093-1397-4734-EADB525AD042}"/>
              </a:ext>
            </a:extLst>
          </p:cNvPr>
          <p:cNvPicPr>
            <a:picLocks noChangeAspect="1"/>
          </p:cNvPicPr>
          <p:nvPr/>
        </p:nvPicPr>
        <p:blipFill>
          <a:blip r:embed="rId55">
            <a:extLst>
              <a:ext uri="{28A0092B-C50C-407E-A947-70E740481C1C}">
                <a14:useLocalDpi xmlns:a14="http://schemas.microsoft.com/office/drawing/2010/main" val="0"/>
              </a:ext>
            </a:extLst>
          </a:blip>
          <a:stretch>
            <a:fillRect/>
          </a:stretch>
        </p:blipFill>
        <p:spPr>
          <a:xfrm>
            <a:off x="-6193173" y="3878781"/>
            <a:ext cx="604197" cy="1694453"/>
          </a:xfrm>
          <a:prstGeom prst="rect">
            <a:avLst/>
          </a:prstGeom>
        </p:spPr>
      </p:pic>
      <p:pic>
        <p:nvPicPr>
          <p:cNvPr id="175" name="Picture 174" descr="A cartoon of a person holding a spoon&#10;&#10;AI-generated content may be incorrect.">
            <a:extLst>
              <a:ext uri="{FF2B5EF4-FFF2-40B4-BE49-F238E27FC236}">
                <a16:creationId xmlns:a16="http://schemas.microsoft.com/office/drawing/2014/main" id="{380552A1-83A0-7974-F6BD-BF2F19326D6C}"/>
              </a:ext>
            </a:extLst>
          </p:cNvPr>
          <p:cNvPicPr>
            <a:picLocks noChangeAspect="1"/>
          </p:cNvPicPr>
          <p:nvPr/>
        </p:nvPicPr>
        <p:blipFill>
          <a:blip r:embed="rId56">
            <a:extLst>
              <a:ext uri="{28A0092B-C50C-407E-A947-70E740481C1C}">
                <a14:useLocalDpi xmlns:a14="http://schemas.microsoft.com/office/drawing/2010/main" val="0"/>
              </a:ext>
            </a:extLst>
          </a:blip>
          <a:stretch>
            <a:fillRect/>
          </a:stretch>
        </p:blipFill>
        <p:spPr>
          <a:xfrm>
            <a:off x="-8143700" y="3843697"/>
            <a:ext cx="837855" cy="1722818"/>
          </a:xfrm>
          <a:prstGeom prst="rect">
            <a:avLst/>
          </a:prstGeom>
        </p:spPr>
      </p:pic>
      <p:pic>
        <p:nvPicPr>
          <p:cNvPr id="177" name="Picture 176" descr="A cartoon of a person wearing a long robe&#10;&#10;AI-generated content may be incorrect.">
            <a:extLst>
              <a:ext uri="{FF2B5EF4-FFF2-40B4-BE49-F238E27FC236}">
                <a16:creationId xmlns:a16="http://schemas.microsoft.com/office/drawing/2014/main" id="{FCE0E76A-FC83-81B4-F4C0-2301948DD97C}"/>
              </a:ext>
            </a:extLst>
          </p:cNvPr>
          <p:cNvPicPr>
            <a:picLocks noChangeAspect="1"/>
          </p:cNvPicPr>
          <p:nvPr/>
        </p:nvPicPr>
        <p:blipFill>
          <a:blip r:embed="rId57">
            <a:extLst>
              <a:ext uri="{28A0092B-C50C-407E-A947-70E740481C1C}">
                <a14:useLocalDpi xmlns:a14="http://schemas.microsoft.com/office/drawing/2010/main" val="0"/>
              </a:ext>
            </a:extLst>
          </a:blip>
          <a:stretch>
            <a:fillRect/>
          </a:stretch>
        </p:blipFill>
        <p:spPr>
          <a:xfrm>
            <a:off x="-7428484" y="4244344"/>
            <a:ext cx="457300" cy="1371899"/>
          </a:xfrm>
          <a:prstGeom prst="rect">
            <a:avLst/>
          </a:prstGeom>
        </p:spPr>
      </p:pic>
      <p:pic>
        <p:nvPicPr>
          <p:cNvPr id="179" name="Picture 178" descr="A cartoon of a person in a white dress&#10;&#10;AI-generated content may be incorrect.">
            <a:extLst>
              <a:ext uri="{FF2B5EF4-FFF2-40B4-BE49-F238E27FC236}">
                <a16:creationId xmlns:a16="http://schemas.microsoft.com/office/drawing/2014/main" id="{B61DEDA3-75E9-66A4-CCE0-8526FDAD3D38}"/>
              </a:ext>
            </a:extLst>
          </p:cNvPr>
          <p:cNvPicPr>
            <a:picLocks noChangeAspect="1"/>
          </p:cNvPicPr>
          <p:nvPr/>
        </p:nvPicPr>
        <p:blipFill>
          <a:blip r:embed="rId58">
            <a:extLst>
              <a:ext uri="{28A0092B-C50C-407E-A947-70E740481C1C}">
                <a14:useLocalDpi xmlns:a14="http://schemas.microsoft.com/office/drawing/2010/main" val="0"/>
              </a:ext>
            </a:extLst>
          </a:blip>
          <a:stretch>
            <a:fillRect/>
          </a:stretch>
        </p:blipFill>
        <p:spPr>
          <a:xfrm>
            <a:off x="-8381541" y="4514791"/>
            <a:ext cx="683572" cy="1045076"/>
          </a:xfrm>
          <a:prstGeom prst="rect">
            <a:avLst/>
          </a:prstGeom>
        </p:spPr>
      </p:pic>
      <p:pic>
        <p:nvPicPr>
          <p:cNvPr id="165" name="Picture 164" descr="A leaf with a black background&#10;&#10;AI-generated content may be incorrect.">
            <a:extLst>
              <a:ext uri="{FF2B5EF4-FFF2-40B4-BE49-F238E27FC236}">
                <a16:creationId xmlns:a16="http://schemas.microsoft.com/office/drawing/2014/main" id="{3272A5B1-9625-983A-8A05-6FFEBED3CDE4}"/>
              </a:ext>
            </a:extLst>
          </p:cNvPr>
          <p:cNvPicPr>
            <a:picLocks noChangeAspect="1"/>
          </p:cNvPicPr>
          <p:nvPr/>
        </p:nvPicPr>
        <p:blipFill>
          <a:blip r:embed="rId59">
            <a:extLst>
              <a:ext uri="{28A0092B-C50C-407E-A947-70E740481C1C}">
                <a14:useLocalDpi xmlns:a14="http://schemas.microsoft.com/office/drawing/2010/main" val="0"/>
              </a:ext>
            </a:extLst>
          </a:blip>
          <a:stretch>
            <a:fillRect/>
          </a:stretch>
        </p:blipFill>
        <p:spPr>
          <a:xfrm>
            <a:off x="-8368959" y="4512236"/>
            <a:ext cx="311306" cy="626032"/>
          </a:xfrm>
          <a:prstGeom prst="rect">
            <a:avLst/>
          </a:prstGeom>
        </p:spPr>
      </p:pic>
      <p:pic>
        <p:nvPicPr>
          <p:cNvPr id="181" name="Graphic 180">
            <a:extLst>
              <a:ext uri="{FF2B5EF4-FFF2-40B4-BE49-F238E27FC236}">
                <a16:creationId xmlns:a16="http://schemas.microsoft.com/office/drawing/2014/main" id="{3F22B3BD-6079-6DDA-E24F-0F2E4F931B67}"/>
              </a:ext>
            </a:extLst>
          </p:cNvPr>
          <p:cNvPicPr>
            <a:picLocks noChangeAspect="1"/>
          </p:cNvPicPr>
          <p:nvPr/>
        </p:nvPicPr>
        <p:blipFill>
          <a:blip r:embed="rId60">
            <a:extLst>
              <a:ext uri="{96DAC541-7B7A-43D3-8B79-37D633B846F1}">
                <asvg:svgBlip xmlns:asvg="http://schemas.microsoft.com/office/drawing/2016/SVG/main" r:embed="rId61"/>
              </a:ext>
            </a:extLst>
          </a:blip>
          <a:stretch>
            <a:fillRect/>
          </a:stretch>
        </p:blipFill>
        <p:spPr>
          <a:xfrm>
            <a:off x="-3599735" y="1751120"/>
            <a:ext cx="1188215" cy="1459626"/>
          </a:xfrm>
          <a:prstGeom prst="rect">
            <a:avLst/>
          </a:prstGeom>
        </p:spPr>
      </p:pic>
      <p:pic>
        <p:nvPicPr>
          <p:cNvPr id="184" name="Graphic 183">
            <a:extLst>
              <a:ext uri="{FF2B5EF4-FFF2-40B4-BE49-F238E27FC236}">
                <a16:creationId xmlns:a16="http://schemas.microsoft.com/office/drawing/2014/main" id="{4759FA38-0022-7079-22A0-DED6BDE7860E}"/>
              </a:ext>
            </a:extLst>
          </p:cNvPr>
          <p:cNvPicPr>
            <a:picLocks noChangeAspect="1"/>
          </p:cNvPicPr>
          <p:nvPr/>
        </p:nvPicPr>
        <p:blipFill>
          <a:blip r:embed="rId62">
            <a:extLst>
              <a:ext uri="{96DAC541-7B7A-43D3-8B79-37D633B846F1}">
                <asvg:svgBlip xmlns:asvg="http://schemas.microsoft.com/office/drawing/2016/SVG/main" r:embed="rId63"/>
              </a:ext>
            </a:extLst>
          </a:blip>
          <a:stretch>
            <a:fillRect/>
          </a:stretch>
        </p:blipFill>
        <p:spPr>
          <a:xfrm rot="19800000">
            <a:off x="-10347898" y="5709998"/>
            <a:ext cx="491168" cy="338912"/>
          </a:xfrm>
          <a:prstGeom prst="rect">
            <a:avLst/>
          </a:prstGeom>
        </p:spPr>
      </p:pic>
      <p:sp>
        <p:nvSpPr>
          <p:cNvPr id="59" name="Rectangle 58">
            <a:extLst>
              <a:ext uri="{FF2B5EF4-FFF2-40B4-BE49-F238E27FC236}">
                <a16:creationId xmlns:a16="http://schemas.microsoft.com/office/drawing/2014/main" id="{33EBEF32-DA5E-1F1B-F44E-D5185B4A0D80}"/>
              </a:ext>
            </a:extLst>
          </p:cNvPr>
          <p:cNvSpPr/>
          <p:nvPr/>
        </p:nvSpPr>
        <p:spPr>
          <a:xfrm rot="16200000">
            <a:off x="8145643" y="2876967"/>
            <a:ext cx="6923328" cy="1169391"/>
          </a:xfrm>
          <a:prstGeom prst="rect">
            <a:avLst/>
          </a:prstGeom>
          <a:solidFill>
            <a:srgbClr val="6E02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2" name="TextBox 1">
            <a:extLst>
              <a:ext uri="{FF2B5EF4-FFF2-40B4-BE49-F238E27FC236}">
                <a16:creationId xmlns:a16="http://schemas.microsoft.com/office/drawing/2014/main" id="{1E98AB7F-B6BE-4DFE-46C2-90985A54689F}"/>
              </a:ext>
            </a:extLst>
          </p:cNvPr>
          <p:cNvSpPr txBox="1"/>
          <p:nvPr/>
        </p:nvSpPr>
        <p:spPr>
          <a:xfrm>
            <a:off x="-13036243" y="251375"/>
            <a:ext cx="10144643" cy="769441"/>
          </a:xfrm>
          <a:prstGeom prst="rect">
            <a:avLst/>
          </a:prstGeom>
          <a:noFill/>
        </p:spPr>
        <p:txBody>
          <a:bodyPr wrap="square" rtlCol="1">
            <a:spAutoFit/>
          </a:bodyPr>
          <a:lstStyle/>
          <a:p>
            <a:pPr algn="ctr" rtl="1"/>
            <a:r>
              <a:rPr lang="fa-IR" sz="4400" b="1" dirty="0">
                <a:solidFill>
                  <a:schemeClr val="bg1"/>
                </a:solidFill>
                <a:latin typeface="Ravi Bold" panose="02000504000000020004" pitchFamily="2" charset="-78"/>
                <a:ea typeface="Ravi Bold" panose="02000504000000020004" pitchFamily="2" charset="-78"/>
                <a:cs typeface="Ravi Bold" panose="02000504000000020004" pitchFamily="2" charset="-78"/>
              </a:rPr>
              <a:t>می‌دونین بیشتر ترس‌های ما از کجا میاد؟</a:t>
            </a:r>
          </a:p>
        </p:txBody>
      </p:sp>
      <p:pic>
        <p:nvPicPr>
          <p:cNvPr id="186" name="Graphic 185">
            <a:extLst>
              <a:ext uri="{FF2B5EF4-FFF2-40B4-BE49-F238E27FC236}">
                <a16:creationId xmlns:a16="http://schemas.microsoft.com/office/drawing/2014/main" id="{694F7E90-8194-E8A0-057F-D6CAFC32F63F}"/>
              </a:ext>
            </a:extLst>
          </p:cNvPr>
          <p:cNvPicPr>
            <a:picLocks noChangeAspect="1"/>
          </p:cNvPicPr>
          <p:nvPr/>
        </p:nvPicPr>
        <p:blipFill>
          <a:blip r:embed="rId64">
            <a:extLst>
              <a:ext uri="{96DAC541-7B7A-43D3-8B79-37D633B846F1}">
                <asvg:svgBlip xmlns:asvg="http://schemas.microsoft.com/office/drawing/2016/SVG/main" r:embed="rId65"/>
              </a:ext>
            </a:extLst>
          </a:blip>
          <a:stretch>
            <a:fillRect/>
          </a:stretch>
        </p:blipFill>
        <p:spPr>
          <a:xfrm>
            <a:off x="-2921110" y="216259"/>
            <a:ext cx="626822" cy="667385"/>
          </a:xfrm>
          <a:prstGeom prst="rect">
            <a:avLst/>
          </a:prstGeom>
        </p:spPr>
      </p:pic>
      <p:sp>
        <p:nvSpPr>
          <p:cNvPr id="7" name="TextBox 6">
            <a:extLst>
              <a:ext uri="{FF2B5EF4-FFF2-40B4-BE49-F238E27FC236}">
                <a16:creationId xmlns:a16="http://schemas.microsoft.com/office/drawing/2014/main" id="{1E66CCEB-D92B-78AF-C27A-3172A1C6896E}"/>
              </a:ext>
            </a:extLst>
          </p:cNvPr>
          <p:cNvSpPr txBox="1"/>
          <p:nvPr/>
        </p:nvSpPr>
        <p:spPr>
          <a:xfrm>
            <a:off x="3168876" y="1216635"/>
            <a:ext cx="7853735" cy="707886"/>
          </a:xfrm>
          <a:prstGeom prst="rect">
            <a:avLst/>
          </a:prstGeom>
          <a:noFill/>
        </p:spPr>
        <p:txBody>
          <a:bodyPr wrap="square" rtlCol="1">
            <a:spAutoFit/>
          </a:bodyPr>
          <a:lstStyle/>
          <a:p>
            <a:pPr algn="ctr" rtl="1"/>
            <a:r>
              <a:rPr lang="fa-IR" sz="4000" b="1" spc="-50" dirty="0">
                <a:solidFill>
                  <a:srgbClr val="6E026F"/>
                </a:solidFill>
                <a:latin typeface="Ravi Bold" panose="02000504000000020004" pitchFamily="2" charset="-78"/>
                <a:ea typeface="Ravi Bold" panose="02000504000000020004" pitchFamily="2" charset="-78"/>
                <a:cs typeface="Ravi Bold" panose="02000504000000020004" pitchFamily="2" charset="-78"/>
              </a:rPr>
              <a:t>می‌دونین بیشتر ترس‌های ما از کجا میاد؟</a:t>
            </a:r>
          </a:p>
        </p:txBody>
      </p:sp>
      <p:sp>
        <p:nvSpPr>
          <p:cNvPr id="8" name="TextBox 7">
            <a:extLst>
              <a:ext uri="{FF2B5EF4-FFF2-40B4-BE49-F238E27FC236}">
                <a16:creationId xmlns:a16="http://schemas.microsoft.com/office/drawing/2014/main" id="{2FCA26E3-115D-63E1-896C-A6A610302110}"/>
              </a:ext>
            </a:extLst>
          </p:cNvPr>
          <p:cNvSpPr txBox="1"/>
          <p:nvPr/>
        </p:nvSpPr>
        <p:spPr>
          <a:xfrm>
            <a:off x="5558796" y="2358461"/>
            <a:ext cx="3802404" cy="707886"/>
          </a:xfrm>
          <a:prstGeom prst="rect">
            <a:avLst/>
          </a:prstGeom>
          <a:noFill/>
        </p:spPr>
        <p:txBody>
          <a:bodyPr wrap="square" rtlCol="1">
            <a:spAutoFit/>
          </a:bodyPr>
          <a:lstStyle/>
          <a:p>
            <a:pPr algn="ctr" rtl="1"/>
            <a:r>
              <a:rPr lang="fa-IR" sz="4000" b="1" dirty="0">
                <a:solidFill>
                  <a:schemeClr val="tx1">
                    <a:lumMod val="85000"/>
                    <a:lumOff val="15000"/>
                  </a:schemeClr>
                </a:solidFill>
                <a:latin typeface="Ravi Bold" panose="02000504000000020004" pitchFamily="2" charset="-78"/>
                <a:ea typeface="Ravi Bold" panose="02000504000000020004" pitchFamily="2" charset="-78"/>
                <a:cs typeface="Ravi Bold" panose="02000504000000020004" pitchFamily="2" charset="-78"/>
              </a:rPr>
              <a:t>از خـــــطـــــــای دید!</a:t>
            </a:r>
          </a:p>
        </p:txBody>
      </p:sp>
      <p:sp>
        <p:nvSpPr>
          <p:cNvPr id="10" name="TextBox 9">
            <a:extLst>
              <a:ext uri="{FF2B5EF4-FFF2-40B4-BE49-F238E27FC236}">
                <a16:creationId xmlns:a16="http://schemas.microsoft.com/office/drawing/2014/main" id="{E283CBCB-5024-4FC3-84F1-BDEC3A2153C0}"/>
              </a:ext>
            </a:extLst>
          </p:cNvPr>
          <p:cNvSpPr txBox="1"/>
          <p:nvPr/>
        </p:nvSpPr>
        <p:spPr>
          <a:xfrm>
            <a:off x="5558796" y="3213279"/>
            <a:ext cx="3476166" cy="1384995"/>
          </a:xfrm>
          <a:prstGeom prst="rect">
            <a:avLst/>
          </a:prstGeom>
          <a:noFill/>
        </p:spPr>
        <p:txBody>
          <a:bodyPr wrap="square" rtlCol="1">
            <a:spAutoFit/>
          </a:bodyPr>
          <a:lstStyle/>
          <a:p>
            <a:pPr algn="just" rtl="1">
              <a:lnSpc>
                <a:spcPct val="150000"/>
              </a:lnSpc>
            </a:pPr>
            <a:r>
              <a:rPr lang="fa-IR" sz="2800" b="1" dirty="0">
                <a:solidFill>
                  <a:schemeClr val="bg1">
                    <a:lumMod val="50000"/>
                  </a:schemeClr>
                </a:solidFill>
                <a:latin typeface="Ravi" panose="02000504000000020004" pitchFamily="2" charset="-78"/>
                <a:ea typeface="Ravi" panose="02000504000000020004" pitchFamily="2" charset="-78"/>
                <a:cs typeface="Ravi" panose="02000504000000020004" pitchFamily="2" charset="-78"/>
              </a:rPr>
              <a:t>شیـــــطان دقیقاً از همین </a:t>
            </a:r>
          </a:p>
          <a:p>
            <a:pPr algn="just" rtl="1">
              <a:lnSpc>
                <a:spcPct val="150000"/>
              </a:lnSpc>
            </a:pPr>
            <a:r>
              <a:rPr lang="fa-IR" sz="2800" b="1" dirty="0">
                <a:solidFill>
                  <a:schemeClr val="bg1">
                    <a:lumMod val="50000"/>
                  </a:schemeClr>
                </a:solidFill>
                <a:latin typeface="Ravi" panose="02000504000000020004" pitchFamily="2" charset="-78"/>
                <a:ea typeface="Ravi" panose="02000504000000020004" pitchFamily="2" charset="-78"/>
                <a:cs typeface="Ravi" panose="02000504000000020004" pitchFamily="2" charset="-78"/>
              </a:rPr>
              <a:t>زاویه‌ها استفاده می‌کنه!</a:t>
            </a:r>
          </a:p>
        </p:txBody>
      </p:sp>
      <p:pic>
        <p:nvPicPr>
          <p:cNvPr id="16" name="Graphic 15">
            <a:extLst>
              <a:ext uri="{FF2B5EF4-FFF2-40B4-BE49-F238E27FC236}">
                <a16:creationId xmlns:a16="http://schemas.microsoft.com/office/drawing/2014/main" id="{3618E9A0-2AF8-CCB8-8B98-19123B978D7D}"/>
              </a:ext>
            </a:extLst>
          </p:cNvPr>
          <p:cNvPicPr>
            <a:picLocks noChangeAspect="1"/>
          </p:cNvPicPr>
          <p:nvPr/>
        </p:nvPicPr>
        <p:blipFill>
          <a:blip r:embed="rId66">
            <a:extLst>
              <a:ext uri="{96DAC541-7B7A-43D3-8B79-37D633B846F1}">
                <asvg:svgBlip xmlns:asvg="http://schemas.microsoft.com/office/drawing/2016/SVG/main" r:embed="rId67"/>
              </a:ext>
            </a:extLst>
          </a:blip>
          <a:stretch>
            <a:fillRect/>
          </a:stretch>
        </p:blipFill>
        <p:spPr>
          <a:xfrm>
            <a:off x="9034961" y="3346168"/>
            <a:ext cx="922751" cy="1116937"/>
          </a:xfrm>
          <a:prstGeom prst="rect">
            <a:avLst/>
          </a:prstGeom>
        </p:spPr>
      </p:pic>
      <p:pic>
        <p:nvPicPr>
          <p:cNvPr id="45" name="Picture 44" descr="A purple and yellow stick&#10;&#10;AI-generated content may be incorrect.">
            <a:extLst>
              <a:ext uri="{FF2B5EF4-FFF2-40B4-BE49-F238E27FC236}">
                <a16:creationId xmlns:a16="http://schemas.microsoft.com/office/drawing/2014/main" id="{17ADD795-7FB5-7A1A-DDEC-227C266A3F7A}"/>
              </a:ext>
            </a:extLst>
          </p:cNvPr>
          <p:cNvPicPr>
            <a:picLocks noChangeAspect="1"/>
          </p:cNvPicPr>
          <p:nvPr/>
        </p:nvPicPr>
        <p:blipFill>
          <a:blip r:embed="rId68">
            <a:extLst>
              <a:ext uri="{28A0092B-C50C-407E-A947-70E740481C1C}">
                <a14:useLocalDpi xmlns:a14="http://schemas.microsoft.com/office/drawing/2010/main" val="0"/>
              </a:ext>
            </a:extLst>
          </a:blip>
          <a:stretch>
            <a:fillRect/>
          </a:stretch>
        </p:blipFill>
        <p:spPr>
          <a:xfrm>
            <a:off x="525898" y="4942335"/>
            <a:ext cx="3511419" cy="655407"/>
          </a:xfrm>
          <a:prstGeom prst="rect">
            <a:avLst/>
          </a:prstGeom>
        </p:spPr>
      </p:pic>
      <p:pic>
        <p:nvPicPr>
          <p:cNvPr id="30" name="Picture 29" descr="A cartoon of a person wearing a brown hoodie and blue jeans&#10;&#10;AI-generated content may be incorrect.">
            <a:extLst>
              <a:ext uri="{FF2B5EF4-FFF2-40B4-BE49-F238E27FC236}">
                <a16:creationId xmlns:a16="http://schemas.microsoft.com/office/drawing/2014/main" id="{5C941D50-6AC0-09D9-6E97-ADD99576A436}"/>
              </a:ext>
            </a:extLst>
          </p:cNvPr>
          <p:cNvPicPr>
            <a:picLocks noChangeAspect="1"/>
          </p:cNvPicPr>
          <p:nvPr/>
        </p:nvPicPr>
        <p:blipFill>
          <a:blip r:embed="rId69">
            <a:extLst>
              <a:ext uri="{28A0092B-C50C-407E-A947-70E740481C1C}">
                <a14:useLocalDpi xmlns:a14="http://schemas.microsoft.com/office/drawing/2010/main" val="0"/>
              </a:ext>
            </a:extLst>
          </a:blip>
          <a:stretch>
            <a:fillRect/>
          </a:stretch>
        </p:blipFill>
        <p:spPr>
          <a:xfrm>
            <a:off x="1371116" y="2482360"/>
            <a:ext cx="1270627" cy="2942057"/>
          </a:xfrm>
          <a:prstGeom prst="rect">
            <a:avLst/>
          </a:prstGeom>
        </p:spPr>
      </p:pic>
      <p:pic>
        <p:nvPicPr>
          <p:cNvPr id="50" name="Picture 49" descr="A flashlight with a beam of light&#10;&#10;AI-generated content may be incorrect.">
            <a:extLst>
              <a:ext uri="{FF2B5EF4-FFF2-40B4-BE49-F238E27FC236}">
                <a16:creationId xmlns:a16="http://schemas.microsoft.com/office/drawing/2014/main" id="{AD185A7B-EE34-9D02-ABDD-FC9B2F571039}"/>
              </a:ext>
            </a:extLst>
          </p:cNvPr>
          <p:cNvPicPr>
            <a:picLocks noChangeAspect="1"/>
          </p:cNvPicPr>
          <p:nvPr/>
        </p:nvPicPr>
        <p:blipFill>
          <a:blip r:embed="rId70">
            <a:extLst>
              <a:ext uri="{28A0092B-C50C-407E-A947-70E740481C1C}">
                <a14:useLocalDpi xmlns:a14="http://schemas.microsoft.com/office/drawing/2010/main" val="0"/>
              </a:ext>
            </a:extLst>
          </a:blip>
          <a:stretch>
            <a:fillRect/>
          </a:stretch>
        </p:blipFill>
        <p:spPr>
          <a:xfrm>
            <a:off x="2721759" y="3297758"/>
            <a:ext cx="3080092" cy="2988830"/>
          </a:xfrm>
          <a:prstGeom prst="rect">
            <a:avLst/>
          </a:prstGeom>
        </p:spPr>
      </p:pic>
      <p:pic>
        <p:nvPicPr>
          <p:cNvPr id="33" name="Picture 32" descr="A cat lying down with its paws on its back&#10;&#10;AI-generated content may be incorrect.">
            <a:extLst>
              <a:ext uri="{FF2B5EF4-FFF2-40B4-BE49-F238E27FC236}">
                <a16:creationId xmlns:a16="http://schemas.microsoft.com/office/drawing/2014/main" id="{34A076CE-4415-8002-B083-BF2962B777C2}"/>
              </a:ext>
            </a:extLst>
          </p:cNvPr>
          <p:cNvPicPr>
            <a:picLocks noChangeAspect="1"/>
          </p:cNvPicPr>
          <p:nvPr/>
        </p:nvPicPr>
        <p:blipFill>
          <a:blip r:embed="rId71">
            <a:extLst>
              <a:ext uri="{28A0092B-C50C-407E-A947-70E740481C1C}">
                <a14:useLocalDpi xmlns:a14="http://schemas.microsoft.com/office/drawing/2010/main" val="0"/>
              </a:ext>
            </a:extLst>
          </a:blip>
          <a:stretch>
            <a:fillRect/>
          </a:stretch>
        </p:blipFill>
        <p:spPr>
          <a:xfrm>
            <a:off x="2739970" y="5132574"/>
            <a:ext cx="1311455" cy="773068"/>
          </a:xfrm>
          <a:prstGeom prst="rect">
            <a:avLst/>
          </a:prstGeom>
        </p:spPr>
      </p:pic>
      <p:pic>
        <p:nvPicPr>
          <p:cNvPr id="53" name="Picture 52" descr="A purple devil with horns and tail&#10;&#10;AI-generated content may be incorrect.">
            <a:extLst>
              <a:ext uri="{FF2B5EF4-FFF2-40B4-BE49-F238E27FC236}">
                <a16:creationId xmlns:a16="http://schemas.microsoft.com/office/drawing/2014/main" id="{F485AB89-FD67-01F9-EBBE-73967A1B72D2}"/>
              </a:ext>
            </a:extLst>
          </p:cNvPr>
          <p:cNvPicPr>
            <a:picLocks noChangeAspect="1"/>
          </p:cNvPicPr>
          <p:nvPr/>
        </p:nvPicPr>
        <p:blipFill>
          <a:blip r:embed="rId72">
            <a:extLst>
              <a:ext uri="{28A0092B-C50C-407E-A947-70E740481C1C}">
                <a14:useLocalDpi xmlns:a14="http://schemas.microsoft.com/office/drawing/2010/main" val="0"/>
              </a:ext>
            </a:extLst>
          </a:blip>
          <a:stretch>
            <a:fillRect/>
          </a:stretch>
        </p:blipFill>
        <p:spPr>
          <a:xfrm>
            <a:off x="4882535" y="4913327"/>
            <a:ext cx="919316" cy="1172461"/>
          </a:xfrm>
          <a:prstGeom prst="rect">
            <a:avLst/>
          </a:prstGeom>
        </p:spPr>
      </p:pic>
      <p:pic>
        <p:nvPicPr>
          <p:cNvPr id="56" name="Picture 55" descr="A yellow triangle on a black background&#10;&#10;AI-generated content may be incorrect.">
            <a:extLst>
              <a:ext uri="{FF2B5EF4-FFF2-40B4-BE49-F238E27FC236}">
                <a16:creationId xmlns:a16="http://schemas.microsoft.com/office/drawing/2014/main" id="{2F9420FE-AD46-1EC6-C3EC-26A11A6CC08C}"/>
              </a:ext>
            </a:extLst>
          </p:cNvPr>
          <p:cNvPicPr>
            <a:picLocks noChangeAspect="1"/>
          </p:cNvPicPr>
          <p:nvPr/>
        </p:nvPicPr>
        <p:blipFill>
          <a:blip r:embed="rId73">
            <a:extLst>
              <a:ext uri="{28A0092B-C50C-407E-A947-70E740481C1C}">
                <a14:useLocalDpi xmlns:a14="http://schemas.microsoft.com/office/drawing/2010/main" val="0"/>
              </a:ext>
            </a:extLst>
          </a:blip>
          <a:stretch>
            <a:fillRect/>
          </a:stretch>
        </p:blipFill>
        <p:spPr>
          <a:xfrm>
            <a:off x="1175173" y="5490162"/>
            <a:ext cx="670304" cy="778584"/>
          </a:xfrm>
          <a:prstGeom prst="rect">
            <a:avLst/>
          </a:prstGeom>
        </p:spPr>
      </p:pic>
      <p:pic>
        <p:nvPicPr>
          <p:cNvPr id="58" name="Picture 57" descr="A purple and yellow cube&#10;&#10;AI-generated content may be incorrect.">
            <a:extLst>
              <a:ext uri="{FF2B5EF4-FFF2-40B4-BE49-F238E27FC236}">
                <a16:creationId xmlns:a16="http://schemas.microsoft.com/office/drawing/2014/main" id="{B003010C-7423-1555-CE71-2F5FB45F280D}"/>
              </a:ext>
            </a:extLst>
          </p:cNvPr>
          <p:cNvPicPr>
            <a:picLocks noChangeAspect="1"/>
          </p:cNvPicPr>
          <p:nvPr/>
        </p:nvPicPr>
        <p:blipFill>
          <a:blip r:embed="rId74">
            <a:extLst>
              <a:ext uri="{28A0092B-C50C-407E-A947-70E740481C1C}">
                <a14:useLocalDpi xmlns:a14="http://schemas.microsoft.com/office/drawing/2010/main" val="0"/>
              </a:ext>
            </a:extLst>
          </a:blip>
          <a:stretch>
            <a:fillRect/>
          </a:stretch>
        </p:blipFill>
        <p:spPr>
          <a:xfrm>
            <a:off x="224208" y="5817193"/>
            <a:ext cx="1393754" cy="761063"/>
          </a:xfrm>
          <a:prstGeom prst="rect">
            <a:avLst/>
          </a:prstGeom>
        </p:spPr>
      </p:pic>
      <p:pic>
        <p:nvPicPr>
          <p:cNvPr id="62" name="Picture 61" descr="A close-up of a curved object&#10;&#10;AI-generated content may be incorrect.">
            <a:extLst>
              <a:ext uri="{FF2B5EF4-FFF2-40B4-BE49-F238E27FC236}">
                <a16:creationId xmlns:a16="http://schemas.microsoft.com/office/drawing/2014/main" id="{9DCFD696-BE6B-7A5C-9F49-F7E9866F64F0}"/>
              </a:ext>
            </a:extLst>
          </p:cNvPr>
          <p:cNvPicPr>
            <a:picLocks noChangeAspect="1"/>
          </p:cNvPicPr>
          <p:nvPr/>
        </p:nvPicPr>
        <p:blipFill>
          <a:blip r:embed="rId75">
            <a:extLst>
              <a:ext uri="{28A0092B-C50C-407E-A947-70E740481C1C}">
                <a14:useLocalDpi xmlns:a14="http://schemas.microsoft.com/office/drawing/2010/main" val="0"/>
              </a:ext>
            </a:extLst>
          </a:blip>
          <a:stretch>
            <a:fillRect/>
          </a:stretch>
        </p:blipFill>
        <p:spPr>
          <a:xfrm>
            <a:off x="9169661" y="2291847"/>
            <a:ext cx="347972" cy="774317"/>
          </a:xfrm>
          <a:prstGeom prst="rect">
            <a:avLst/>
          </a:prstGeom>
        </p:spPr>
      </p:pic>
      <p:pic>
        <p:nvPicPr>
          <p:cNvPr id="63" name="Picture 62" descr="A close-up of a curved object&#10;&#10;AI-generated content may be incorrect.">
            <a:extLst>
              <a:ext uri="{FF2B5EF4-FFF2-40B4-BE49-F238E27FC236}">
                <a16:creationId xmlns:a16="http://schemas.microsoft.com/office/drawing/2014/main" id="{940FEF33-9745-EC25-96BB-ED4FF00D68C4}"/>
              </a:ext>
            </a:extLst>
          </p:cNvPr>
          <p:cNvPicPr>
            <a:picLocks noChangeAspect="1"/>
          </p:cNvPicPr>
          <p:nvPr/>
        </p:nvPicPr>
        <p:blipFill>
          <a:blip r:embed="rId75">
            <a:extLst>
              <a:ext uri="{28A0092B-C50C-407E-A947-70E740481C1C}">
                <a14:useLocalDpi xmlns:a14="http://schemas.microsoft.com/office/drawing/2010/main" val="0"/>
              </a:ext>
            </a:extLst>
          </a:blip>
          <a:stretch>
            <a:fillRect/>
          </a:stretch>
        </p:blipFill>
        <p:spPr>
          <a:xfrm flipH="1">
            <a:off x="9471917" y="2291847"/>
            <a:ext cx="347972" cy="774317"/>
          </a:xfrm>
          <a:prstGeom prst="rect">
            <a:avLst/>
          </a:prstGeom>
        </p:spPr>
      </p:pic>
      <p:pic>
        <p:nvPicPr>
          <p:cNvPr id="67" name="Picture 66" descr="A yellow object with white spots&#10;&#10;AI-generated content may be incorrect.">
            <a:extLst>
              <a:ext uri="{FF2B5EF4-FFF2-40B4-BE49-F238E27FC236}">
                <a16:creationId xmlns:a16="http://schemas.microsoft.com/office/drawing/2014/main" id="{352C89AC-ED9D-D467-D75D-E1E86C02FCBD}"/>
              </a:ext>
            </a:extLst>
          </p:cNvPr>
          <p:cNvPicPr>
            <a:picLocks noChangeAspect="1"/>
          </p:cNvPicPr>
          <p:nvPr/>
        </p:nvPicPr>
        <p:blipFill>
          <a:blip r:embed="rId76">
            <a:extLst>
              <a:ext uri="{28A0092B-C50C-407E-A947-70E740481C1C}">
                <a14:useLocalDpi xmlns:a14="http://schemas.microsoft.com/office/drawing/2010/main" val="0"/>
              </a:ext>
            </a:extLst>
          </a:blip>
          <a:stretch>
            <a:fillRect/>
          </a:stretch>
        </p:blipFill>
        <p:spPr>
          <a:xfrm>
            <a:off x="9199831" y="2475381"/>
            <a:ext cx="187592" cy="167073"/>
          </a:xfrm>
          <a:prstGeom prst="rect">
            <a:avLst/>
          </a:prstGeom>
        </p:spPr>
      </p:pic>
      <p:pic>
        <p:nvPicPr>
          <p:cNvPr id="69" name="Picture 68" descr="A yellow object with white spots&#10;&#10;AI-generated content may be incorrect.">
            <a:extLst>
              <a:ext uri="{FF2B5EF4-FFF2-40B4-BE49-F238E27FC236}">
                <a16:creationId xmlns:a16="http://schemas.microsoft.com/office/drawing/2014/main" id="{F8AD6026-A08F-0200-7F83-0F712F6C1B4B}"/>
              </a:ext>
            </a:extLst>
          </p:cNvPr>
          <p:cNvPicPr>
            <a:picLocks noChangeAspect="1"/>
          </p:cNvPicPr>
          <p:nvPr/>
        </p:nvPicPr>
        <p:blipFill>
          <a:blip r:embed="rId76">
            <a:extLst>
              <a:ext uri="{28A0092B-C50C-407E-A947-70E740481C1C}">
                <a14:useLocalDpi xmlns:a14="http://schemas.microsoft.com/office/drawing/2010/main" val="0"/>
              </a:ext>
            </a:extLst>
          </a:blip>
          <a:stretch>
            <a:fillRect/>
          </a:stretch>
        </p:blipFill>
        <p:spPr>
          <a:xfrm rot="19373650">
            <a:off x="9194274" y="2596046"/>
            <a:ext cx="187592" cy="167073"/>
          </a:xfrm>
          <a:prstGeom prst="rect">
            <a:avLst/>
          </a:prstGeom>
        </p:spPr>
      </p:pic>
      <p:pic>
        <p:nvPicPr>
          <p:cNvPr id="70" name="Picture 69" descr="A yellow object with white spots&#10;&#10;AI-generated content may be incorrect.">
            <a:extLst>
              <a:ext uri="{FF2B5EF4-FFF2-40B4-BE49-F238E27FC236}">
                <a16:creationId xmlns:a16="http://schemas.microsoft.com/office/drawing/2014/main" id="{8FBB3EF2-9292-57FC-D056-A9374535785B}"/>
              </a:ext>
            </a:extLst>
          </p:cNvPr>
          <p:cNvPicPr>
            <a:picLocks noChangeAspect="1"/>
          </p:cNvPicPr>
          <p:nvPr/>
        </p:nvPicPr>
        <p:blipFill>
          <a:blip r:embed="rId76">
            <a:extLst>
              <a:ext uri="{28A0092B-C50C-407E-A947-70E740481C1C}">
                <a14:useLocalDpi xmlns:a14="http://schemas.microsoft.com/office/drawing/2010/main" val="0"/>
              </a:ext>
            </a:extLst>
          </a:blip>
          <a:stretch>
            <a:fillRect/>
          </a:stretch>
        </p:blipFill>
        <p:spPr>
          <a:xfrm rot="17238524">
            <a:off x="9218364" y="2717080"/>
            <a:ext cx="187591" cy="167074"/>
          </a:xfrm>
          <a:prstGeom prst="rect">
            <a:avLst/>
          </a:prstGeom>
        </p:spPr>
      </p:pic>
      <p:pic>
        <p:nvPicPr>
          <p:cNvPr id="75" name="Picture 74" descr="A yellow object with white spots&#10;&#10;AI-generated content may be incorrect.">
            <a:extLst>
              <a:ext uri="{FF2B5EF4-FFF2-40B4-BE49-F238E27FC236}">
                <a16:creationId xmlns:a16="http://schemas.microsoft.com/office/drawing/2014/main" id="{19A6D50F-9165-D681-90CF-FEF215E62AAD}"/>
              </a:ext>
            </a:extLst>
          </p:cNvPr>
          <p:cNvPicPr>
            <a:picLocks noChangeAspect="1"/>
          </p:cNvPicPr>
          <p:nvPr/>
        </p:nvPicPr>
        <p:blipFill>
          <a:blip r:embed="rId76">
            <a:extLst>
              <a:ext uri="{28A0092B-C50C-407E-A947-70E740481C1C}">
                <a14:useLocalDpi xmlns:a14="http://schemas.microsoft.com/office/drawing/2010/main" val="0"/>
              </a:ext>
            </a:extLst>
          </a:blip>
          <a:stretch>
            <a:fillRect/>
          </a:stretch>
        </p:blipFill>
        <p:spPr>
          <a:xfrm flipH="1">
            <a:off x="9597570" y="2477252"/>
            <a:ext cx="187592" cy="167073"/>
          </a:xfrm>
          <a:prstGeom prst="rect">
            <a:avLst/>
          </a:prstGeom>
        </p:spPr>
      </p:pic>
      <p:pic>
        <p:nvPicPr>
          <p:cNvPr id="77" name="Picture 76" descr="A yellow object with white spots&#10;&#10;AI-generated content may be incorrect.">
            <a:extLst>
              <a:ext uri="{FF2B5EF4-FFF2-40B4-BE49-F238E27FC236}">
                <a16:creationId xmlns:a16="http://schemas.microsoft.com/office/drawing/2014/main" id="{E7E9983F-39DB-45E5-D5C1-144B783C9E5C}"/>
              </a:ext>
            </a:extLst>
          </p:cNvPr>
          <p:cNvPicPr>
            <a:picLocks noChangeAspect="1"/>
          </p:cNvPicPr>
          <p:nvPr/>
        </p:nvPicPr>
        <p:blipFill>
          <a:blip r:embed="rId76">
            <a:extLst>
              <a:ext uri="{28A0092B-C50C-407E-A947-70E740481C1C}">
                <a14:useLocalDpi xmlns:a14="http://schemas.microsoft.com/office/drawing/2010/main" val="0"/>
              </a:ext>
            </a:extLst>
          </a:blip>
          <a:stretch>
            <a:fillRect/>
          </a:stretch>
        </p:blipFill>
        <p:spPr>
          <a:xfrm rot="2226350" flipH="1">
            <a:off x="9603127" y="2597917"/>
            <a:ext cx="187592" cy="167073"/>
          </a:xfrm>
          <a:prstGeom prst="rect">
            <a:avLst/>
          </a:prstGeom>
        </p:spPr>
      </p:pic>
      <p:pic>
        <p:nvPicPr>
          <p:cNvPr id="78" name="Picture 77" descr="A yellow object with white spots&#10;&#10;AI-generated content may be incorrect.">
            <a:extLst>
              <a:ext uri="{FF2B5EF4-FFF2-40B4-BE49-F238E27FC236}">
                <a16:creationId xmlns:a16="http://schemas.microsoft.com/office/drawing/2014/main" id="{F2B304C7-00EA-0217-122E-5A26786300F1}"/>
              </a:ext>
            </a:extLst>
          </p:cNvPr>
          <p:cNvPicPr>
            <a:picLocks noChangeAspect="1"/>
          </p:cNvPicPr>
          <p:nvPr/>
        </p:nvPicPr>
        <p:blipFill>
          <a:blip r:embed="rId76">
            <a:extLst>
              <a:ext uri="{28A0092B-C50C-407E-A947-70E740481C1C}">
                <a14:useLocalDpi xmlns:a14="http://schemas.microsoft.com/office/drawing/2010/main" val="0"/>
              </a:ext>
            </a:extLst>
          </a:blip>
          <a:stretch>
            <a:fillRect/>
          </a:stretch>
        </p:blipFill>
        <p:spPr>
          <a:xfrm rot="4361476" flipH="1">
            <a:off x="9579038" y="2718951"/>
            <a:ext cx="187591" cy="167074"/>
          </a:xfrm>
          <a:prstGeom prst="rect">
            <a:avLst/>
          </a:prstGeom>
        </p:spPr>
      </p:pic>
    </p:spTree>
    <p:extLst>
      <p:ext uri="{BB962C8B-B14F-4D97-AF65-F5344CB8AC3E}">
        <p14:creationId xmlns:p14="http://schemas.microsoft.com/office/powerpoint/2010/main" val="27417817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75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75000">
                                          <p:cBhvr additive="base">
                                            <p:cTn id="7" dur="2000" fill="hold"/>
                                            <p:tgtEl>
                                              <p:spTgt spid="7"/>
                                            </p:tgtEl>
                                            <p:attrNameLst>
                                              <p:attrName>ppt_x</p:attrName>
                                            </p:attrNameLst>
                                          </p:cBhvr>
                                          <p:tavLst>
                                            <p:tav tm="0">
                                              <p:val>
                                                <p:strVal val="1+#ppt_w/2"/>
                                              </p:val>
                                            </p:tav>
                                            <p:tav tm="100000">
                                              <p:val>
                                                <p:strVal val="#ppt_x"/>
                                              </p:val>
                                            </p:tav>
                                          </p:tavLst>
                                        </p:anim>
                                        <p:anim calcmode="lin" valueType="num" p14:bounceEnd="75000">
                                          <p:cBhvr additive="base">
                                            <p:cTn id="8" dur="2000" fill="hold"/>
                                            <p:tgtEl>
                                              <p:spTgt spid="7"/>
                                            </p:tgtEl>
                                            <p:attrNameLst>
                                              <p:attrName>ppt_y</p:attrName>
                                            </p:attrNameLst>
                                          </p:cBhvr>
                                          <p:tavLst>
                                            <p:tav tm="0">
                                              <p:val>
                                                <p:strVal val="#ppt_y"/>
                                              </p:val>
                                            </p:tav>
                                            <p:tav tm="100000">
                                              <p:val>
                                                <p:strVal val="#ppt_y"/>
                                              </p:val>
                                            </p:tav>
                                          </p:tavLst>
                                        </p:anim>
                                      </p:childTnLst>
                                    </p:cTn>
                                  </p:par>
                                  <p:par>
                                    <p:cTn id="9" presetID="26" presetClass="entr" presetSubtype="0" fill="hold" grpId="0" nodeType="withEffect">
                                      <p:stCondLst>
                                        <p:cond delay="200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580">
                                              <p:stCondLst>
                                                <p:cond delay="0"/>
                                              </p:stCondLst>
                                            </p:cTn>
                                            <p:tgtEl>
                                              <p:spTgt spid="8"/>
                                            </p:tgtEl>
                                          </p:cBhvr>
                                        </p:animEffect>
                                        <p:anim calcmode="lin" valueType="num">
                                          <p:cBhvr>
                                            <p:cTn id="1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7" dur="26">
                                              <p:stCondLst>
                                                <p:cond delay="650"/>
                                              </p:stCondLst>
                                            </p:cTn>
                                            <p:tgtEl>
                                              <p:spTgt spid="8"/>
                                            </p:tgtEl>
                                          </p:cBhvr>
                                          <p:to x="100000" y="60000"/>
                                        </p:animScale>
                                        <p:animScale>
                                          <p:cBhvr>
                                            <p:cTn id="18" dur="166" decel="50000">
                                              <p:stCondLst>
                                                <p:cond delay="676"/>
                                              </p:stCondLst>
                                            </p:cTn>
                                            <p:tgtEl>
                                              <p:spTgt spid="8"/>
                                            </p:tgtEl>
                                          </p:cBhvr>
                                          <p:to x="100000" y="100000"/>
                                        </p:animScale>
                                        <p:animScale>
                                          <p:cBhvr>
                                            <p:cTn id="19" dur="26">
                                              <p:stCondLst>
                                                <p:cond delay="1312"/>
                                              </p:stCondLst>
                                            </p:cTn>
                                            <p:tgtEl>
                                              <p:spTgt spid="8"/>
                                            </p:tgtEl>
                                          </p:cBhvr>
                                          <p:to x="100000" y="80000"/>
                                        </p:animScale>
                                        <p:animScale>
                                          <p:cBhvr>
                                            <p:cTn id="20" dur="166" decel="50000">
                                              <p:stCondLst>
                                                <p:cond delay="1338"/>
                                              </p:stCondLst>
                                            </p:cTn>
                                            <p:tgtEl>
                                              <p:spTgt spid="8"/>
                                            </p:tgtEl>
                                          </p:cBhvr>
                                          <p:to x="100000" y="100000"/>
                                        </p:animScale>
                                        <p:animScale>
                                          <p:cBhvr>
                                            <p:cTn id="21" dur="26">
                                              <p:stCondLst>
                                                <p:cond delay="1642"/>
                                              </p:stCondLst>
                                            </p:cTn>
                                            <p:tgtEl>
                                              <p:spTgt spid="8"/>
                                            </p:tgtEl>
                                          </p:cBhvr>
                                          <p:to x="100000" y="90000"/>
                                        </p:animScale>
                                        <p:animScale>
                                          <p:cBhvr>
                                            <p:cTn id="22" dur="166" decel="50000">
                                              <p:stCondLst>
                                                <p:cond delay="1668"/>
                                              </p:stCondLst>
                                            </p:cTn>
                                            <p:tgtEl>
                                              <p:spTgt spid="8"/>
                                            </p:tgtEl>
                                          </p:cBhvr>
                                          <p:to x="100000" y="100000"/>
                                        </p:animScale>
                                        <p:animScale>
                                          <p:cBhvr>
                                            <p:cTn id="23" dur="26">
                                              <p:stCondLst>
                                                <p:cond delay="1808"/>
                                              </p:stCondLst>
                                            </p:cTn>
                                            <p:tgtEl>
                                              <p:spTgt spid="8"/>
                                            </p:tgtEl>
                                          </p:cBhvr>
                                          <p:to x="100000" y="95000"/>
                                        </p:animScale>
                                        <p:animScale>
                                          <p:cBhvr>
                                            <p:cTn id="24" dur="166" decel="50000">
                                              <p:stCondLst>
                                                <p:cond delay="1834"/>
                                              </p:stCondLst>
                                            </p:cTn>
                                            <p:tgtEl>
                                              <p:spTgt spid="8"/>
                                            </p:tgtEl>
                                          </p:cBhvr>
                                          <p:to x="100000" y="100000"/>
                                        </p:animScale>
                                      </p:childTnLst>
                                    </p:cTn>
                                  </p:par>
                                  <p:par>
                                    <p:cTn id="25" presetID="26" presetClass="entr" presetSubtype="0" fill="hold" nodeType="withEffect">
                                      <p:stCondLst>
                                        <p:cond delay="2100"/>
                                      </p:stCondLst>
                                      <p:childTnLst>
                                        <p:set>
                                          <p:cBhvr>
                                            <p:cTn id="26" dur="1" fill="hold">
                                              <p:stCondLst>
                                                <p:cond delay="0"/>
                                              </p:stCondLst>
                                            </p:cTn>
                                            <p:tgtEl>
                                              <p:spTgt spid="62"/>
                                            </p:tgtEl>
                                            <p:attrNameLst>
                                              <p:attrName>style.visibility</p:attrName>
                                            </p:attrNameLst>
                                          </p:cBhvr>
                                          <p:to>
                                            <p:strVal val="visible"/>
                                          </p:to>
                                        </p:set>
                                        <p:animEffect transition="in" filter="wipe(down)">
                                          <p:cBhvr>
                                            <p:cTn id="27" dur="580">
                                              <p:stCondLst>
                                                <p:cond delay="0"/>
                                              </p:stCondLst>
                                            </p:cTn>
                                            <p:tgtEl>
                                              <p:spTgt spid="62"/>
                                            </p:tgtEl>
                                          </p:cBhvr>
                                        </p:animEffect>
                                        <p:anim calcmode="lin" valueType="num">
                                          <p:cBhvr>
                                            <p:cTn id="28" dur="1822" tmFilter="0,0; 0.14,0.36; 0.43,0.73; 0.71,0.91; 1.0,1.0">
                                              <p:stCondLst>
                                                <p:cond delay="0"/>
                                              </p:stCondLst>
                                            </p:cTn>
                                            <p:tgtEl>
                                              <p:spTgt spid="62"/>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62"/>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62"/>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62"/>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62"/>
                                            </p:tgtEl>
                                            <p:attrNameLst>
                                              <p:attrName>ppt_y</p:attrName>
                                            </p:attrNameLst>
                                          </p:cBhvr>
                                          <p:tavLst>
                                            <p:tav tm="0" fmla="#ppt_y-sin(pi*$)/81">
                                              <p:val>
                                                <p:fltVal val="0"/>
                                              </p:val>
                                            </p:tav>
                                            <p:tav tm="100000">
                                              <p:val>
                                                <p:fltVal val="1"/>
                                              </p:val>
                                            </p:tav>
                                          </p:tavLst>
                                        </p:anim>
                                        <p:animScale>
                                          <p:cBhvr>
                                            <p:cTn id="33" dur="26">
                                              <p:stCondLst>
                                                <p:cond delay="650"/>
                                              </p:stCondLst>
                                            </p:cTn>
                                            <p:tgtEl>
                                              <p:spTgt spid="62"/>
                                            </p:tgtEl>
                                          </p:cBhvr>
                                          <p:to x="100000" y="60000"/>
                                        </p:animScale>
                                        <p:animScale>
                                          <p:cBhvr>
                                            <p:cTn id="34" dur="166" decel="50000">
                                              <p:stCondLst>
                                                <p:cond delay="676"/>
                                              </p:stCondLst>
                                            </p:cTn>
                                            <p:tgtEl>
                                              <p:spTgt spid="62"/>
                                            </p:tgtEl>
                                          </p:cBhvr>
                                          <p:to x="100000" y="100000"/>
                                        </p:animScale>
                                        <p:animScale>
                                          <p:cBhvr>
                                            <p:cTn id="35" dur="26">
                                              <p:stCondLst>
                                                <p:cond delay="1312"/>
                                              </p:stCondLst>
                                            </p:cTn>
                                            <p:tgtEl>
                                              <p:spTgt spid="62"/>
                                            </p:tgtEl>
                                          </p:cBhvr>
                                          <p:to x="100000" y="80000"/>
                                        </p:animScale>
                                        <p:animScale>
                                          <p:cBhvr>
                                            <p:cTn id="36" dur="166" decel="50000">
                                              <p:stCondLst>
                                                <p:cond delay="1338"/>
                                              </p:stCondLst>
                                            </p:cTn>
                                            <p:tgtEl>
                                              <p:spTgt spid="62"/>
                                            </p:tgtEl>
                                          </p:cBhvr>
                                          <p:to x="100000" y="100000"/>
                                        </p:animScale>
                                        <p:animScale>
                                          <p:cBhvr>
                                            <p:cTn id="37" dur="26">
                                              <p:stCondLst>
                                                <p:cond delay="1642"/>
                                              </p:stCondLst>
                                            </p:cTn>
                                            <p:tgtEl>
                                              <p:spTgt spid="62"/>
                                            </p:tgtEl>
                                          </p:cBhvr>
                                          <p:to x="100000" y="90000"/>
                                        </p:animScale>
                                        <p:animScale>
                                          <p:cBhvr>
                                            <p:cTn id="38" dur="166" decel="50000">
                                              <p:stCondLst>
                                                <p:cond delay="1668"/>
                                              </p:stCondLst>
                                            </p:cTn>
                                            <p:tgtEl>
                                              <p:spTgt spid="62"/>
                                            </p:tgtEl>
                                          </p:cBhvr>
                                          <p:to x="100000" y="100000"/>
                                        </p:animScale>
                                        <p:animScale>
                                          <p:cBhvr>
                                            <p:cTn id="39" dur="26">
                                              <p:stCondLst>
                                                <p:cond delay="1808"/>
                                              </p:stCondLst>
                                            </p:cTn>
                                            <p:tgtEl>
                                              <p:spTgt spid="62"/>
                                            </p:tgtEl>
                                          </p:cBhvr>
                                          <p:to x="100000" y="95000"/>
                                        </p:animScale>
                                        <p:animScale>
                                          <p:cBhvr>
                                            <p:cTn id="40" dur="166" decel="50000">
                                              <p:stCondLst>
                                                <p:cond delay="1834"/>
                                              </p:stCondLst>
                                            </p:cTn>
                                            <p:tgtEl>
                                              <p:spTgt spid="62"/>
                                            </p:tgtEl>
                                          </p:cBhvr>
                                          <p:to x="100000" y="100000"/>
                                        </p:animScale>
                                      </p:childTnLst>
                                    </p:cTn>
                                  </p:par>
                                  <p:par>
                                    <p:cTn id="41" presetID="26" presetClass="entr" presetSubtype="0" fill="hold" nodeType="withEffect">
                                      <p:stCondLst>
                                        <p:cond delay="2200"/>
                                      </p:stCondLst>
                                      <p:childTnLst>
                                        <p:set>
                                          <p:cBhvr>
                                            <p:cTn id="42" dur="1" fill="hold">
                                              <p:stCondLst>
                                                <p:cond delay="0"/>
                                              </p:stCondLst>
                                            </p:cTn>
                                            <p:tgtEl>
                                              <p:spTgt spid="63"/>
                                            </p:tgtEl>
                                            <p:attrNameLst>
                                              <p:attrName>style.visibility</p:attrName>
                                            </p:attrNameLst>
                                          </p:cBhvr>
                                          <p:to>
                                            <p:strVal val="visible"/>
                                          </p:to>
                                        </p:set>
                                        <p:animEffect transition="in" filter="wipe(down)">
                                          <p:cBhvr>
                                            <p:cTn id="43" dur="580">
                                              <p:stCondLst>
                                                <p:cond delay="0"/>
                                              </p:stCondLst>
                                            </p:cTn>
                                            <p:tgtEl>
                                              <p:spTgt spid="63"/>
                                            </p:tgtEl>
                                          </p:cBhvr>
                                        </p:animEffect>
                                        <p:anim calcmode="lin" valueType="num">
                                          <p:cBhvr>
                                            <p:cTn id="44" dur="1822" tmFilter="0,0; 0.14,0.36; 0.43,0.73; 0.71,0.91; 1.0,1.0">
                                              <p:stCondLst>
                                                <p:cond delay="0"/>
                                              </p:stCondLst>
                                            </p:cTn>
                                            <p:tgtEl>
                                              <p:spTgt spid="63"/>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63"/>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63"/>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63"/>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63"/>
                                            </p:tgtEl>
                                            <p:attrNameLst>
                                              <p:attrName>ppt_y</p:attrName>
                                            </p:attrNameLst>
                                          </p:cBhvr>
                                          <p:tavLst>
                                            <p:tav tm="0" fmla="#ppt_y-sin(pi*$)/81">
                                              <p:val>
                                                <p:fltVal val="0"/>
                                              </p:val>
                                            </p:tav>
                                            <p:tav tm="100000">
                                              <p:val>
                                                <p:fltVal val="1"/>
                                              </p:val>
                                            </p:tav>
                                          </p:tavLst>
                                        </p:anim>
                                        <p:animScale>
                                          <p:cBhvr>
                                            <p:cTn id="49" dur="26">
                                              <p:stCondLst>
                                                <p:cond delay="650"/>
                                              </p:stCondLst>
                                            </p:cTn>
                                            <p:tgtEl>
                                              <p:spTgt spid="63"/>
                                            </p:tgtEl>
                                          </p:cBhvr>
                                          <p:to x="100000" y="60000"/>
                                        </p:animScale>
                                        <p:animScale>
                                          <p:cBhvr>
                                            <p:cTn id="50" dur="166" decel="50000">
                                              <p:stCondLst>
                                                <p:cond delay="676"/>
                                              </p:stCondLst>
                                            </p:cTn>
                                            <p:tgtEl>
                                              <p:spTgt spid="63"/>
                                            </p:tgtEl>
                                          </p:cBhvr>
                                          <p:to x="100000" y="100000"/>
                                        </p:animScale>
                                        <p:animScale>
                                          <p:cBhvr>
                                            <p:cTn id="51" dur="26">
                                              <p:stCondLst>
                                                <p:cond delay="1312"/>
                                              </p:stCondLst>
                                            </p:cTn>
                                            <p:tgtEl>
                                              <p:spTgt spid="63"/>
                                            </p:tgtEl>
                                          </p:cBhvr>
                                          <p:to x="100000" y="80000"/>
                                        </p:animScale>
                                        <p:animScale>
                                          <p:cBhvr>
                                            <p:cTn id="52" dur="166" decel="50000">
                                              <p:stCondLst>
                                                <p:cond delay="1338"/>
                                              </p:stCondLst>
                                            </p:cTn>
                                            <p:tgtEl>
                                              <p:spTgt spid="63"/>
                                            </p:tgtEl>
                                          </p:cBhvr>
                                          <p:to x="100000" y="100000"/>
                                        </p:animScale>
                                        <p:animScale>
                                          <p:cBhvr>
                                            <p:cTn id="53" dur="26">
                                              <p:stCondLst>
                                                <p:cond delay="1642"/>
                                              </p:stCondLst>
                                            </p:cTn>
                                            <p:tgtEl>
                                              <p:spTgt spid="63"/>
                                            </p:tgtEl>
                                          </p:cBhvr>
                                          <p:to x="100000" y="90000"/>
                                        </p:animScale>
                                        <p:animScale>
                                          <p:cBhvr>
                                            <p:cTn id="54" dur="166" decel="50000">
                                              <p:stCondLst>
                                                <p:cond delay="1668"/>
                                              </p:stCondLst>
                                            </p:cTn>
                                            <p:tgtEl>
                                              <p:spTgt spid="63"/>
                                            </p:tgtEl>
                                          </p:cBhvr>
                                          <p:to x="100000" y="100000"/>
                                        </p:animScale>
                                        <p:animScale>
                                          <p:cBhvr>
                                            <p:cTn id="55" dur="26">
                                              <p:stCondLst>
                                                <p:cond delay="1808"/>
                                              </p:stCondLst>
                                            </p:cTn>
                                            <p:tgtEl>
                                              <p:spTgt spid="63"/>
                                            </p:tgtEl>
                                          </p:cBhvr>
                                          <p:to x="100000" y="95000"/>
                                        </p:animScale>
                                        <p:animScale>
                                          <p:cBhvr>
                                            <p:cTn id="56" dur="166" decel="50000">
                                              <p:stCondLst>
                                                <p:cond delay="1834"/>
                                              </p:stCondLst>
                                            </p:cTn>
                                            <p:tgtEl>
                                              <p:spTgt spid="63"/>
                                            </p:tgtEl>
                                          </p:cBhvr>
                                          <p:to x="100000" y="100000"/>
                                        </p:animScale>
                                      </p:childTnLst>
                                    </p:cTn>
                                  </p:par>
                                  <p:par>
                                    <p:cTn id="57" presetID="26" presetClass="entr" presetSubtype="0" fill="hold" nodeType="withEffect">
                                      <p:stCondLst>
                                        <p:cond delay="2300"/>
                                      </p:stCondLst>
                                      <p:childTnLst>
                                        <p:set>
                                          <p:cBhvr>
                                            <p:cTn id="58" dur="1" fill="hold">
                                              <p:stCondLst>
                                                <p:cond delay="0"/>
                                              </p:stCondLst>
                                            </p:cTn>
                                            <p:tgtEl>
                                              <p:spTgt spid="67"/>
                                            </p:tgtEl>
                                            <p:attrNameLst>
                                              <p:attrName>style.visibility</p:attrName>
                                            </p:attrNameLst>
                                          </p:cBhvr>
                                          <p:to>
                                            <p:strVal val="visible"/>
                                          </p:to>
                                        </p:set>
                                        <p:animEffect transition="in" filter="wipe(down)">
                                          <p:cBhvr>
                                            <p:cTn id="59" dur="580">
                                              <p:stCondLst>
                                                <p:cond delay="0"/>
                                              </p:stCondLst>
                                            </p:cTn>
                                            <p:tgtEl>
                                              <p:spTgt spid="67"/>
                                            </p:tgtEl>
                                          </p:cBhvr>
                                        </p:animEffect>
                                        <p:anim calcmode="lin" valueType="num">
                                          <p:cBhvr>
                                            <p:cTn id="60" dur="1822" tmFilter="0,0; 0.14,0.36; 0.43,0.73; 0.71,0.91; 1.0,1.0">
                                              <p:stCondLst>
                                                <p:cond delay="0"/>
                                              </p:stCondLst>
                                            </p:cTn>
                                            <p:tgtEl>
                                              <p:spTgt spid="67"/>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67"/>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67"/>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67"/>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67"/>
                                            </p:tgtEl>
                                            <p:attrNameLst>
                                              <p:attrName>ppt_y</p:attrName>
                                            </p:attrNameLst>
                                          </p:cBhvr>
                                          <p:tavLst>
                                            <p:tav tm="0" fmla="#ppt_y-sin(pi*$)/81">
                                              <p:val>
                                                <p:fltVal val="0"/>
                                              </p:val>
                                            </p:tav>
                                            <p:tav tm="100000">
                                              <p:val>
                                                <p:fltVal val="1"/>
                                              </p:val>
                                            </p:tav>
                                          </p:tavLst>
                                        </p:anim>
                                        <p:animScale>
                                          <p:cBhvr>
                                            <p:cTn id="65" dur="26">
                                              <p:stCondLst>
                                                <p:cond delay="650"/>
                                              </p:stCondLst>
                                            </p:cTn>
                                            <p:tgtEl>
                                              <p:spTgt spid="67"/>
                                            </p:tgtEl>
                                          </p:cBhvr>
                                          <p:to x="100000" y="60000"/>
                                        </p:animScale>
                                        <p:animScale>
                                          <p:cBhvr>
                                            <p:cTn id="66" dur="166" decel="50000">
                                              <p:stCondLst>
                                                <p:cond delay="676"/>
                                              </p:stCondLst>
                                            </p:cTn>
                                            <p:tgtEl>
                                              <p:spTgt spid="67"/>
                                            </p:tgtEl>
                                          </p:cBhvr>
                                          <p:to x="100000" y="100000"/>
                                        </p:animScale>
                                        <p:animScale>
                                          <p:cBhvr>
                                            <p:cTn id="67" dur="26">
                                              <p:stCondLst>
                                                <p:cond delay="1312"/>
                                              </p:stCondLst>
                                            </p:cTn>
                                            <p:tgtEl>
                                              <p:spTgt spid="67"/>
                                            </p:tgtEl>
                                          </p:cBhvr>
                                          <p:to x="100000" y="80000"/>
                                        </p:animScale>
                                        <p:animScale>
                                          <p:cBhvr>
                                            <p:cTn id="68" dur="166" decel="50000">
                                              <p:stCondLst>
                                                <p:cond delay="1338"/>
                                              </p:stCondLst>
                                            </p:cTn>
                                            <p:tgtEl>
                                              <p:spTgt spid="67"/>
                                            </p:tgtEl>
                                          </p:cBhvr>
                                          <p:to x="100000" y="100000"/>
                                        </p:animScale>
                                        <p:animScale>
                                          <p:cBhvr>
                                            <p:cTn id="69" dur="26">
                                              <p:stCondLst>
                                                <p:cond delay="1642"/>
                                              </p:stCondLst>
                                            </p:cTn>
                                            <p:tgtEl>
                                              <p:spTgt spid="67"/>
                                            </p:tgtEl>
                                          </p:cBhvr>
                                          <p:to x="100000" y="90000"/>
                                        </p:animScale>
                                        <p:animScale>
                                          <p:cBhvr>
                                            <p:cTn id="70" dur="166" decel="50000">
                                              <p:stCondLst>
                                                <p:cond delay="1668"/>
                                              </p:stCondLst>
                                            </p:cTn>
                                            <p:tgtEl>
                                              <p:spTgt spid="67"/>
                                            </p:tgtEl>
                                          </p:cBhvr>
                                          <p:to x="100000" y="100000"/>
                                        </p:animScale>
                                        <p:animScale>
                                          <p:cBhvr>
                                            <p:cTn id="71" dur="26">
                                              <p:stCondLst>
                                                <p:cond delay="1808"/>
                                              </p:stCondLst>
                                            </p:cTn>
                                            <p:tgtEl>
                                              <p:spTgt spid="67"/>
                                            </p:tgtEl>
                                          </p:cBhvr>
                                          <p:to x="100000" y="95000"/>
                                        </p:animScale>
                                        <p:animScale>
                                          <p:cBhvr>
                                            <p:cTn id="72" dur="166" decel="50000">
                                              <p:stCondLst>
                                                <p:cond delay="1834"/>
                                              </p:stCondLst>
                                            </p:cTn>
                                            <p:tgtEl>
                                              <p:spTgt spid="67"/>
                                            </p:tgtEl>
                                          </p:cBhvr>
                                          <p:to x="100000" y="100000"/>
                                        </p:animScale>
                                      </p:childTnLst>
                                    </p:cTn>
                                  </p:par>
                                  <p:par>
                                    <p:cTn id="73" presetID="26" presetClass="entr" presetSubtype="0" fill="hold" nodeType="withEffect">
                                      <p:stCondLst>
                                        <p:cond delay="2400"/>
                                      </p:stCondLst>
                                      <p:childTnLst>
                                        <p:set>
                                          <p:cBhvr>
                                            <p:cTn id="74" dur="1" fill="hold">
                                              <p:stCondLst>
                                                <p:cond delay="0"/>
                                              </p:stCondLst>
                                            </p:cTn>
                                            <p:tgtEl>
                                              <p:spTgt spid="69"/>
                                            </p:tgtEl>
                                            <p:attrNameLst>
                                              <p:attrName>style.visibility</p:attrName>
                                            </p:attrNameLst>
                                          </p:cBhvr>
                                          <p:to>
                                            <p:strVal val="visible"/>
                                          </p:to>
                                        </p:set>
                                        <p:animEffect transition="in" filter="wipe(down)">
                                          <p:cBhvr>
                                            <p:cTn id="75" dur="580">
                                              <p:stCondLst>
                                                <p:cond delay="0"/>
                                              </p:stCondLst>
                                            </p:cTn>
                                            <p:tgtEl>
                                              <p:spTgt spid="69"/>
                                            </p:tgtEl>
                                          </p:cBhvr>
                                        </p:animEffect>
                                        <p:anim calcmode="lin" valueType="num">
                                          <p:cBhvr>
                                            <p:cTn id="76" dur="1822" tmFilter="0,0; 0.14,0.36; 0.43,0.73; 0.71,0.91; 1.0,1.0">
                                              <p:stCondLst>
                                                <p:cond delay="0"/>
                                              </p:stCondLst>
                                            </p:cTn>
                                            <p:tgtEl>
                                              <p:spTgt spid="69"/>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69"/>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69"/>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69"/>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69"/>
                                            </p:tgtEl>
                                            <p:attrNameLst>
                                              <p:attrName>ppt_y</p:attrName>
                                            </p:attrNameLst>
                                          </p:cBhvr>
                                          <p:tavLst>
                                            <p:tav tm="0" fmla="#ppt_y-sin(pi*$)/81">
                                              <p:val>
                                                <p:fltVal val="0"/>
                                              </p:val>
                                            </p:tav>
                                            <p:tav tm="100000">
                                              <p:val>
                                                <p:fltVal val="1"/>
                                              </p:val>
                                            </p:tav>
                                          </p:tavLst>
                                        </p:anim>
                                        <p:animScale>
                                          <p:cBhvr>
                                            <p:cTn id="81" dur="26">
                                              <p:stCondLst>
                                                <p:cond delay="650"/>
                                              </p:stCondLst>
                                            </p:cTn>
                                            <p:tgtEl>
                                              <p:spTgt spid="69"/>
                                            </p:tgtEl>
                                          </p:cBhvr>
                                          <p:to x="100000" y="60000"/>
                                        </p:animScale>
                                        <p:animScale>
                                          <p:cBhvr>
                                            <p:cTn id="82" dur="166" decel="50000">
                                              <p:stCondLst>
                                                <p:cond delay="676"/>
                                              </p:stCondLst>
                                            </p:cTn>
                                            <p:tgtEl>
                                              <p:spTgt spid="69"/>
                                            </p:tgtEl>
                                          </p:cBhvr>
                                          <p:to x="100000" y="100000"/>
                                        </p:animScale>
                                        <p:animScale>
                                          <p:cBhvr>
                                            <p:cTn id="83" dur="26">
                                              <p:stCondLst>
                                                <p:cond delay="1312"/>
                                              </p:stCondLst>
                                            </p:cTn>
                                            <p:tgtEl>
                                              <p:spTgt spid="69"/>
                                            </p:tgtEl>
                                          </p:cBhvr>
                                          <p:to x="100000" y="80000"/>
                                        </p:animScale>
                                        <p:animScale>
                                          <p:cBhvr>
                                            <p:cTn id="84" dur="166" decel="50000">
                                              <p:stCondLst>
                                                <p:cond delay="1338"/>
                                              </p:stCondLst>
                                            </p:cTn>
                                            <p:tgtEl>
                                              <p:spTgt spid="69"/>
                                            </p:tgtEl>
                                          </p:cBhvr>
                                          <p:to x="100000" y="100000"/>
                                        </p:animScale>
                                        <p:animScale>
                                          <p:cBhvr>
                                            <p:cTn id="85" dur="26">
                                              <p:stCondLst>
                                                <p:cond delay="1642"/>
                                              </p:stCondLst>
                                            </p:cTn>
                                            <p:tgtEl>
                                              <p:spTgt spid="69"/>
                                            </p:tgtEl>
                                          </p:cBhvr>
                                          <p:to x="100000" y="90000"/>
                                        </p:animScale>
                                        <p:animScale>
                                          <p:cBhvr>
                                            <p:cTn id="86" dur="166" decel="50000">
                                              <p:stCondLst>
                                                <p:cond delay="1668"/>
                                              </p:stCondLst>
                                            </p:cTn>
                                            <p:tgtEl>
                                              <p:spTgt spid="69"/>
                                            </p:tgtEl>
                                          </p:cBhvr>
                                          <p:to x="100000" y="100000"/>
                                        </p:animScale>
                                        <p:animScale>
                                          <p:cBhvr>
                                            <p:cTn id="87" dur="26">
                                              <p:stCondLst>
                                                <p:cond delay="1808"/>
                                              </p:stCondLst>
                                            </p:cTn>
                                            <p:tgtEl>
                                              <p:spTgt spid="69"/>
                                            </p:tgtEl>
                                          </p:cBhvr>
                                          <p:to x="100000" y="95000"/>
                                        </p:animScale>
                                        <p:animScale>
                                          <p:cBhvr>
                                            <p:cTn id="88" dur="166" decel="50000">
                                              <p:stCondLst>
                                                <p:cond delay="1834"/>
                                              </p:stCondLst>
                                            </p:cTn>
                                            <p:tgtEl>
                                              <p:spTgt spid="69"/>
                                            </p:tgtEl>
                                          </p:cBhvr>
                                          <p:to x="100000" y="100000"/>
                                        </p:animScale>
                                      </p:childTnLst>
                                    </p:cTn>
                                  </p:par>
                                  <p:par>
                                    <p:cTn id="89" presetID="26" presetClass="entr" presetSubtype="0" fill="hold" nodeType="withEffect">
                                      <p:stCondLst>
                                        <p:cond delay="2500"/>
                                      </p:stCondLst>
                                      <p:childTnLst>
                                        <p:set>
                                          <p:cBhvr>
                                            <p:cTn id="90" dur="1" fill="hold">
                                              <p:stCondLst>
                                                <p:cond delay="0"/>
                                              </p:stCondLst>
                                            </p:cTn>
                                            <p:tgtEl>
                                              <p:spTgt spid="70"/>
                                            </p:tgtEl>
                                            <p:attrNameLst>
                                              <p:attrName>style.visibility</p:attrName>
                                            </p:attrNameLst>
                                          </p:cBhvr>
                                          <p:to>
                                            <p:strVal val="visible"/>
                                          </p:to>
                                        </p:set>
                                        <p:animEffect transition="in" filter="wipe(down)">
                                          <p:cBhvr>
                                            <p:cTn id="91" dur="580">
                                              <p:stCondLst>
                                                <p:cond delay="0"/>
                                              </p:stCondLst>
                                            </p:cTn>
                                            <p:tgtEl>
                                              <p:spTgt spid="70"/>
                                            </p:tgtEl>
                                          </p:cBhvr>
                                        </p:animEffect>
                                        <p:anim calcmode="lin" valueType="num">
                                          <p:cBhvr>
                                            <p:cTn id="92" dur="1822" tmFilter="0,0; 0.14,0.36; 0.43,0.73; 0.71,0.91; 1.0,1.0">
                                              <p:stCondLst>
                                                <p:cond delay="0"/>
                                              </p:stCondLst>
                                            </p:cTn>
                                            <p:tgtEl>
                                              <p:spTgt spid="70"/>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70"/>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70"/>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70"/>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70"/>
                                            </p:tgtEl>
                                            <p:attrNameLst>
                                              <p:attrName>ppt_y</p:attrName>
                                            </p:attrNameLst>
                                          </p:cBhvr>
                                          <p:tavLst>
                                            <p:tav tm="0" fmla="#ppt_y-sin(pi*$)/81">
                                              <p:val>
                                                <p:fltVal val="0"/>
                                              </p:val>
                                            </p:tav>
                                            <p:tav tm="100000">
                                              <p:val>
                                                <p:fltVal val="1"/>
                                              </p:val>
                                            </p:tav>
                                          </p:tavLst>
                                        </p:anim>
                                        <p:animScale>
                                          <p:cBhvr>
                                            <p:cTn id="97" dur="26">
                                              <p:stCondLst>
                                                <p:cond delay="650"/>
                                              </p:stCondLst>
                                            </p:cTn>
                                            <p:tgtEl>
                                              <p:spTgt spid="70"/>
                                            </p:tgtEl>
                                          </p:cBhvr>
                                          <p:to x="100000" y="60000"/>
                                        </p:animScale>
                                        <p:animScale>
                                          <p:cBhvr>
                                            <p:cTn id="98" dur="166" decel="50000">
                                              <p:stCondLst>
                                                <p:cond delay="676"/>
                                              </p:stCondLst>
                                            </p:cTn>
                                            <p:tgtEl>
                                              <p:spTgt spid="70"/>
                                            </p:tgtEl>
                                          </p:cBhvr>
                                          <p:to x="100000" y="100000"/>
                                        </p:animScale>
                                        <p:animScale>
                                          <p:cBhvr>
                                            <p:cTn id="99" dur="26">
                                              <p:stCondLst>
                                                <p:cond delay="1312"/>
                                              </p:stCondLst>
                                            </p:cTn>
                                            <p:tgtEl>
                                              <p:spTgt spid="70"/>
                                            </p:tgtEl>
                                          </p:cBhvr>
                                          <p:to x="100000" y="80000"/>
                                        </p:animScale>
                                        <p:animScale>
                                          <p:cBhvr>
                                            <p:cTn id="100" dur="166" decel="50000">
                                              <p:stCondLst>
                                                <p:cond delay="1338"/>
                                              </p:stCondLst>
                                            </p:cTn>
                                            <p:tgtEl>
                                              <p:spTgt spid="70"/>
                                            </p:tgtEl>
                                          </p:cBhvr>
                                          <p:to x="100000" y="100000"/>
                                        </p:animScale>
                                        <p:animScale>
                                          <p:cBhvr>
                                            <p:cTn id="101" dur="26">
                                              <p:stCondLst>
                                                <p:cond delay="1642"/>
                                              </p:stCondLst>
                                            </p:cTn>
                                            <p:tgtEl>
                                              <p:spTgt spid="70"/>
                                            </p:tgtEl>
                                          </p:cBhvr>
                                          <p:to x="100000" y="90000"/>
                                        </p:animScale>
                                        <p:animScale>
                                          <p:cBhvr>
                                            <p:cTn id="102" dur="166" decel="50000">
                                              <p:stCondLst>
                                                <p:cond delay="1668"/>
                                              </p:stCondLst>
                                            </p:cTn>
                                            <p:tgtEl>
                                              <p:spTgt spid="70"/>
                                            </p:tgtEl>
                                          </p:cBhvr>
                                          <p:to x="100000" y="100000"/>
                                        </p:animScale>
                                        <p:animScale>
                                          <p:cBhvr>
                                            <p:cTn id="103" dur="26">
                                              <p:stCondLst>
                                                <p:cond delay="1808"/>
                                              </p:stCondLst>
                                            </p:cTn>
                                            <p:tgtEl>
                                              <p:spTgt spid="70"/>
                                            </p:tgtEl>
                                          </p:cBhvr>
                                          <p:to x="100000" y="95000"/>
                                        </p:animScale>
                                        <p:animScale>
                                          <p:cBhvr>
                                            <p:cTn id="104" dur="166" decel="50000">
                                              <p:stCondLst>
                                                <p:cond delay="1834"/>
                                              </p:stCondLst>
                                            </p:cTn>
                                            <p:tgtEl>
                                              <p:spTgt spid="70"/>
                                            </p:tgtEl>
                                          </p:cBhvr>
                                          <p:to x="100000" y="100000"/>
                                        </p:animScale>
                                      </p:childTnLst>
                                    </p:cTn>
                                  </p:par>
                                  <p:par>
                                    <p:cTn id="105" presetID="26" presetClass="entr" presetSubtype="0" fill="hold" nodeType="withEffect">
                                      <p:stCondLst>
                                        <p:cond delay="2600"/>
                                      </p:stCondLst>
                                      <p:childTnLst>
                                        <p:set>
                                          <p:cBhvr>
                                            <p:cTn id="106" dur="1" fill="hold">
                                              <p:stCondLst>
                                                <p:cond delay="0"/>
                                              </p:stCondLst>
                                            </p:cTn>
                                            <p:tgtEl>
                                              <p:spTgt spid="75"/>
                                            </p:tgtEl>
                                            <p:attrNameLst>
                                              <p:attrName>style.visibility</p:attrName>
                                            </p:attrNameLst>
                                          </p:cBhvr>
                                          <p:to>
                                            <p:strVal val="visible"/>
                                          </p:to>
                                        </p:set>
                                        <p:animEffect transition="in" filter="wipe(down)">
                                          <p:cBhvr>
                                            <p:cTn id="107" dur="580">
                                              <p:stCondLst>
                                                <p:cond delay="0"/>
                                              </p:stCondLst>
                                            </p:cTn>
                                            <p:tgtEl>
                                              <p:spTgt spid="75"/>
                                            </p:tgtEl>
                                          </p:cBhvr>
                                        </p:animEffect>
                                        <p:anim calcmode="lin" valueType="num">
                                          <p:cBhvr>
                                            <p:cTn id="108" dur="1822" tmFilter="0,0; 0.14,0.36; 0.43,0.73; 0.71,0.91; 1.0,1.0">
                                              <p:stCondLst>
                                                <p:cond delay="0"/>
                                              </p:stCondLst>
                                            </p:cTn>
                                            <p:tgtEl>
                                              <p:spTgt spid="75"/>
                                            </p:tgtEl>
                                            <p:attrNameLst>
                                              <p:attrName>ppt_x</p:attrName>
                                            </p:attrNameLst>
                                          </p:cBhvr>
                                          <p:tavLst>
                                            <p:tav tm="0">
                                              <p:val>
                                                <p:strVal val="#ppt_x-0.25"/>
                                              </p:val>
                                            </p:tav>
                                            <p:tav tm="100000">
                                              <p:val>
                                                <p:strVal val="#ppt_x"/>
                                              </p:val>
                                            </p:tav>
                                          </p:tavLst>
                                        </p:anim>
                                        <p:anim calcmode="lin" valueType="num">
                                          <p:cBhvr>
                                            <p:cTn id="109" dur="664" tmFilter="0.0,0.0; 0.25,0.07; 0.50,0.2; 0.75,0.467; 1.0,1.0">
                                              <p:stCondLst>
                                                <p:cond delay="0"/>
                                              </p:stCondLst>
                                            </p:cTn>
                                            <p:tgtEl>
                                              <p:spTgt spid="75"/>
                                            </p:tgtEl>
                                            <p:attrNameLst>
                                              <p:attrName>ppt_y</p:attrName>
                                            </p:attrNameLst>
                                          </p:cBhvr>
                                          <p:tavLst>
                                            <p:tav tm="0" fmla="#ppt_y-sin(pi*$)/3">
                                              <p:val>
                                                <p:fltVal val="0.5"/>
                                              </p:val>
                                            </p:tav>
                                            <p:tav tm="100000">
                                              <p:val>
                                                <p:fltVal val="1"/>
                                              </p:val>
                                            </p:tav>
                                          </p:tavLst>
                                        </p:anim>
                                        <p:anim calcmode="lin" valueType="num">
                                          <p:cBhvr>
                                            <p:cTn id="110" dur="664" tmFilter="0, 0; 0.125,0.2665; 0.25,0.4; 0.375,0.465; 0.5,0.5;  0.625,0.535; 0.75,0.6; 0.875,0.7335; 1,1">
                                              <p:stCondLst>
                                                <p:cond delay="664"/>
                                              </p:stCondLst>
                                            </p:cTn>
                                            <p:tgtEl>
                                              <p:spTgt spid="75"/>
                                            </p:tgtEl>
                                            <p:attrNameLst>
                                              <p:attrName>ppt_y</p:attrName>
                                            </p:attrNameLst>
                                          </p:cBhvr>
                                          <p:tavLst>
                                            <p:tav tm="0" fmla="#ppt_y-sin(pi*$)/9">
                                              <p:val>
                                                <p:fltVal val="0"/>
                                              </p:val>
                                            </p:tav>
                                            <p:tav tm="100000">
                                              <p:val>
                                                <p:fltVal val="1"/>
                                              </p:val>
                                            </p:tav>
                                          </p:tavLst>
                                        </p:anim>
                                        <p:anim calcmode="lin" valueType="num">
                                          <p:cBhvr>
                                            <p:cTn id="111" dur="332" tmFilter="0, 0; 0.125,0.2665; 0.25,0.4; 0.375,0.465; 0.5,0.5;  0.625,0.535; 0.75,0.6; 0.875,0.7335; 1,1">
                                              <p:stCondLst>
                                                <p:cond delay="1324"/>
                                              </p:stCondLst>
                                            </p:cTn>
                                            <p:tgtEl>
                                              <p:spTgt spid="75"/>
                                            </p:tgtEl>
                                            <p:attrNameLst>
                                              <p:attrName>ppt_y</p:attrName>
                                            </p:attrNameLst>
                                          </p:cBhvr>
                                          <p:tavLst>
                                            <p:tav tm="0" fmla="#ppt_y-sin(pi*$)/27">
                                              <p:val>
                                                <p:fltVal val="0"/>
                                              </p:val>
                                            </p:tav>
                                            <p:tav tm="100000">
                                              <p:val>
                                                <p:fltVal val="1"/>
                                              </p:val>
                                            </p:tav>
                                          </p:tavLst>
                                        </p:anim>
                                        <p:anim calcmode="lin" valueType="num">
                                          <p:cBhvr>
                                            <p:cTn id="112" dur="164" tmFilter="0, 0; 0.125,0.2665; 0.25,0.4; 0.375,0.465; 0.5,0.5;  0.625,0.535; 0.75,0.6; 0.875,0.7335; 1,1">
                                              <p:stCondLst>
                                                <p:cond delay="1656"/>
                                              </p:stCondLst>
                                            </p:cTn>
                                            <p:tgtEl>
                                              <p:spTgt spid="75"/>
                                            </p:tgtEl>
                                            <p:attrNameLst>
                                              <p:attrName>ppt_y</p:attrName>
                                            </p:attrNameLst>
                                          </p:cBhvr>
                                          <p:tavLst>
                                            <p:tav tm="0" fmla="#ppt_y-sin(pi*$)/81">
                                              <p:val>
                                                <p:fltVal val="0"/>
                                              </p:val>
                                            </p:tav>
                                            <p:tav tm="100000">
                                              <p:val>
                                                <p:fltVal val="1"/>
                                              </p:val>
                                            </p:tav>
                                          </p:tavLst>
                                        </p:anim>
                                        <p:animScale>
                                          <p:cBhvr>
                                            <p:cTn id="113" dur="26">
                                              <p:stCondLst>
                                                <p:cond delay="650"/>
                                              </p:stCondLst>
                                            </p:cTn>
                                            <p:tgtEl>
                                              <p:spTgt spid="75"/>
                                            </p:tgtEl>
                                          </p:cBhvr>
                                          <p:to x="100000" y="60000"/>
                                        </p:animScale>
                                        <p:animScale>
                                          <p:cBhvr>
                                            <p:cTn id="114" dur="166" decel="50000">
                                              <p:stCondLst>
                                                <p:cond delay="676"/>
                                              </p:stCondLst>
                                            </p:cTn>
                                            <p:tgtEl>
                                              <p:spTgt spid="75"/>
                                            </p:tgtEl>
                                          </p:cBhvr>
                                          <p:to x="100000" y="100000"/>
                                        </p:animScale>
                                        <p:animScale>
                                          <p:cBhvr>
                                            <p:cTn id="115" dur="26">
                                              <p:stCondLst>
                                                <p:cond delay="1312"/>
                                              </p:stCondLst>
                                            </p:cTn>
                                            <p:tgtEl>
                                              <p:spTgt spid="75"/>
                                            </p:tgtEl>
                                          </p:cBhvr>
                                          <p:to x="100000" y="80000"/>
                                        </p:animScale>
                                        <p:animScale>
                                          <p:cBhvr>
                                            <p:cTn id="116" dur="166" decel="50000">
                                              <p:stCondLst>
                                                <p:cond delay="1338"/>
                                              </p:stCondLst>
                                            </p:cTn>
                                            <p:tgtEl>
                                              <p:spTgt spid="75"/>
                                            </p:tgtEl>
                                          </p:cBhvr>
                                          <p:to x="100000" y="100000"/>
                                        </p:animScale>
                                        <p:animScale>
                                          <p:cBhvr>
                                            <p:cTn id="117" dur="26">
                                              <p:stCondLst>
                                                <p:cond delay="1642"/>
                                              </p:stCondLst>
                                            </p:cTn>
                                            <p:tgtEl>
                                              <p:spTgt spid="75"/>
                                            </p:tgtEl>
                                          </p:cBhvr>
                                          <p:to x="100000" y="90000"/>
                                        </p:animScale>
                                        <p:animScale>
                                          <p:cBhvr>
                                            <p:cTn id="118" dur="166" decel="50000">
                                              <p:stCondLst>
                                                <p:cond delay="1668"/>
                                              </p:stCondLst>
                                            </p:cTn>
                                            <p:tgtEl>
                                              <p:spTgt spid="75"/>
                                            </p:tgtEl>
                                          </p:cBhvr>
                                          <p:to x="100000" y="100000"/>
                                        </p:animScale>
                                        <p:animScale>
                                          <p:cBhvr>
                                            <p:cTn id="119" dur="26">
                                              <p:stCondLst>
                                                <p:cond delay="1808"/>
                                              </p:stCondLst>
                                            </p:cTn>
                                            <p:tgtEl>
                                              <p:spTgt spid="75"/>
                                            </p:tgtEl>
                                          </p:cBhvr>
                                          <p:to x="100000" y="95000"/>
                                        </p:animScale>
                                        <p:animScale>
                                          <p:cBhvr>
                                            <p:cTn id="120" dur="166" decel="50000">
                                              <p:stCondLst>
                                                <p:cond delay="1834"/>
                                              </p:stCondLst>
                                            </p:cTn>
                                            <p:tgtEl>
                                              <p:spTgt spid="75"/>
                                            </p:tgtEl>
                                          </p:cBhvr>
                                          <p:to x="100000" y="100000"/>
                                        </p:animScale>
                                      </p:childTnLst>
                                    </p:cTn>
                                  </p:par>
                                  <p:par>
                                    <p:cTn id="121" presetID="26" presetClass="entr" presetSubtype="0" fill="hold" nodeType="withEffect">
                                      <p:stCondLst>
                                        <p:cond delay="2700"/>
                                      </p:stCondLst>
                                      <p:childTnLst>
                                        <p:set>
                                          <p:cBhvr>
                                            <p:cTn id="122" dur="1" fill="hold">
                                              <p:stCondLst>
                                                <p:cond delay="0"/>
                                              </p:stCondLst>
                                            </p:cTn>
                                            <p:tgtEl>
                                              <p:spTgt spid="77"/>
                                            </p:tgtEl>
                                            <p:attrNameLst>
                                              <p:attrName>style.visibility</p:attrName>
                                            </p:attrNameLst>
                                          </p:cBhvr>
                                          <p:to>
                                            <p:strVal val="visible"/>
                                          </p:to>
                                        </p:set>
                                        <p:animEffect transition="in" filter="wipe(down)">
                                          <p:cBhvr>
                                            <p:cTn id="123" dur="580">
                                              <p:stCondLst>
                                                <p:cond delay="0"/>
                                              </p:stCondLst>
                                            </p:cTn>
                                            <p:tgtEl>
                                              <p:spTgt spid="77"/>
                                            </p:tgtEl>
                                          </p:cBhvr>
                                        </p:animEffect>
                                        <p:anim calcmode="lin" valueType="num">
                                          <p:cBhvr>
                                            <p:cTn id="124" dur="1822" tmFilter="0,0; 0.14,0.36; 0.43,0.73; 0.71,0.91; 1.0,1.0">
                                              <p:stCondLst>
                                                <p:cond delay="0"/>
                                              </p:stCondLst>
                                            </p:cTn>
                                            <p:tgtEl>
                                              <p:spTgt spid="77"/>
                                            </p:tgtEl>
                                            <p:attrNameLst>
                                              <p:attrName>ppt_x</p:attrName>
                                            </p:attrNameLst>
                                          </p:cBhvr>
                                          <p:tavLst>
                                            <p:tav tm="0">
                                              <p:val>
                                                <p:strVal val="#ppt_x-0.25"/>
                                              </p:val>
                                            </p:tav>
                                            <p:tav tm="100000">
                                              <p:val>
                                                <p:strVal val="#ppt_x"/>
                                              </p:val>
                                            </p:tav>
                                          </p:tavLst>
                                        </p:anim>
                                        <p:anim calcmode="lin" valueType="num">
                                          <p:cBhvr>
                                            <p:cTn id="125" dur="664" tmFilter="0.0,0.0; 0.25,0.07; 0.50,0.2; 0.75,0.467; 1.0,1.0">
                                              <p:stCondLst>
                                                <p:cond delay="0"/>
                                              </p:stCondLst>
                                            </p:cTn>
                                            <p:tgtEl>
                                              <p:spTgt spid="77"/>
                                            </p:tgtEl>
                                            <p:attrNameLst>
                                              <p:attrName>ppt_y</p:attrName>
                                            </p:attrNameLst>
                                          </p:cBhvr>
                                          <p:tavLst>
                                            <p:tav tm="0" fmla="#ppt_y-sin(pi*$)/3">
                                              <p:val>
                                                <p:fltVal val="0.5"/>
                                              </p:val>
                                            </p:tav>
                                            <p:tav tm="100000">
                                              <p:val>
                                                <p:fltVal val="1"/>
                                              </p:val>
                                            </p:tav>
                                          </p:tavLst>
                                        </p:anim>
                                        <p:anim calcmode="lin" valueType="num">
                                          <p:cBhvr>
                                            <p:cTn id="126" dur="664" tmFilter="0, 0; 0.125,0.2665; 0.25,0.4; 0.375,0.465; 0.5,0.5;  0.625,0.535; 0.75,0.6; 0.875,0.7335; 1,1">
                                              <p:stCondLst>
                                                <p:cond delay="664"/>
                                              </p:stCondLst>
                                            </p:cTn>
                                            <p:tgtEl>
                                              <p:spTgt spid="77"/>
                                            </p:tgtEl>
                                            <p:attrNameLst>
                                              <p:attrName>ppt_y</p:attrName>
                                            </p:attrNameLst>
                                          </p:cBhvr>
                                          <p:tavLst>
                                            <p:tav tm="0" fmla="#ppt_y-sin(pi*$)/9">
                                              <p:val>
                                                <p:fltVal val="0"/>
                                              </p:val>
                                            </p:tav>
                                            <p:tav tm="100000">
                                              <p:val>
                                                <p:fltVal val="1"/>
                                              </p:val>
                                            </p:tav>
                                          </p:tavLst>
                                        </p:anim>
                                        <p:anim calcmode="lin" valueType="num">
                                          <p:cBhvr>
                                            <p:cTn id="127" dur="332" tmFilter="0, 0; 0.125,0.2665; 0.25,0.4; 0.375,0.465; 0.5,0.5;  0.625,0.535; 0.75,0.6; 0.875,0.7335; 1,1">
                                              <p:stCondLst>
                                                <p:cond delay="1324"/>
                                              </p:stCondLst>
                                            </p:cTn>
                                            <p:tgtEl>
                                              <p:spTgt spid="77"/>
                                            </p:tgtEl>
                                            <p:attrNameLst>
                                              <p:attrName>ppt_y</p:attrName>
                                            </p:attrNameLst>
                                          </p:cBhvr>
                                          <p:tavLst>
                                            <p:tav tm="0" fmla="#ppt_y-sin(pi*$)/27">
                                              <p:val>
                                                <p:fltVal val="0"/>
                                              </p:val>
                                            </p:tav>
                                            <p:tav tm="100000">
                                              <p:val>
                                                <p:fltVal val="1"/>
                                              </p:val>
                                            </p:tav>
                                          </p:tavLst>
                                        </p:anim>
                                        <p:anim calcmode="lin" valueType="num">
                                          <p:cBhvr>
                                            <p:cTn id="128" dur="164" tmFilter="0, 0; 0.125,0.2665; 0.25,0.4; 0.375,0.465; 0.5,0.5;  0.625,0.535; 0.75,0.6; 0.875,0.7335; 1,1">
                                              <p:stCondLst>
                                                <p:cond delay="1656"/>
                                              </p:stCondLst>
                                            </p:cTn>
                                            <p:tgtEl>
                                              <p:spTgt spid="77"/>
                                            </p:tgtEl>
                                            <p:attrNameLst>
                                              <p:attrName>ppt_y</p:attrName>
                                            </p:attrNameLst>
                                          </p:cBhvr>
                                          <p:tavLst>
                                            <p:tav tm="0" fmla="#ppt_y-sin(pi*$)/81">
                                              <p:val>
                                                <p:fltVal val="0"/>
                                              </p:val>
                                            </p:tav>
                                            <p:tav tm="100000">
                                              <p:val>
                                                <p:fltVal val="1"/>
                                              </p:val>
                                            </p:tav>
                                          </p:tavLst>
                                        </p:anim>
                                        <p:animScale>
                                          <p:cBhvr>
                                            <p:cTn id="129" dur="26">
                                              <p:stCondLst>
                                                <p:cond delay="650"/>
                                              </p:stCondLst>
                                            </p:cTn>
                                            <p:tgtEl>
                                              <p:spTgt spid="77"/>
                                            </p:tgtEl>
                                          </p:cBhvr>
                                          <p:to x="100000" y="60000"/>
                                        </p:animScale>
                                        <p:animScale>
                                          <p:cBhvr>
                                            <p:cTn id="130" dur="166" decel="50000">
                                              <p:stCondLst>
                                                <p:cond delay="676"/>
                                              </p:stCondLst>
                                            </p:cTn>
                                            <p:tgtEl>
                                              <p:spTgt spid="77"/>
                                            </p:tgtEl>
                                          </p:cBhvr>
                                          <p:to x="100000" y="100000"/>
                                        </p:animScale>
                                        <p:animScale>
                                          <p:cBhvr>
                                            <p:cTn id="131" dur="26">
                                              <p:stCondLst>
                                                <p:cond delay="1312"/>
                                              </p:stCondLst>
                                            </p:cTn>
                                            <p:tgtEl>
                                              <p:spTgt spid="77"/>
                                            </p:tgtEl>
                                          </p:cBhvr>
                                          <p:to x="100000" y="80000"/>
                                        </p:animScale>
                                        <p:animScale>
                                          <p:cBhvr>
                                            <p:cTn id="132" dur="166" decel="50000">
                                              <p:stCondLst>
                                                <p:cond delay="1338"/>
                                              </p:stCondLst>
                                            </p:cTn>
                                            <p:tgtEl>
                                              <p:spTgt spid="77"/>
                                            </p:tgtEl>
                                          </p:cBhvr>
                                          <p:to x="100000" y="100000"/>
                                        </p:animScale>
                                        <p:animScale>
                                          <p:cBhvr>
                                            <p:cTn id="133" dur="26">
                                              <p:stCondLst>
                                                <p:cond delay="1642"/>
                                              </p:stCondLst>
                                            </p:cTn>
                                            <p:tgtEl>
                                              <p:spTgt spid="77"/>
                                            </p:tgtEl>
                                          </p:cBhvr>
                                          <p:to x="100000" y="90000"/>
                                        </p:animScale>
                                        <p:animScale>
                                          <p:cBhvr>
                                            <p:cTn id="134" dur="166" decel="50000">
                                              <p:stCondLst>
                                                <p:cond delay="1668"/>
                                              </p:stCondLst>
                                            </p:cTn>
                                            <p:tgtEl>
                                              <p:spTgt spid="77"/>
                                            </p:tgtEl>
                                          </p:cBhvr>
                                          <p:to x="100000" y="100000"/>
                                        </p:animScale>
                                        <p:animScale>
                                          <p:cBhvr>
                                            <p:cTn id="135" dur="26">
                                              <p:stCondLst>
                                                <p:cond delay="1808"/>
                                              </p:stCondLst>
                                            </p:cTn>
                                            <p:tgtEl>
                                              <p:spTgt spid="77"/>
                                            </p:tgtEl>
                                          </p:cBhvr>
                                          <p:to x="100000" y="95000"/>
                                        </p:animScale>
                                        <p:animScale>
                                          <p:cBhvr>
                                            <p:cTn id="136" dur="166" decel="50000">
                                              <p:stCondLst>
                                                <p:cond delay="1834"/>
                                              </p:stCondLst>
                                            </p:cTn>
                                            <p:tgtEl>
                                              <p:spTgt spid="77"/>
                                            </p:tgtEl>
                                          </p:cBhvr>
                                          <p:to x="100000" y="100000"/>
                                        </p:animScale>
                                      </p:childTnLst>
                                    </p:cTn>
                                  </p:par>
                                  <p:par>
                                    <p:cTn id="137" presetID="26" presetClass="entr" presetSubtype="0" fill="hold" nodeType="withEffect">
                                      <p:stCondLst>
                                        <p:cond delay="2800"/>
                                      </p:stCondLst>
                                      <p:childTnLst>
                                        <p:set>
                                          <p:cBhvr>
                                            <p:cTn id="138" dur="1" fill="hold">
                                              <p:stCondLst>
                                                <p:cond delay="0"/>
                                              </p:stCondLst>
                                            </p:cTn>
                                            <p:tgtEl>
                                              <p:spTgt spid="78"/>
                                            </p:tgtEl>
                                            <p:attrNameLst>
                                              <p:attrName>style.visibility</p:attrName>
                                            </p:attrNameLst>
                                          </p:cBhvr>
                                          <p:to>
                                            <p:strVal val="visible"/>
                                          </p:to>
                                        </p:set>
                                        <p:animEffect transition="in" filter="wipe(down)">
                                          <p:cBhvr>
                                            <p:cTn id="139" dur="580">
                                              <p:stCondLst>
                                                <p:cond delay="0"/>
                                              </p:stCondLst>
                                            </p:cTn>
                                            <p:tgtEl>
                                              <p:spTgt spid="78"/>
                                            </p:tgtEl>
                                          </p:cBhvr>
                                        </p:animEffect>
                                        <p:anim calcmode="lin" valueType="num">
                                          <p:cBhvr>
                                            <p:cTn id="140" dur="1822" tmFilter="0,0; 0.14,0.36; 0.43,0.73; 0.71,0.91; 1.0,1.0">
                                              <p:stCondLst>
                                                <p:cond delay="0"/>
                                              </p:stCondLst>
                                            </p:cTn>
                                            <p:tgtEl>
                                              <p:spTgt spid="78"/>
                                            </p:tgtEl>
                                            <p:attrNameLst>
                                              <p:attrName>ppt_x</p:attrName>
                                            </p:attrNameLst>
                                          </p:cBhvr>
                                          <p:tavLst>
                                            <p:tav tm="0">
                                              <p:val>
                                                <p:strVal val="#ppt_x-0.25"/>
                                              </p:val>
                                            </p:tav>
                                            <p:tav tm="100000">
                                              <p:val>
                                                <p:strVal val="#ppt_x"/>
                                              </p:val>
                                            </p:tav>
                                          </p:tavLst>
                                        </p:anim>
                                        <p:anim calcmode="lin" valueType="num">
                                          <p:cBhvr>
                                            <p:cTn id="141" dur="664" tmFilter="0.0,0.0; 0.25,0.07; 0.50,0.2; 0.75,0.467; 1.0,1.0">
                                              <p:stCondLst>
                                                <p:cond delay="0"/>
                                              </p:stCondLst>
                                            </p:cTn>
                                            <p:tgtEl>
                                              <p:spTgt spid="78"/>
                                            </p:tgtEl>
                                            <p:attrNameLst>
                                              <p:attrName>ppt_y</p:attrName>
                                            </p:attrNameLst>
                                          </p:cBhvr>
                                          <p:tavLst>
                                            <p:tav tm="0" fmla="#ppt_y-sin(pi*$)/3">
                                              <p:val>
                                                <p:fltVal val="0.5"/>
                                              </p:val>
                                            </p:tav>
                                            <p:tav tm="100000">
                                              <p:val>
                                                <p:fltVal val="1"/>
                                              </p:val>
                                            </p:tav>
                                          </p:tavLst>
                                        </p:anim>
                                        <p:anim calcmode="lin" valueType="num">
                                          <p:cBhvr>
                                            <p:cTn id="142" dur="664" tmFilter="0, 0; 0.125,0.2665; 0.25,0.4; 0.375,0.465; 0.5,0.5;  0.625,0.535; 0.75,0.6; 0.875,0.7335; 1,1">
                                              <p:stCondLst>
                                                <p:cond delay="664"/>
                                              </p:stCondLst>
                                            </p:cTn>
                                            <p:tgtEl>
                                              <p:spTgt spid="78"/>
                                            </p:tgtEl>
                                            <p:attrNameLst>
                                              <p:attrName>ppt_y</p:attrName>
                                            </p:attrNameLst>
                                          </p:cBhvr>
                                          <p:tavLst>
                                            <p:tav tm="0" fmla="#ppt_y-sin(pi*$)/9">
                                              <p:val>
                                                <p:fltVal val="0"/>
                                              </p:val>
                                            </p:tav>
                                            <p:tav tm="100000">
                                              <p:val>
                                                <p:fltVal val="1"/>
                                              </p:val>
                                            </p:tav>
                                          </p:tavLst>
                                        </p:anim>
                                        <p:anim calcmode="lin" valueType="num">
                                          <p:cBhvr>
                                            <p:cTn id="143" dur="332" tmFilter="0, 0; 0.125,0.2665; 0.25,0.4; 0.375,0.465; 0.5,0.5;  0.625,0.535; 0.75,0.6; 0.875,0.7335; 1,1">
                                              <p:stCondLst>
                                                <p:cond delay="1324"/>
                                              </p:stCondLst>
                                            </p:cTn>
                                            <p:tgtEl>
                                              <p:spTgt spid="78"/>
                                            </p:tgtEl>
                                            <p:attrNameLst>
                                              <p:attrName>ppt_y</p:attrName>
                                            </p:attrNameLst>
                                          </p:cBhvr>
                                          <p:tavLst>
                                            <p:tav tm="0" fmla="#ppt_y-sin(pi*$)/27">
                                              <p:val>
                                                <p:fltVal val="0"/>
                                              </p:val>
                                            </p:tav>
                                            <p:tav tm="100000">
                                              <p:val>
                                                <p:fltVal val="1"/>
                                              </p:val>
                                            </p:tav>
                                          </p:tavLst>
                                        </p:anim>
                                        <p:anim calcmode="lin" valueType="num">
                                          <p:cBhvr>
                                            <p:cTn id="144" dur="164" tmFilter="0, 0; 0.125,0.2665; 0.25,0.4; 0.375,0.465; 0.5,0.5;  0.625,0.535; 0.75,0.6; 0.875,0.7335; 1,1">
                                              <p:stCondLst>
                                                <p:cond delay="1656"/>
                                              </p:stCondLst>
                                            </p:cTn>
                                            <p:tgtEl>
                                              <p:spTgt spid="78"/>
                                            </p:tgtEl>
                                            <p:attrNameLst>
                                              <p:attrName>ppt_y</p:attrName>
                                            </p:attrNameLst>
                                          </p:cBhvr>
                                          <p:tavLst>
                                            <p:tav tm="0" fmla="#ppt_y-sin(pi*$)/81">
                                              <p:val>
                                                <p:fltVal val="0"/>
                                              </p:val>
                                            </p:tav>
                                            <p:tav tm="100000">
                                              <p:val>
                                                <p:fltVal val="1"/>
                                              </p:val>
                                            </p:tav>
                                          </p:tavLst>
                                        </p:anim>
                                        <p:animScale>
                                          <p:cBhvr>
                                            <p:cTn id="145" dur="26">
                                              <p:stCondLst>
                                                <p:cond delay="650"/>
                                              </p:stCondLst>
                                            </p:cTn>
                                            <p:tgtEl>
                                              <p:spTgt spid="78"/>
                                            </p:tgtEl>
                                          </p:cBhvr>
                                          <p:to x="100000" y="60000"/>
                                        </p:animScale>
                                        <p:animScale>
                                          <p:cBhvr>
                                            <p:cTn id="146" dur="166" decel="50000">
                                              <p:stCondLst>
                                                <p:cond delay="676"/>
                                              </p:stCondLst>
                                            </p:cTn>
                                            <p:tgtEl>
                                              <p:spTgt spid="78"/>
                                            </p:tgtEl>
                                          </p:cBhvr>
                                          <p:to x="100000" y="100000"/>
                                        </p:animScale>
                                        <p:animScale>
                                          <p:cBhvr>
                                            <p:cTn id="147" dur="26">
                                              <p:stCondLst>
                                                <p:cond delay="1312"/>
                                              </p:stCondLst>
                                            </p:cTn>
                                            <p:tgtEl>
                                              <p:spTgt spid="78"/>
                                            </p:tgtEl>
                                          </p:cBhvr>
                                          <p:to x="100000" y="80000"/>
                                        </p:animScale>
                                        <p:animScale>
                                          <p:cBhvr>
                                            <p:cTn id="148" dur="166" decel="50000">
                                              <p:stCondLst>
                                                <p:cond delay="1338"/>
                                              </p:stCondLst>
                                            </p:cTn>
                                            <p:tgtEl>
                                              <p:spTgt spid="78"/>
                                            </p:tgtEl>
                                          </p:cBhvr>
                                          <p:to x="100000" y="100000"/>
                                        </p:animScale>
                                        <p:animScale>
                                          <p:cBhvr>
                                            <p:cTn id="149" dur="26">
                                              <p:stCondLst>
                                                <p:cond delay="1642"/>
                                              </p:stCondLst>
                                            </p:cTn>
                                            <p:tgtEl>
                                              <p:spTgt spid="78"/>
                                            </p:tgtEl>
                                          </p:cBhvr>
                                          <p:to x="100000" y="90000"/>
                                        </p:animScale>
                                        <p:animScale>
                                          <p:cBhvr>
                                            <p:cTn id="150" dur="166" decel="50000">
                                              <p:stCondLst>
                                                <p:cond delay="1668"/>
                                              </p:stCondLst>
                                            </p:cTn>
                                            <p:tgtEl>
                                              <p:spTgt spid="78"/>
                                            </p:tgtEl>
                                          </p:cBhvr>
                                          <p:to x="100000" y="100000"/>
                                        </p:animScale>
                                        <p:animScale>
                                          <p:cBhvr>
                                            <p:cTn id="151" dur="26">
                                              <p:stCondLst>
                                                <p:cond delay="1808"/>
                                              </p:stCondLst>
                                            </p:cTn>
                                            <p:tgtEl>
                                              <p:spTgt spid="78"/>
                                            </p:tgtEl>
                                          </p:cBhvr>
                                          <p:to x="100000" y="95000"/>
                                        </p:animScale>
                                        <p:animScale>
                                          <p:cBhvr>
                                            <p:cTn id="152" dur="166" decel="50000">
                                              <p:stCondLst>
                                                <p:cond delay="1834"/>
                                              </p:stCondLst>
                                            </p:cTn>
                                            <p:tgtEl>
                                              <p:spTgt spid="78"/>
                                            </p:tgtEl>
                                          </p:cBhvr>
                                          <p:to x="100000" y="100000"/>
                                        </p:animScale>
                                      </p:childTnLst>
                                    </p:cTn>
                                  </p:par>
                                  <p:par>
                                    <p:cTn id="153" presetID="56" presetClass="entr" presetSubtype="0" fill="hold" grpId="0" nodeType="withEffect">
                                      <p:stCondLst>
                                        <p:cond delay="6000"/>
                                      </p:stCondLst>
                                      <p:iterate type="lt">
                                        <p:tmPct val="10000"/>
                                      </p:iterate>
                                      <p:childTnLst>
                                        <p:set>
                                          <p:cBhvr>
                                            <p:cTn id="154" dur="1" fill="hold">
                                              <p:stCondLst>
                                                <p:cond delay="0"/>
                                              </p:stCondLst>
                                            </p:cTn>
                                            <p:tgtEl>
                                              <p:spTgt spid="10"/>
                                            </p:tgtEl>
                                            <p:attrNameLst>
                                              <p:attrName>style.visibility</p:attrName>
                                            </p:attrNameLst>
                                          </p:cBhvr>
                                          <p:to>
                                            <p:strVal val="visible"/>
                                          </p:to>
                                        </p:set>
                                        <p:anim by="(-#ppt_w*2)" calcmode="lin" valueType="num">
                                          <p:cBhvr rctx="PPT">
                                            <p:cTn id="155" dur="500" autoRev="1" fill="hold">
                                              <p:stCondLst>
                                                <p:cond delay="0"/>
                                              </p:stCondLst>
                                            </p:cTn>
                                            <p:tgtEl>
                                              <p:spTgt spid="10"/>
                                            </p:tgtEl>
                                            <p:attrNameLst>
                                              <p:attrName>ppt_w</p:attrName>
                                            </p:attrNameLst>
                                          </p:cBhvr>
                                        </p:anim>
                                        <p:anim by="(#ppt_w*0.50)" calcmode="lin" valueType="num">
                                          <p:cBhvr>
                                            <p:cTn id="156" dur="500" decel="50000" autoRev="1" fill="hold">
                                              <p:stCondLst>
                                                <p:cond delay="0"/>
                                              </p:stCondLst>
                                            </p:cTn>
                                            <p:tgtEl>
                                              <p:spTgt spid="10"/>
                                            </p:tgtEl>
                                            <p:attrNameLst>
                                              <p:attrName>ppt_x</p:attrName>
                                            </p:attrNameLst>
                                          </p:cBhvr>
                                        </p:anim>
                                        <p:anim from="(-#ppt_h/2)" to="(#ppt_y)" calcmode="lin" valueType="num">
                                          <p:cBhvr>
                                            <p:cTn id="157" dur="1000" fill="hold">
                                              <p:stCondLst>
                                                <p:cond delay="0"/>
                                              </p:stCondLst>
                                            </p:cTn>
                                            <p:tgtEl>
                                              <p:spTgt spid="10"/>
                                            </p:tgtEl>
                                            <p:attrNameLst>
                                              <p:attrName>ppt_y</p:attrName>
                                            </p:attrNameLst>
                                          </p:cBhvr>
                                        </p:anim>
                                        <p:animRot by="21600000">
                                          <p:cBhvr>
                                            <p:cTn id="158" dur="1000" fill="hold">
                                              <p:stCondLst>
                                                <p:cond delay="0"/>
                                              </p:stCondLst>
                                            </p:cTn>
                                            <p:tgtEl>
                                              <p:spTgt spid="10"/>
                                            </p:tgtEl>
                                            <p:attrNameLst>
                                              <p:attrName>r</p:attrName>
                                            </p:attrNameLst>
                                          </p:cBhvr>
                                        </p:animRot>
                                      </p:childTnLst>
                                    </p:cTn>
                                  </p:par>
                                  <p:par>
                                    <p:cTn id="159" presetID="22" presetClass="entr" presetSubtype="4" fill="hold" nodeType="withEffect">
                                      <p:stCondLst>
                                        <p:cond delay="6000"/>
                                      </p:stCondLst>
                                      <p:childTnLst>
                                        <p:set>
                                          <p:cBhvr>
                                            <p:cTn id="160" dur="1" fill="hold">
                                              <p:stCondLst>
                                                <p:cond delay="0"/>
                                              </p:stCondLst>
                                            </p:cTn>
                                            <p:tgtEl>
                                              <p:spTgt spid="16"/>
                                            </p:tgtEl>
                                            <p:attrNameLst>
                                              <p:attrName>style.visibility</p:attrName>
                                            </p:attrNameLst>
                                          </p:cBhvr>
                                          <p:to>
                                            <p:strVal val="visible"/>
                                          </p:to>
                                        </p:set>
                                        <p:animEffect transition="in" filter="wipe(down)">
                                          <p:cBhvr>
                                            <p:cTn id="161" dur="500"/>
                                            <p:tgtEl>
                                              <p:spTgt spid="16"/>
                                            </p:tgtEl>
                                          </p:cBhvr>
                                        </p:animEffect>
                                      </p:childTnLst>
                                    </p:cTn>
                                  </p:par>
                                  <p:par>
                                    <p:cTn id="162" presetID="2" presetClass="entr" presetSubtype="6" fill="hold" nodeType="withEffect" p14:presetBounceEnd="75000">
                                      <p:stCondLst>
                                        <p:cond delay="4000"/>
                                      </p:stCondLst>
                                      <p:childTnLst>
                                        <p:set>
                                          <p:cBhvr>
                                            <p:cTn id="163" dur="1" fill="hold">
                                              <p:stCondLst>
                                                <p:cond delay="0"/>
                                              </p:stCondLst>
                                            </p:cTn>
                                            <p:tgtEl>
                                              <p:spTgt spid="53"/>
                                            </p:tgtEl>
                                            <p:attrNameLst>
                                              <p:attrName>style.visibility</p:attrName>
                                            </p:attrNameLst>
                                          </p:cBhvr>
                                          <p:to>
                                            <p:strVal val="visible"/>
                                          </p:to>
                                        </p:set>
                                        <p:anim calcmode="lin" valueType="num" p14:bounceEnd="75000">
                                          <p:cBhvr additive="base">
                                            <p:cTn id="164" dur="2000" fill="hold"/>
                                            <p:tgtEl>
                                              <p:spTgt spid="53"/>
                                            </p:tgtEl>
                                            <p:attrNameLst>
                                              <p:attrName>ppt_x</p:attrName>
                                            </p:attrNameLst>
                                          </p:cBhvr>
                                          <p:tavLst>
                                            <p:tav tm="0">
                                              <p:val>
                                                <p:strVal val="1+#ppt_w/2"/>
                                              </p:val>
                                            </p:tav>
                                            <p:tav tm="100000">
                                              <p:val>
                                                <p:strVal val="#ppt_x"/>
                                              </p:val>
                                            </p:tav>
                                          </p:tavLst>
                                        </p:anim>
                                        <p:anim calcmode="lin" valueType="num" p14:bounceEnd="75000">
                                          <p:cBhvr additive="base">
                                            <p:cTn id="165" dur="2000" fill="hold"/>
                                            <p:tgtEl>
                                              <p:spTgt spid="53"/>
                                            </p:tgtEl>
                                            <p:attrNameLst>
                                              <p:attrName>ppt_y</p:attrName>
                                            </p:attrNameLst>
                                          </p:cBhvr>
                                          <p:tavLst>
                                            <p:tav tm="0">
                                              <p:val>
                                                <p:strVal val="1+#ppt_h/2"/>
                                              </p:val>
                                            </p:tav>
                                            <p:tav tm="100000">
                                              <p:val>
                                                <p:strVal val="#ppt_y"/>
                                              </p:val>
                                            </p:tav>
                                          </p:tavLst>
                                        </p:anim>
                                      </p:childTnLst>
                                    </p:cTn>
                                  </p:par>
                                  <p:par>
                                    <p:cTn id="166" presetID="2" presetClass="entr" presetSubtype="6" fill="hold" nodeType="withEffect" p14:presetBounceEnd="75000">
                                      <p:stCondLst>
                                        <p:cond delay="4000"/>
                                      </p:stCondLst>
                                      <p:childTnLst>
                                        <p:set>
                                          <p:cBhvr>
                                            <p:cTn id="167" dur="1" fill="hold">
                                              <p:stCondLst>
                                                <p:cond delay="0"/>
                                              </p:stCondLst>
                                            </p:cTn>
                                            <p:tgtEl>
                                              <p:spTgt spid="50"/>
                                            </p:tgtEl>
                                            <p:attrNameLst>
                                              <p:attrName>style.visibility</p:attrName>
                                            </p:attrNameLst>
                                          </p:cBhvr>
                                          <p:to>
                                            <p:strVal val="visible"/>
                                          </p:to>
                                        </p:set>
                                        <p:anim calcmode="lin" valueType="num" p14:bounceEnd="75000">
                                          <p:cBhvr additive="base">
                                            <p:cTn id="168" dur="2000" fill="hold"/>
                                            <p:tgtEl>
                                              <p:spTgt spid="50"/>
                                            </p:tgtEl>
                                            <p:attrNameLst>
                                              <p:attrName>ppt_x</p:attrName>
                                            </p:attrNameLst>
                                          </p:cBhvr>
                                          <p:tavLst>
                                            <p:tav tm="0">
                                              <p:val>
                                                <p:strVal val="1+#ppt_w/2"/>
                                              </p:val>
                                            </p:tav>
                                            <p:tav tm="100000">
                                              <p:val>
                                                <p:strVal val="#ppt_x"/>
                                              </p:val>
                                            </p:tav>
                                          </p:tavLst>
                                        </p:anim>
                                        <p:anim calcmode="lin" valueType="num" p14:bounceEnd="75000">
                                          <p:cBhvr additive="base">
                                            <p:cTn id="169" dur="2000" fill="hold"/>
                                            <p:tgtEl>
                                              <p:spTgt spid="50"/>
                                            </p:tgtEl>
                                            <p:attrNameLst>
                                              <p:attrName>ppt_y</p:attrName>
                                            </p:attrNameLst>
                                          </p:cBhvr>
                                          <p:tavLst>
                                            <p:tav tm="0">
                                              <p:val>
                                                <p:strVal val="1+#ppt_h/2"/>
                                              </p:val>
                                            </p:tav>
                                            <p:tav tm="100000">
                                              <p:val>
                                                <p:strVal val="#ppt_y"/>
                                              </p:val>
                                            </p:tav>
                                          </p:tavLst>
                                        </p:anim>
                                      </p:childTnLst>
                                    </p:cTn>
                                  </p:par>
                                  <p:par>
                                    <p:cTn id="170" presetID="2" presetClass="entr" presetSubtype="8" fill="hold" nodeType="withEffect" p14:presetBounceEnd="50000">
                                      <p:stCondLst>
                                        <p:cond delay="4000"/>
                                      </p:stCondLst>
                                      <p:childTnLst>
                                        <p:set>
                                          <p:cBhvr>
                                            <p:cTn id="171" dur="1" fill="hold">
                                              <p:stCondLst>
                                                <p:cond delay="0"/>
                                              </p:stCondLst>
                                            </p:cTn>
                                            <p:tgtEl>
                                              <p:spTgt spid="30"/>
                                            </p:tgtEl>
                                            <p:attrNameLst>
                                              <p:attrName>style.visibility</p:attrName>
                                            </p:attrNameLst>
                                          </p:cBhvr>
                                          <p:to>
                                            <p:strVal val="visible"/>
                                          </p:to>
                                        </p:set>
                                        <p:anim calcmode="lin" valueType="num" p14:bounceEnd="50000">
                                          <p:cBhvr additive="base">
                                            <p:cTn id="172" dur="2000" fill="hold"/>
                                            <p:tgtEl>
                                              <p:spTgt spid="30"/>
                                            </p:tgtEl>
                                            <p:attrNameLst>
                                              <p:attrName>ppt_x</p:attrName>
                                            </p:attrNameLst>
                                          </p:cBhvr>
                                          <p:tavLst>
                                            <p:tav tm="0">
                                              <p:val>
                                                <p:strVal val="0-#ppt_w/2"/>
                                              </p:val>
                                            </p:tav>
                                            <p:tav tm="100000">
                                              <p:val>
                                                <p:strVal val="#ppt_x"/>
                                              </p:val>
                                            </p:tav>
                                          </p:tavLst>
                                        </p:anim>
                                        <p:anim calcmode="lin" valueType="num" p14:bounceEnd="50000">
                                          <p:cBhvr additive="base">
                                            <p:cTn id="173" dur="2000" fill="hold"/>
                                            <p:tgtEl>
                                              <p:spTgt spid="30"/>
                                            </p:tgtEl>
                                            <p:attrNameLst>
                                              <p:attrName>ppt_y</p:attrName>
                                            </p:attrNameLst>
                                          </p:cBhvr>
                                          <p:tavLst>
                                            <p:tav tm="0">
                                              <p:val>
                                                <p:strVal val="#ppt_y"/>
                                              </p:val>
                                            </p:tav>
                                            <p:tav tm="100000">
                                              <p:val>
                                                <p:strVal val="#ppt_y"/>
                                              </p:val>
                                            </p:tav>
                                          </p:tavLst>
                                        </p:anim>
                                      </p:childTnLst>
                                    </p:cTn>
                                  </p:par>
                                  <p:par>
                                    <p:cTn id="174" presetID="2" presetClass="entr" presetSubtype="8" fill="hold" nodeType="withEffect" p14:presetBounceEnd="50000">
                                      <p:stCondLst>
                                        <p:cond delay="4000"/>
                                      </p:stCondLst>
                                      <p:childTnLst>
                                        <p:set>
                                          <p:cBhvr>
                                            <p:cTn id="175" dur="1" fill="hold">
                                              <p:stCondLst>
                                                <p:cond delay="0"/>
                                              </p:stCondLst>
                                            </p:cTn>
                                            <p:tgtEl>
                                              <p:spTgt spid="33"/>
                                            </p:tgtEl>
                                            <p:attrNameLst>
                                              <p:attrName>style.visibility</p:attrName>
                                            </p:attrNameLst>
                                          </p:cBhvr>
                                          <p:to>
                                            <p:strVal val="visible"/>
                                          </p:to>
                                        </p:set>
                                        <p:anim calcmode="lin" valueType="num" p14:bounceEnd="50000">
                                          <p:cBhvr additive="base">
                                            <p:cTn id="176" dur="2000" fill="hold"/>
                                            <p:tgtEl>
                                              <p:spTgt spid="33"/>
                                            </p:tgtEl>
                                            <p:attrNameLst>
                                              <p:attrName>ppt_x</p:attrName>
                                            </p:attrNameLst>
                                          </p:cBhvr>
                                          <p:tavLst>
                                            <p:tav tm="0">
                                              <p:val>
                                                <p:strVal val="0-#ppt_w/2"/>
                                              </p:val>
                                            </p:tav>
                                            <p:tav tm="100000">
                                              <p:val>
                                                <p:strVal val="#ppt_x"/>
                                              </p:val>
                                            </p:tav>
                                          </p:tavLst>
                                        </p:anim>
                                        <p:anim calcmode="lin" valueType="num" p14:bounceEnd="50000">
                                          <p:cBhvr additive="base">
                                            <p:cTn id="177" dur="2000" fill="hold"/>
                                            <p:tgtEl>
                                              <p:spTgt spid="33"/>
                                            </p:tgtEl>
                                            <p:attrNameLst>
                                              <p:attrName>ppt_y</p:attrName>
                                            </p:attrNameLst>
                                          </p:cBhvr>
                                          <p:tavLst>
                                            <p:tav tm="0">
                                              <p:val>
                                                <p:strVal val="#ppt_y"/>
                                              </p:val>
                                            </p:tav>
                                            <p:tav tm="100000">
                                              <p:val>
                                                <p:strVal val="#ppt_y"/>
                                              </p:val>
                                            </p:tav>
                                          </p:tavLst>
                                        </p:anim>
                                      </p:childTnLst>
                                    </p:cTn>
                                  </p:par>
                                  <p:par>
                                    <p:cTn id="178" presetID="22" presetClass="entr" presetSubtype="4" fill="hold" nodeType="withEffect">
                                      <p:stCondLst>
                                        <p:cond delay="4700"/>
                                      </p:stCondLst>
                                      <p:childTnLst>
                                        <p:set>
                                          <p:cBhvr>
                                            <p:cTn id="179" dur="1" fill="hold">
                                              <p:stCondLst>
                                                <p:cond delay="0"/>
                                              </p:stCondLst>
                                            </p:cTn>
                                            <p:tgtEl>
                                              <p:spTgt spid="41"/>
                                            </p:tgtEl>
                                            <p:attrNameLst>
                                              <p:attrName>style.visibility</p:attrName>
                                            </p:attrNameLst>
                                          </p:cBhvr>
                                          <p:to>
                                            <p:strVal val="visible"/>
                                          </p:to>
                                        </p:set>
                                        <p:animEffect transition="in" filter="wipe(down)">
                                          <p:cBhvr>
                                            <p:cTn id="180" dur="2000"/>
                                            <p:tgtEl>
                                              <p:spTgt spid="41"/>
                                            </p:tgtEl>
                                          </p:cBhvr>
                                        </p:animEffect>
                                      </p:childTnLst>
                                    </p:cTn>
                                  </p:par>
                                  <p:par>
                                    <p:cTn id="181" presetID="2" presetClass="entr" presetSubtype="8" fill="hold" nodeType="withEffect" p14:presetBounceEnd="50000">
                                      <p:stCondLst>
                                        <p:cond delay="4000"/>
                                      </p:stCondLst>
                                      <p:childTnLst>
                                        <p:set>
                                          <p:cBhvr>
                                            <p:cTn id="182" dur="1" fill="hold">
                                              <p:stCondLst>
                                                <p:cond delay="0"/>
                                              </p:stCondLst>
                                            </p:cTn>
                                            <p:tgtEl>
                                              <p:spTgt spid="45"/>
                                            </p:tgtEl>
                                            <p:attrNameLst>
                                              <p:attrName>style.visibility</p:attrName>
                                            </p:attrNameLst>
                                          </p:cBhvr>
                                          <p:to>
                                            <p:strVal val="visible"/>
                                          </p:to>
                                        </p:set>
                                        <p:anim calcmode="lin" valueType="num" p14:bounceEnd="50000">
                                          <p:cBhvr additive="base">
                                            <p:cTn id="183" dur="2000" fill="hold"/>
                                            <p:tgtEl>
                                              <p:spTgt spid="45"/>
                                            </p:tgtEl>
                                            <p:attrNameLst>
                                              <p:attrName>ppt_x</p:attrName>
                                            </p:attrNameLst>
                                          </p:cBhvr>
                                          <p:tavLst>
                                            <p:tav tm="0">
                                              <p:val>
                                                <p:strVal val="0-#ppt_w/2"/>
                                              </p:val>
                                            </p:tav>
                                            <p:tav tm="100000">
                                              <p:val>
                                                <p:strVal val="#ppt_x"/>
                                              </p:val>
                                            </p:tav>
                                          </p:tavLst>
                                        </p:anim>
                                        <p:anim calcmode="lin" valueType="num" p14:bounceEnd="50000">
                                          <p:cBhvr additive="base">
                                            <p:cTn id="184" dur="200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 fill="hold"/>
                                            <p:tgtEl>
                                              <p:spTgt spid="7"/>
                                            </p:tgtEl>
                                            <p:attrNameLst>
                                              <p:attrName>ppt_x</p:attrName>
                                            </p:attrNameLst>
                                          </p:cBhvr>
                                          <p:tavLst>
                                            <p:tav tm="0">
                                              <p:val>
                                                <p:strVal val="1+#ppt_w/2"/>
                                              </p:val>
                                            </p:tav>
                                            <p:tav tm="100000">
                                              <p:val>
                                                <p:strVal val="#ppt_x"/>
                                              </p:val>
                                            </p:tav>
                                          </p:tavLst>
                                        </p:anim>
                                        <p:anim calcmode="lin" valueType="num">
                                          <p:cBhvr additive="base">
                                            <p:cTn id="8" dur="2000" fill="hold"/>
                                            <p:tgtEl>
                                              <p:spTgt spid="7"/>
                                            </p:tgtEl>
                                            <p:attrNameLst>
                                              <p:attrName>ppt_y</p:attrName>
                                            </p:attrNameLst>
                                          </p:cBhvr>
                                          <p:tavLst>
                                            <p:tav tm="0">
                                              <p:val>
                                                <p:strVal val="#ppt_y"/>
                                              </p:val>
                                            </p:tav>
                                            <p:tav tm="100000">
                                              <p:val>
                                                <p:strVal val="#ppt_y"/>
                                              </p:val>
                                            </p:tav>
                                          </p:tavLst>
                                        </p:anim>
                                      </p:childTnLst>
                                    </p:cTn>
                                  </p:par>
                                  <p:par>
                                    <p:cTn id="9" presetID="26" presetClass="entr" presetSubtype="0" fill="hold" grpId="0" nodeType="withEffect">
                                      <p:stCondLst>
                                        <p:cond delay="200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580">
                                              <p:stCondLst>
                                                <p:cond delay="0"/>
                                              </p:stCondLst>
                                            </p:cTn>
                                            <p:tgtEl>
                                              <p:spTgt spid="8"/>
                                            </p:tgtEl>
                                          </p:cBhvr>
                                        </p:animEffect>
                                        <p:anim calcmode="lin" valueType="num">
                                          <p:cBhvr>
                                            <p:cTn id="1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7" dur="26">
                                              <p:stCondLst>
                                                <p:cond delay="650"/>
                                              </p:stCondLst>
                                            </p:cTn>
                                            <p:tgtEl>
                                              <p:spTgt spid="8"/>
                                            </p:tgtEl>
                                          </p:cBhvr>
                                          <p:to x="100000" y="60000"/>
                                        </p:animScale>
                                        <p:animScale>
                                          <p:cBhvr>
                                            <p:cTn id="18" dur="166" decel="50000">
                                              <p:stCondLst>
                                                <p:cond delay="676"/>
                                              </p:stCondLst>
                                            </p:cTn>
                                            <p:tgtEl>
                                              <p:spTgt spid="8"/>
                                            </p:tgtEl>
                                          </p:cBhvr>
                                          <p:to x="100000" y="100000"/>
                                        </p:animScale>
                                        <p:animScale>
                                          <p:cBhvr>
                                            <p:cTn id="19" dur="26">
                                              <p:stCondLst>
                                                <p:cond delay="1312"/>
                                              </p:stCondLst>
                                            </p:cTn>
                                            <p:tgtEl>
                                              <p:spTgt spid="8"/>
                                            </p:tgtEl>
                                          </p:cBhvr>
                                          <p:to x="100000" y="80000"/>
                                        </p:animScale>
                                        <p:animScale>
                                          <p:cBhvr>
                                            <p:cTn id="20" dur="166" decel="50000">
                                              <p:stCondLst>
                                                <p:cond delay="1338"/>
                                              </p:stCondLst>
                                            </p:cTn>
                                            <p:tgtEl>
                                              <p:spTgt spid="8"/>
                                            </p:tgtEl>
                                          </p:cBhvr>
                                          <p:to x="100000" y="100000"/>
                                        </p:animScale>
                                        <p:animScale>
                                          <p:cBhvr>
                                            <p:cTn id="21" dur="26">
                                              <p:stCondLst>
                                                <p:cond delay="1642"/>
                                              </p:stCondLst>
                                            </p:cTn>
                                            <p:tgtEl>
                                              <p:spTgt spid="8"/>
                                            </p:tgtEl>
                                          </p:cBhvr>
                                          <p:to x="100000" y="90000"/>
                                        </p:animScale>
                                        <p:animScale>
                                          <p:cBhvr>
                                            <p:cTn id="22" dur="166" decel="50000">
                                              <p:stCondLst>
                                                <p:cond delay="1668"/>
                                              </p:stCondLst>
                                            </p:cTn>
                                            <p:tgtEl>
                                              <p:spTgt spid="8"/>
                                            </p:tgtEl>
                                          </p:cBhvr>
                                          <p:to x="100000" y="100000"/>
                                        </p:animScale>
                                        <p:animScale>
                                          <p:cBhvr>
                                            <p:cTn id="23" dur="26">
                                              <p:stCondLst>
                                                <p:cond delay="1808"/>
                                              </p:stCondLst>
                                            </p:cTn>
                                            <p:tgtEl>
                                              <p:spTgt spid="8"/>
                                            </p:tgtEl>
                                          </p:cBhvr>
                                          <p:to x="100000" y="95000"/>
                                        </p:animScale>
                                        <p:animScale>
                                          <p:cBhvr>
                                            <p:cTn id="24" dur="166" decel="50000">
                                              <p:stCondLst>
                                                <p:cond delay="1834"/>
                                              </p:stCondLst>
                                            </p:cTn>
                                            <p:tgtEl>
                                              <p:spTgt spid="8"/>
                                            </p:tgtEl>
                                          </p:cBhvr>
                                          <p:to x="100000" y="100000"/>
                                        </p:animScale>
                                      </p:childTnLst>
                                    </p:cTn>
                                  </p:par>
                                  <p:par>
                                    <p:cTn id="25" presetID="26" presetClass="entr" presetSubtype="0" fill="hold" nodeType="withEffect">
                                      <p:stCondLst>
                                        <p:cond delay="2100"/>
                                      </p:stCondLst>
                                      <p:childTnLst>
                                        <p:set>
                                          <p:cBhvr>
                                            <p:cTn id="26" dur="1" fill="hold">
                                              <p:stCondLst>
                                                <p:cond delay="0"/>
                                              </p:stCondLst>
                                            </p:cTn>
                                            <p:tgtEl>
                                              <p:spTgt spid="62"/>
                                            </p:tgtEl>
                                            <p:attrNameLst>
                                              <p:attrName>style.visibility</p:attrName>
                                            </p:attrNameLst>
                                          </p:cBhvr>
                                          <p:to>
                                            <p:strVal val="visible"/>
                                          </p:to>
                                        </p:set>
                                        <p:animEffect transition="in" filter="wipe(down)">
                                          <p:cBhvr>
                                            <p:cTn id="27" dur="580">
                                              <p:stCondLst>
                                                <p:cond delay="0"/>
                                              </p:stCondLst>
                                            </p:cTn>
                                            <p:tgtEl>
                                              <p:spTgt spid="62"/>
                                            </p:tgtEl>
                                          </p:cBhvr>
                                        </p:animEffect>
                                        <p:anim calcmode="lin" valueType="num">
                                          <p:cBhvr>
                                            <p:cTn id="28" dur="1822" tmFilter="0,0; 0.14,0.36; 0.43,0.73; 0.71,0.91; 1.0,1.0">
                                              <p:stCondLst>
                                                <p:cond delay="0"/>
                                              </p:stCondLst>
                                            </p:cTn>
                                            <p:tgtEl>
                                              <p:spTgt spid="62"/>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62"/>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62"/>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62"/>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62"/>
                                            </p:tgtEl>
                                            <p:attrNameLst>
                                              <p:attrName>ppt_y</p:attrName>
                                            </p:attrNameLst>
                                          </p:cBhvr>
                                          <p:tavLst>
                                            <p:tav tm="0" fmla="#ppt_y-sin(pi*$)/81">
                                              <p:val>
                                                <p:fltVal val="0"/>
                                              </p:val>
                                            </p:tav>
                                            <p:tav tm="100000">
                                              <p:val>
                                                <p:fltVal val="1"/>
                                              </p:val>
                                            </p:tav>
                                          </p:tavLst>
                                        </p:anim>
                                        <p:animScale>
                                          <p:cBhvr>
                                            <p:cTn id="33" dur="26">
                                              <p:stCondLst>
                                                <p:cond delay="650"/>
                                              </p:stCondLst>
                                            </p:cTn>
                                            <p:tgtEl>
                                              <p:spTgt spid="62"/>
                                            </p:tgtEl>
                                          </p:cBhvr>
                                          <p:to x="100000" y="60000"/>
                                        </p:animScale>
                                        <p:animScale>
                                          <p:cBhvr>
                                            <p:cTn id="34" dur="166" decel="50000">
                                              <p:stCondLst>
                                                <p:cond delay="676"/>
                                              </p:stCondLst>
                                            </p:cTn>
                                            <p:tgtEl>
                                              <p:spTgt spid="62"/>
                                            </p:tgtEl>
                                          </p:cBhvr>
                                          <p:to x="100000" y="100000"/>
                                        </p:animScale>
                                        <p:animScale>
                                          <p:cBhvr>
                                            <p:cTn id="35" dur="26">
                                              <p:stCondLst>
                                                <p:cond delay="1312"/>
                                              </p:stCondLst>
                                            </p:cTn>
                                            <p:tgtEl>
                                              <p:spTgt spid="62"/>
                                            </p:tgtEl>
                                          </p:cBhvr>
                                          <p:to x="100000" y="80000"/>
                                        </p:animScale>
                                        <p:animScale>
                                          <p:cBhvr>
                                            <p:cTn id="36" dur="166" decel="50000">
                                              <p:stCondLst>
                                                <p:cond delay="1338"/>
                                              </p:stCondLst>
                                            </p:cTn>
                                            <p:tgtEl>
                                              <p:spTgt spid="62"/>
                                            </p:tgtEl>
                                          </p:cBhvr>
                                          <p:to x="100000" y="100000"/>
                                        </p:animScale>
                                        <p:animScale>
                                          <p:cBhvr>
                                            <p:cTn id="37" dur="26">
                                              <p:stCondLst>
                                                <p:cond delay="1642"/>
                                              </p:stCondLst>
                                            </p:cTn>
                                            <p:tgtEl>
                                              <p:spTgt spid="62"/>
                                            </p:tgtEl>
                                          </p:cBhvr>
                                          <p:to x="100000" y="90000"/>
                                        </p:animScale>
                                        <p:animScale>
                                          <p:cBhvr>
                                            <p:cTn id="38" dur="166" decel="50000">
                                              <p:stCondLst>
                                                <p:cond delay="1668"/>
                                              </p:stCondLst>
                                            </p:cTn>
                                            <p:tgtEl>
                                              <p:spTgt spid="62"/>
                                            </p:tgtEl>
                                          </p:cBhvr>
                                          <p:to x="100000" y="100000"/>
                                        </p:animScale>
                                        <p:animScale>
                                          <p:cBhvr>
                                            <p:cTn id="39" dur="26">
                                              <p:stCondLst>
                                                <p:cond delay="1808"/>
                                              </p:stCondLst>
                                            </p:cTn>
                                            <p:tgtEl>
                                              <p:spTgt spid="62"/>
                                            </p:tgtEl>
                                          </p:cBhvr>
                                          <p:to x="100000" y="95000"/>
                                        </p:animScale>
                                        <p:animScale>
                                          <p:cBhvr>
                                            <p:cTn id="40" dur="166" decel="50000">
                                              <p:stCondLst>
                                                <p:cond delay="1834"/>
                                              </p:stCondLst>
                                            </p:cTn>
                                            <p:tgtEl>
                                              <p:spTgt spid="62"/>
                                            </p:tgtEl>
                                          </p:cBhvr>
                                          <p:to x="100000" y="100000"/>
                                        </p:animScale>
                                      </p:childTnLst>
                                    </p:cTn>
                                  </p:par>
                                  <p:par>
                                    <p:cTn id="41" presetID="26" presetClass="entr" presetSubtype="0" fill="hold" nodeType="withEffect">
                                      <p:stCondLst>
                                        <p:cond delay="2200"/>
                                      </p:stCondLst>
                                      <p:childTnLst>
                                        <p:set>
                                          <p:cBhvr>
                                            <p:cTn id="42" dur="1" fill="hold">
                                              <p:stCondLst>
                                                <p:cond delay="0"/>
                                              </p:stCondLst>
                                            </p:cTn>
                                            <p:tgtEl>
                                              <p:spTgt spid="63"/>
                                            </p:tgtEl>
                                            <p:attrNameLst>
                                              <p:attrName>style.visibility</p:attrName>
                                            </p:attrNameLst>
                                          </p:cBhvr>
                                          <p:to>
                                            <p:strVal val="visible"/>
                                          </p:to>
                                        </p:set>
                                        <p:animEffect transition="in" filter="wipe(down)">
                                          <p:cBhvr>
                                            <p:cTn id="43" dur="580">
                                              <p:stCondLst>
                                                <p:cond delay="0"/>
                                              </p:stCondLst>
                                            </p:cTn>
                                            <p:tgtEl>
                                              <p:spTgt spid="63"/>
                                            </p:tgtEl>
                                          </p:cBhvr>
                                        </p:animEffect>
                                        <p:anim calcmode="lin" valueType="num">
                                          <p:cBhvr>
                                            <p:cTn id="44" dur="1822" tmFilter="0,0; 0.14,0.36; 0.43,0.73; 0.71,0.91; 1.0,1.0">
                                              <p:stCondLst>
                                                <p:cond delay="0"/>
                                              </p:stCondLst>
                                            </p:cTn>
                                            <p:tgtEl>
                                              <p:spTgt spid="63"/>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63"/>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63"/>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63"/>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63"/>
                                            </p:tgtEl>
                                            <p:attrNameLst>
                                              <p:attrName>ppt_y</p:attrName>
                                            </p:attrNameLst>
                                          </p:cBhvr>
                                          <p:tavLst>
                                            <p:tav tm="0" fmla="#ppt_y-sin(pi*$)/81">
                                              <p:val>
                                                <p:fltVal val="0"/>
                                              </p:val>
                                            </p:tav>
                                            <p:tav tm="100000">
                                              <p:val>
                                                <p:fltVal val="1"/>
                                              </p:val>
                                            </p:tav>
                                          </p:tavLst>
                                        </p:anim>
                                        <p:animScale>
                                          <p:cBhvr>
                                            <p:cTn id="49" dur="26">
                                              <p:stCondLst>
                                                <p:cond delay="650"/>
                                              </p:stCondLst>
                                            </p:cTn>
                                            <p:tgtEl>
                                              <p:spTgt spid="63"/>
                                            </p:tgtEl>
                                          </p:cBhvr>
                                          <p:to x="100000" y="60000"/>
                                        </p:animScale>
                                        <p:animScale>
                                          <p:cBhvr>
                                            <p:cTn id="50" dur="166" decel="50000">
                                              <p:stCondLst>
                                                <p:cond delay="676"/>
                                              </p:stCondLst>
                                            </p:cTn>
                                            <p:tgtEl>
                                              <p:spTgt spid="63"/>
                                            </p:tgtEl>
                                          </p:cBhvr>
                                          <p:to x="100000" y="100000"/>
                                        </p:animScale>
                                        <p:animScale>
                                          <p:cBhvr>
                                            <p:cTn id="51" dur="26">
                                              <p:stCondLst>
                                                <p:cond delay="1312"/>
                                              </p:stCondLst>
                                            </p:cTn>
                                            <p:tgtEl>
                                              <p:spTgt spid="63"/>
                                            </p:tgtEl>
                                          </p:cBhvr>
                                          <p:to x="100000" y="80000"/>
                                        </p:animScale>
                                        <p:animScale>
                                          <p:cBhvr>
                                            <p:cTn id="52" dur="166" decel="50000">
                                              <p:stCondLst>
                                                <p:cond delay="1338"/>
                                              </p:stCondLst>
                                            </p:cTn>
                                            <p:tgtEl>
                                              <p:spTgt spid="63"/>
                                            </p:tgtEl>
                                          </p:cBhvr>
                                          <p:to x="100000" y="100000"/>
                                        </p:animScale>
                                        <p:animScale>
                                          <p:cBhvr>
                                            <p:cTn id="53" dur="26">
                                              <p:stCondLst>
                                                <p:cond delay="1642"/>
                                              </p:stCondLst>
                                            </p:cTn>
                                            <p:tgtEl>
                                              <p:spTgt spid="63"/>
                                            </p:tgtEl>
                                          </p:cBhvr>
                                          <p:to x="100000" y="90000"/>
                                        </p:animScale>
                                        <p:animScale>
                                          <p:cBhvr>
                                            <p:cTn id="54" dur="166" decel="50000">
                                              <p:stCondLst>
                                                <p:cond delay="1668"/>
                                              </p:stCondLst>
                                            </p:cTn>
                                            <p:tgtEl>
                                              <p:spTgt spid="63"/>
                                            </p:tgtEl>
                                          </p:cBhvr>
                                          <p:to x="100000" y="100000"/>
                                        </p:animScale>
                                        <p:animScale>
                                          <p:cBhvr>
                                            <p:cTn id="55" dur="26">
                                              <p:stCondLst>
                                                <p:cond delay="1808"/>
                                              </p:stCondLst>
                                            </p:cTn>
                                            <p:tgtEl>
                                              <p:spTgt spid="63"/>
                                            </p:tgtEl>
                                          </p:cBhvr>
                                          <p:to x="100000" y="95000"/>
                                        </p:animScale>
                                        <p:animScale>
                                          <p:cBhvr>
                                            <p:cTn id="56" dur="166" decel="50000">
                                              <p:stCondLst>
                                                <p:cond delay="1834"/>
                                              </p:stCondLst>
                                            </p:cTn>
                                            <p:tgtEl>
                                              <p:spTgt spid="63"/>
                                            </p:tgtEl>
                                          </p:cBhvr>
                                          <p:to x="100000" y="100000"/>
                                        </p:animScale>
                                      </p:childTnLst>
                                    </p:cTn>
                                  </p:par>
                                  <p:par>
                                    <p:cTn id="57" presetID="26" presetClass="entr" presetSubtype="0" fill="hold" nodeType="withEffect">
                                      <p:stCondLst>
                                        <p:cond delay="2300"/>
                                      </p:stCondLst>
                                      <p:childTnLst>
                                        <p:set>
                                          <p:cBhvr>
                                            <p:cTn id="58" dur="1" fill="hold">
                                              <p:stCondLst>
                                                <p:cond delay="0"/>
                                              </p:stCondLst>
                                            </p:cTn>
                                            <p:tgtEl>
                                              <p:spTgt spid="67"/>
                                            </p:tgtEl>
                                            <p:attrNameLst>
                                              <p:attrName>style.visibility</p:attrName>
                                            </p:attrNameLst>
                                          </p:cBhvr>
                                          <p:to>
                                            <p:strVal val="visible"/>
                                          </p:to>
                                        </p:set>
                                        <p:animEffect transition="in" filter="wipe(down)">
                                          <p:cBhvr>
                                            <p:cTn id="59" dur="580">
                                              <p:stCondLst>
                                                <p:cond delay="0"/>
                                              </p:stCondLst>
                                            </p:cTn>
                                            <p:tgtEl>
                                              <p:spTgt spid="67"/>
                                            </p:tgtEl>
                                          </p:cBhvr>
                                        </p:animEffect>
                                        <p:anim calcmode="lin" valueType="num">
                                          <p:cBhvr>
                                            <p:cTn id="60" dur="1822" tmFilter="0,0; 0.14,0.36; 0.43,0.73; 0.71,0.91; 1.0,1.0">
                                              <p:stCondLst>
                                                <p:cond delay="0"/>
                                              </p:stCondLst>
                                            </p:cTn>
                                            <p:tgtEl>
                                              <p:spTgt spid="67"/>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67"/>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67"/>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67"/>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67"/>
                                            </p:tgtEl>
                                            <p:attrNameLst>
                                              <p:attrName>ppt_y</p:attrName>
                                            </p:attrNameLst>
                                          </p:cBhvr>
                                          <p:tavLst>
                                            <p:tav tm="0" fmla="#ppt_y-sin(pi*$)/81">
                                              <p:val>
                                                <p:fltVal val="0"/>
                                              </p:val>
                                            </p:tav>
                                            <p:tav tm="100000">
                                              <p:val>
                                                <p:fltVal val="1"/>
                                              </p:val>
                                            </p:tav>
                                          </p:tavLst>
                                        </p:anim>
                                        <p:animScale>
                                          <p:cBhvr>
                                            <p:cTn id="65" dur="26">
                                              <p:stCondLst>
                                                <p:cond delay="650"/>
                                              </p:stCondLst>
                                            </p:cTn>
                                            <p:tgtEl>
                                              <p:spTgt spid="67"/>
                                            </p:tgtEl>
                                          </p:cBhvr>
                                          <p:to x="100000" y="60000"/>
                                        </p:animScale>
                                        <p:animScale>
                                          <p:cBhvr>
                                            <p:cTn id="66" dur="166" decel="50000">
                                              <p:stCondLst>
                                                <p:cond delay="676"/>
                                              </p:stCondLst>
                                            </p:cTn>
                                            <p:tgtEl>
                                              <p:spTgt spid="67"/>
                                            </p:tgtEl>
                                          </p:cBhvr>
                                          <p:to x="100000" y="100000"/>
                                        </p:animScale>
                                        <p:animScale>
                                          <p:cBhvr>
                                            <p:cTn id="67" dur="26">
                                              <p:stCondLst>
                                                <p:cond delay="1312"/>
                                              </p:stCondLst>
                                            </p:cTn>
                                            <p:tgtEl>
                                              <p:spTgt spid="67"/>
                                            </p:tgtEl>
                                          </p:cBhvr>
                                          <p:to x="100000" y="80000"/>
                                        </p:animScale>
                                        <p:animScale>
                                          <p:cBhvr>
                                            <p:cTn id="68" dur="166" decel="50000">
                                              <p:stCondLst>
                                                <p:cond delay="1338"/>
                                              </p:stCondLst>
                                            </p:cTn>
                                            <p:tgtEl>
                                              <p:spTgt spid="67"/>
                                            </p:tgtEl>
                                          </p:cBhvr>
                                          <p:to x="100000" y="100000"/>
                                        </p:animScale>
                                        <p:animScale>
                                          <p:cBhvr>
                                            <p:cTn id="69" dur="26">
                                              <p:stCondLst>
                                                <p:cond delay="1642"/>
                                              </p:stCondLst>
                                            </p:cTn>
                                            <p:tgtEl>
                                              <p:spTgt spid="67"/>
                                            </p:tgtEl>
                                          </p:cBhvr>
                                          <p:to x="100000" y="90000"/>
                                        </p:animScale>
                                        <p:animScale>
                                          <p:cBhvr>
                                            <p:cTn id="70" dur="166" decel="50000">
                                              <p:stCondLst>
                                                <p:cond delay="1668"/>
                                              </p:stCondLst>
                                            </p:cTn>
                                            <p:tgtEl>
                                              <p:spTgt spid="67"/>
                                            </p:tgtEl>
                                          </p:cBhvr>
                                          <p:to x="100000" y="100000"/>
                                        </p:animScale>
                                        <p:animScale>
                                          <p:cBhvr>
                                            <p:cTn id="71" dur="26">
                                              <p:stCondLst>
                                                <p:cond delay="1808"/>
                                              </p:stCondLst>
                                            </p:cTn>
                                            <p:tgtEl>
                                              <p:spTgt spid="67"/>
                                            </p:tgtEl>
                                          </p:cBhvr>
                                          <p:to x="100000" y="95000"/>
                                        </p:animScale>
                                        <p:animScale>
                                          <p:cBhvr>
                                            <p:cTn id="72" dur="166" decel="50000">
                                              <p:stCondLst>
                                                <p:cond delay="1834"/>
                                              </p:stCondLst>
                                            </p:cTn>
                                            <p:tgtEl>
                                              <p:spTgt spid="67"/>
                                            </p:tgtEl>
                                          </p:cBhvr>
                                          <p:to x="100000" y="100000"/>
                                        </p:animScale>
                                      </p:childTnLst>
                                    </p:cTn>
                                  </p:par>
                                  <p:par>
                                    <p:cTn id="73" presetID="26" presetClass="entr" presetSubtype="0" fill="hold" nodeType="withEffect">
                                      <p:stCondLst>
                                        <p:cond delay="2400"/>
                                      </p:stCondLst>
                                      <p:childTnLst>
                                        <p:set>
                                          <p:cBhvr>
                                            <p:cTn id="74" dur="1" fill="hold">
                                              <p:stCondLst>
                                                <p:cond delay="0"/>
                                              </p:stCondLst>
                                            </p:cTn>
                                            <p:tgtEl>
                                              <p:spTgt spid="69"/>
                                            </p:tgtEl>
                                            <p:attrNameLst>
                                              <p:attrName>style.visibility</p:attrName>
                                            </p:attrNameLst>
                                          </p:cBhvr>
                                          <p:to>
                                            <p:strVal val="visible"/>
                                          </p:to>
                                        </p:set>
                                        <p:animEffect transition="in" filter="wipe(down)">
                                          <p:cBhvr>
                                            <p:cTn id="75" dur="580">
                                              <p:stCondLst>
                                                <p:cond delay="0"/>
                                              </p:stCondLst>
                                            </p:cTn>
                                            <p:tgtEl>
                                              <p:spTgt spid="69"/>
                                            </p:tgtEl>
                                          </p:cBhvr>
                                        </p:animEffect>
                                        <p:anim calcmode="lin" valueType="num">
                                          <p:cBhvr>
                                            <p:cTn id="76" dur="1822" tmFilter="0,0; 0.14,0.36; 0.43,0.73; 0.71,0.91; 1.0,1.0">
                                              <p:stCondLst>
                                                <p:cond delay="0"/>
                                              </p:stCondLst>
                                            </p:cTn>
                                            <p:tgtEl>
                                              <p:spTgt spid="69"/>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69"/>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69"/>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69"/>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69"/>
                                            </p:tgtEl>
                                            <p:attrNameLst>
                                              <p:attrName>ppt_y</p:attrName>
                                            </p:attrNameLst>
                                          </p:cBhvr>
                                          <p:tavLst>
                                            <p:tav tm="0" fmla="#ppt_y-sin(pi*$)/81">
                                              <p:val>
                                                <p:fltVal val="0"/>
                                              </p:val>
                                            </p:tav>
                                            <p:tav tm="100000">
                                              <p:val>
                                                <p:fltVal val="1"/>
                                              </p:val>
                                            </p:tav>
                                          </p:tavLst>
                                        </p:anim>
                                        <p:animScale>
                                          <p:cBhvr>
                                            <p:cTn id="81" dur="26">
                                              <p:stCondLst>
                                                <p:cond delay="650"/>
                                              </p:stCondLst>
                                            </p:cTn>
                                            <p:tgtEl>
                                              <p:spTgt spid="69"/>
                                            </p:tgtEl>
                                          </p:cBhvr>
                                          <p:to x="100000" y="60000"/>
                                        </p:animScale>
                                        <p:animScale>
                                          <p:cBhvr>
                                            <p:cTn id="82" dur="166" decel="50000">
                                              <p:stCondLst>
                                                <p:cond delay="676"/>
                                              </p:stCondLst>
                                            </p:cTn>
                                            <p:tgtEl>
                                              <p:spTgt spid="69"/>
                                            </p:tgtEl>
                                          </p:cBhvr>
                                          <p:to x="100000" y="100000"/>
                                        </p:animScale>
                                        <p:animScale>
                                          <p:cBhvr>
                                            <p:cTn id="83" dur="26">
                                              <p:stCondLst>
                                                <p:cond delay="1312"/>
                                              </p:stCondLst>
                                            </p:cTn>
                                            <p:tgtEl>
                                              <p:spTgt spid="69"/>
                                            </p:tgtEl>
                                          </p:cBhvr>
                                          <p:to x="100000" y="80000"/>
                                        </p:animScale>
                                        <p:animScale>
                                          <p:cBhvr>
                                            <p:cTn id="84" dur="166" decel="50000">
                                              <p:stCondLst>
                                                <p:cond delay="1338"/>
                                              </p:stCondLst>
                                            </p:cTn>
                                            <p:tgtEl>
                                              <p:spTgt spid="69"/>
                                            </p:tgtEl>
                                          </p:cBhvr>
                                          <p:to x="100000" y="100000"/>
                                        </p:animScale>
                                        <p:animScale>
                                          <p:cBhvr>
                                            <p:cTn id="85" dur="26">
                                              <p:stCondLst>
                                                <p:cond delay="1642"/>
                                              </p:stCondLst>
                                            </p:cTn>
                                            <p:tgtEl>
                                              <p:spTgt spid="69"/>
                                            </p:tgtEl>
                                          </p:cBhvr>
                                          <p:to x="100000" y="90000"/>
                                        </p:animScale>
                                        <p:animScale>
                                          <p:cBhvr>
                                            <p:cTn id="86" dur="166" decel="50000">
                                              <p:stCondLst>
                                                <p:cond delay="1668"/>
                                              </p:stCondLst>
                                            </p:cTn>
                                            <p:tgtEl>
                                              <p:spTgt spid="69"/>
                                            </p:tgtEl>
                                          </p:cBhvr>
                                          <p:to x="100000" y="100000"/>
                                        </p:animScale>
                                        <p:animScale>
                                          <p:cBhvr>
                                            <p:cTn id="87" dur="26">
                                              <p:stCondLst>
                                                <p:cond delay="1808"/>
                                              </p:stCondLst>
                                            </p:cTn>
                                            <p:tgtEl>
                                              <p:spTgt spid="69"/>
                                            </p:tgtEl>
                                          </p:cBhvr>
                                          <p:to x="100000" y="95000"/>
                                        </p:animScale>
                                        <p:animScale>
                                          <p:cBhvr>
                                            <p:cTn id="88" dur="166" decel="50000">
                                              <p:stCondLst>
                                                <p:cond delay="1834"/>
                                              </p:stCondLst>
                                            </p:cTn>
                                            <p:tgtEl>
                                              <p:spTgt spid="69"/>
                                            </p:tgtEl>
                                          </p:cBhvr>
                                          <p:to x="100000" y="100000"/>
                                        </p:animScale>
                                      </p:childTnLst>
                                    </p:cTn>
                                  </p:par>
                                  <p:par>
                                    <p:cTn id="89" presetID="26" presetClass="entr" presetSubtype="0" fill="hold" nodeType="withEffect">
                                      <p:stCondLst>
                                        <p:cond delay="2500"/>
                                      </p:stCondLst>
                                      <p:childTnLst>
                                        <p:set>
                                          <p:cBhvr>
                                            <p:cTn id="90" dur="1" fill="hold">
                                              <p:stCondLst>
                                                <p:cond delay="0"/>
                                              </p:stCondLst>
                                            </p:cTn>
                                            <p:tgtEl>
                                              <p:spTgt spid="70"/>
                                            </p:tgtEl>
                                            <p:attrNameLst>
                                              <p:attrName>style.visibility</p:attrName>
                                            </p:attrNameLst>
                                          </p:cBhvr>
                                          <p:to>
                                            <p:strVal val="visible"/>
                                          </p:to>
                                        </p:set>
                                        <p:animEffect transition="in" filter="wipe(down)">
                                          <p:cBhvr>
                                            <p:cTn id="91" dur="580">
                                              <p:stCondLst>
                                                <p:cond delay="0"/>
                                              </p:stCondLst>
                                            </p:cTn>
                                            <p:tgtEl>
                                              <p:spTgt spid="70"/>
                                            </p:tgtEl>
                                          </p:cBhvr>
                                        </p:animEffect>
                                        <p:anim calcmode="lin" valueType="num">
                                          <p:cBhvr>
                                            <p:cTn id="92" dur="1822" tmFilter="0,0; 0.14,0.36; 0.43,0.73; 0.71,0.91; 1.0,1.0">
                                              <p:stCondLst>
                                                <p:cond delay="0"/>
                                              </p:stCondLst>
                                            </p:cTn>
                                            <p:tgtEl>
                                              <p:spTgt spid="70"/>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70"/>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70"/>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70"/>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70"/>
                                            </p:tgtEl>
                                            <p:attrNameLst>
                                              <p:attrName>ppt_y</p:attrName>
                                            </p:attrNameLst>
                                          </p:cBhvr>
                                          <p:tavLst>
                                            <p:tav tm="0" fmla="#ppt_y-sin(pi*$)/81">
                                              <p:val>
                                                <p:fltVal val="0"/>
                                              </p:val>
                                            </p:tav>
                                            <p:tav tm="100000">
                                              <p:val>
                                                <p:fltVal val="1"/>
                                              </p:val>
                                            </p:tav>
                                          </p:tavLst>
                                        </p:anim>
                                        <p:animScale>
                                          <p:cBhvr>
                                            <p:cTn id="97" dur="26">
                                              <p:stCondLst>
                                                <p:cond delay="650"/>
                                              </p:stCondLst>
                                            </p:cTn>
                                            <p:tgtEl>
                                              <p:spTgt spid="70"/>
                                            </p:tgtEl>
                                          </p:cBhvr>
                                          <p:to x="100000" y="60000"/>
                                        </p:animScale>
                                        <p:animScale>
                                          <p:cBhvr>
                                            <p:cTn id="98" dur="166" decel="50000">
                                              <p:stCondLst>
                                                <p:cond delay="676"/>
                                              </p:stCondLst>
                                            </p:cTn>
                                            <p:tgtEl>
                                              <p:spTgt spid="70"/>
                                            </p:tgtEl>
                                          </p:cBhvr>
                                          <p:to x="100000" y="100000"/>
                                        </p:animScale>
                                        <p:animScale>
                                          <p:cBhvr>
                                            <p:cTn id="99" dur="26">
                                              <p:stCondLst>
                                                <p:cond delay="1312"/>
                                              </p:stCondLst>
                                            </p:cTn>
                                            <p:tgtEl>
                                              <p:spTgt spid="70"/>
                                            </p:tgtEl>
                                          </p:cBhvr>
                                          <p:to x="100000" y="80000"/>
                                        </p:animScale>
                                        <p:animScale>
                                          <p:cBhvr>
                                            <p:cTn id="100" dur="166" decel="50000">
                                              <p:stCondLst>
                                                <p:cond delay="1338"/>
                                              </p:stCondLst>
                                            </p:cTn>
                                            <p:tgtEl>
                                              <p:spTgt spid="70"/>
                                            </p:tgtEl>
                                          </p:cBhvr>
                                          <p:to x="100000" y="100000"/>
                                        </p:animScale>
                                        <p:animScale>
                                          <p:cBhvr>
                                            <p:cTn id="101" dur="26">
                                              <p:stCondLst>
                                                <p:cond delay="1642"/>
                                              </p:stCondLst>
                                            </p:cTn>
                                            <p:tgtEl>
                                              <p:spTgt spid="70"/>
                                            </p:tgtEl>
                                          </p:cBhvr>
                                          <p:to x="100000" y="90000"/>
                                        </p:animScale>
                                        <p:animScale>
                                          <p:cBhvr>
                                            <p:cTn id="102" dur="166" decel="50000">
                                              <p:stCondLst>
                                                <p:cond delay="1668"/>
                                              </p:stCondLst>
                                            </p:cTn>
                                            <p:tgtEl>
                                              <p:spTgt spid="70"/>
                                            </p:tgtEl>
                                          </p:cBhvr>
                                          <p:to x="100000" y="100000"/>
                                        </p:animScale>
                                        <p:animScale>
                                          <p:cBhvr>
                                            <p:cTn id="103" dur="26">
                                              <p:stCondLst>
                                                <p:cond delay="1808"/>
                                              </p:stCondLst>
                                            </p:cTn>
                                            <p:tgtEl>
                                              <p:spTgt spid="70"/>
                                            </p:tgtEl>
                                          </p:cBhvr>
                                          <p:to x="100000" y="95000"/>
                                        </p:animScale>
                                        <p:animScale>
                                          <p:cBhvr>
                                            <p:cTn id="104" dur="166" decel="50000">
                                              <p:stCondLst>
                                                <p:cond delay="1834"/>
                                              </p:stCondLst>
                                            </p:cTn>
                                            <p:tgtEl>
                                              <p:spTgt spid="70"/>
                                            </p:tgtEl>
                                          </p:cBhvr>
                                          <p:to x="100000" y="100000"/>
                                        </p:animScale>
                                      </p:childTnLst>
                                    </p:cTn>
                                  </p:par>
                                  <p:par>
                                    <p:cTn id="105" presetID="26" presetClass="entr" presetSubtype="0" fill="hold" nodeType="withEffect">
                                      <p:stCondLst>
                                        <p:cond delay="2600"/>
                                      </p:stCondLst>
                                      <p:childTnLst>
                                        <p:set>
                                          <p:cBhvr>
                                            <p:cTn id="106" dur="1" fill="hold">
                                              <p:stCondLst>
                                                <p:cond delay="0"/>
                                              </p:stCondLst>
                                            </p:cTn>
                                            <p:tgtEl>
                                              <p:spTgt spid="75"/>
                                            </p:tgtEl>
                                            <p:attrNameLst>
                                              <p:attrName>style.visibility</p:attrName>
                                            </p:attrNameLst>
                                          </p:cBhvr>
                                          <p:to>
                                            <p:strVal val="visible"/>
                                          </p:to>
                                        </p:set>
                                        <p:animEffect transition="in" filter="wipe(down)">
                                          <p:cBhvr>
                                            <p:cTn id="107" dur="580">
                                              <p:stCondLst>
                                                <p:cond delay="0"/>
                                              </p:stCondLst>
                                            </p:cTn>
                                            <p:tgtEl>
                                              <p:spTgt spid="75"/>
                                            </p:tgtEl>
                                          </p:cBhvr>
                                        </p:animEffect>
                                        <p:anim calcmode="lin" valueType="num">
                                          <p:cBhvr>
                                            <p:cTn id="108" dur="1822" tmFilter="0,0; 0.14,0.36; 0.43,0.73; 0.71,0.91; 1.0,1.0">
                                              <p:stCondLst>
                                                <p:cond delay="0"/>
                                              </p:stCondLst>
                                            </p:cTn>
                                            <p:tgtEl>
                                              <p:spTgt spid="75"/>
                                            </p:tgtEl>
                                            <p:attrNameLst>
                                              <p:attrName>ppt_x</p:attrName>
                                            </p:attrNameLst>
                                          </p:cBhvr>
                                          <p:tavLst>
                                            <p:tav tm="0">
                                              <p:val>
                                                <p:strVal val="#ppt_x-0.25"/>
                                              </p:val>
                                            </p:tav>
                                            <p:tav tm="100000">
                                              <p:val>
                                                <p:strVal val="#ppt_x"/>
                                              </p:val>
                                            </p:tav>
                                          </p:tavLst>
                                        </p:anim>
                                        <p:anim calcmode="lin" valueType="num">
                                          <p:cBhvr>
                                            <p:cTn id="109" dur="664" tmFilter="0.0,0.0; 0.25,0.07; 0.50,0.2; 0.75,0.467; 1.0,1.0">
                                              <p:stCondLst>
                                                <p:cond delay="0"/>
                                              </p:stCondLst>
                                            </p:cTn>
                                            <p:tgtEl>
                                              <p:spTgt spid="75"/>
                                            </p:tgtEl>
                                            <p:attrNameLst>
                                              <p:attrName>ppt_y</p:attrName>
                                            </p:attrNameLst>
                                          </p:cBhvr>
                                          <p:tavLst>
                                            <p:tav tm="0" fmla="#ppt_y-sin(pi*$)/3">
                                              <p:val>
                                                <p:fltVal val="0.5"/>
                                              </p:val>
                                            </p:tav>
                                            <p:tav tm="100000">
                                              <p:val>
                                                <p:fltVal val="1"/>
                                              </p:val>
                                            </p:tav>
                                          </p:tavLst>
                                        </p:anim>
                                        <p:anim calcmode="lin" valueType="num">
                                          <p:cBhvr>
                                            <p:cTn id="110" dur="664" tmFilter="0, 0; 0.125,0.2665; 0.25,0.4; 0.375,0.465; 0.5,0.5;  0.625,0.535; 0.75,0.6; 0.875,0.7335; 1,1">
                                              <p:stCondLst>
                                                <p:cond delay="664"/>
                                              </p:stCondLst>
                                            </p:cTn>
                                            <p:tgtEl>
                                              <p:spTgt spid="75"/>
                                            </p:tgtEl>
                                            <p:attrNameLst>
                                              <p:attrName>ppt_y</p:attrName>
                                            </p:attrNameLst>
                                          </p:cBhvr>
                                          <p:tavLst>
                                            <p:tav tm="0" fmla="#ppt_y-sin(pi*$)/9">
                                              <p:val>
                                                <p:fltVal val="0"/>
                                              </p:val>
                                            </p:tav>
                                            <p:tav tm="100000">
                                              <p:val>
                                                <p:fltVal val="1"/>
                                              </p:val>
                                            </p:tav>
                                          </p:tavLst>
                                        </p:anim>
                                        <p:anim calcmode="lin" valueType="num">
                                          <p:cBhvr>
                                            <p:cTn id="111" dur="332" tmFilter="0, 0; 0.125,0.2665; 0.25,0.4; 0.375,0.465; 0.5,0.5;  0.625,0.535; 0.75,0.6; 0.875,0.7335; 1,1">
                                              <p:stCondLst>
                                                <p:cond delay="1324"/>
                                              </p:stCondLst>
                                            </p:cTn>
                                            <p:tgtEl>
                                              <p:spTgt spid="75"/>
                                            </p:tgtEl>
                                            <p:attrNameLst>
                                              <p:attrName>ppt_y</p:attrName>
                                            </p:attrNameLst>
                                          </p:cBhvr>
                                          <p:tavLst>
                                            <p:tav tm="0" fmla="#ppt_y-sin(pi*$)/27">
                                              <p:val>
                                                <p:fltVal val="0"/>
                                              </p:val>
                                            </p:tav>
                                            <p:tav tm="100000">
                                              <p:val>
                                                <p:fltVal val="1"/>
                                              </p:val>
                                            </p:tav>
                                          </p:tavLst>
                                        </p:anim>
                                        <p:anim calcmode="lin" valueType="num">
                                          <p:cBhvr>
                                            <p:cTn id="112" dur="164" tmFilter="0, 0; 0.125,0.2665; 0.25,0.4; 0.375,0.465; 0.5,0.5;  0.625,0.535; 0.75,0.6; 0.875,0.7335; 1,1">
                                              <p:stCondLst>
                                                <p:cond delay="1656"/>
                                              </p:stCondLst>
                                            </p:cTn>
                                            <p:tgtEl>
                                              <p:spTgt spid="75"/>
                                            </p:tgtEl>
                                            <p:attrNameLst>
                                              <p:attrName>ppt_y</p:attrName>
                                            </p:attrNameLst>
                                          </p:cBhvr>
                                          <p:tavLst>
                                            <p:tav tm="0" fmla="#ppt_y-sin(pi*$)/81">
                                              <p:val>
                                                <p:fltVal val="0"/>
                                              </p:val>
                                            </p:tav>
                                            <p:tav tm="100000">
                                              <p:val>
                                                <p:fltVal val="1"/>
                                              </p:val>
                                            </p:tav>
                                          </p:tavLst>
                                        </p:anim>
                                        <p:animScale>
                                          <p:cBhvr>
                                            <p:cTn id="113" dur="26">
                                              <p:stCondLst>
                                                <p:cond delay="650"/>
                                              </p:stCondLst>
                                            </p:cTn>
                                            <p:tgtEl>
                                              <p:spTgt spid="75"/>
                                            </p:tgtEl>
                                          </p:cBhvr>
                                          <p:to x="100000" y="60000"/>
                                        </p:animScale>
                                        <p:animScale>
                                          <p:cBhvr>
                                            <p:cTn id="114" dur="166" decel="50000">
                                              <p:stCondLst>
                                                <p:cond delay="676"/>
                                              </p:stCondLst>
                                            </p:cTn>
                                            <p:tgtEl>
                                              <p:spTgt spid="75"/>
                                            </p:tgtEl>
                                          </p:cBhvr>
                                          <p:to x="100000" y="100000"/>
                                        </p:animScale>
                                        <p:animScale>
                                          <p:cBhvr>
                                            <p:cTn id="115" dur="26">
                                              <p:stCondLst>
                                                <p:cond delay="1312"/>
                                              </p:stCondLst>
                                            </p:cTn>
                                            <p:tgtEl>
                                              <p:spTgt spid="75"/>
                                            </p:tgtEl>
                                          </p:cBhvr>
                                          <p:to x="100000" y="80000"/>
                                        </p:animScale>
                                        <p:animScale>
                                          <p:cBhvr>
                                            <p:cTn id="116" dur="166" decel="50000">
                                              <p:stCondLst>
                                                <p:cond delay="1338"/>
                                              </p:stCondLst>
                                            </p:cTn>
                                            <p:tgtEl>
                                              <p:spTgt spid="75"/>
                                            </p:tgtEl>
                                          </p:cBhvr>
                                          <p:to x="100000" y="100000"/>
                                        </p:animScale>
                                        <p:animScale>
                                          <p:cBhvr>
                                            <p:cTn id="117" dur="26">
                                              <p:stCondLst>
                                                <p:cond delay="1642"/>
                                              </p:stCondLst>
                                            </p:cTn>
                                            <p:tgtEl>
                                              <p:spTgt spid="75"/>
                                            </p:tgtEl>
                                          </p:cBhvr>
                                          <p:to x="100000" y="90000"/>
                                        </p:animScale>
                                        <p:animScale>
                                          <p:cBhvr>
                                            <p:cTn id="118" dur="166" decel="50000">
                                              <p:stCondLst>
                                                <p:cond delay="1668"/>
                                              </p:stCondLst>
                                            </p:cTn>
                                            <p:tgtEl>
                                              <p:spTgt spid="75"/>
                                            </p:tgtEl>
                                          </p:cBhvr>
                                          <p:to x="100000" y="100000"/>
                                        </p:animScale>
                                        <p:animScale>
                                          <p:cBhvr>
                                            <p:cTn id="119" dur="26">
                                              <p:stCondLst>
                                                <p:cond delay="1808"/>
                                              </p:stCondLst>
                                            </p:cTn>
                                            <p:tgtEl>
                                              <p:spTgt spid="75"/>
                                            </p:tgtEl>
                                          </p:cBhvr>
                                          <p:to x="100000" y="95000"/>
                                        </p:animScale>
                                        <p:animScale>
                                          <p:cBhvr>
                                            <p:cTn id="120" dur="166" decel="50000">
                                              <p:stCondLst>
                                                <p:cond delay="1834"/>
                                              </p:stCondLst>
                                            </p:cTn>
                                            <p:tgtEl>
                                              <p:spTgt spid="75"/>
                                            </p:tgtEl>
                                          </p:cBhvr>
                                          <p:to x="100000" y="100000"/>
                                        </p:animScale>
                                      </p:childTnLst>
                                    </p:cTn>
                                  </p:par>
                                  <p:par>
                                    <p:cTn id="121" presetID="26" presetClass="entr" presetSubtype="0" fill="hold" nodeType="withEffect">
                                      <p:stCondLst>
                                        <p:cond delay="2700"/>
                                      </p:stCondLst>
                                      <p:childTnLst>
                                        <p:set>
                                          <p:cBhvr>
                                            <p:cTn id="122" dur="1" fill="hold">
                                              <p:stCondLst>
                                                <p:cond delay="0"/>
                                              </p:stCondLst>
                                            </p:cTn>
                                            <p:tgtEl>
                                              <p:spTgt spid="77"/>
                                            </p:tgtEl>
                                            <p:attrNameLst>
                                              <p:attrName>style.visibility</p:attrName>
                                            </p:attrNameLst>
                                          </p:cBhvr>
                                          <p:to>
                                            <p:strVal val="visible"/>
                                          </p:to>
                                        </p:set>
                                        <p:animEffect transition="in" filter="wipe(down)">
                                          <p:cBhvr>
                                            <p:cTn id="123" dur="580">
                                              <p:stCondLst>
                                                <p:cond delay="0"/>
                                              </p:stCondLst>
                                            </p:cTn>
                                            <p:tgtEl>
                                              <p:spTgt spid="77"/>
                                            </p:tgtEl>
                                          </p:cBhvr>
                                        </p:animEffect>
                                        <p:anim calcmode="lin" valueType="num">
                                          <p:cBhvr>
                                            <p:cTn id="124" dur="1822" tmFilter="0,0; 0.14,0.36; 0.43,0.73; 0.71,0.91; 1.0,1.0">
                                              <p:stCondLst>
                                                <p:cond delay="0"/>
                                              </p:stCondLst>
                                            </p:cTn>
                                            <p:tgtEl>
                                              <p:spTgt spid="77"/>
                                            </p:tgtEl>
                                            <p:attrNameLst>
                                              <p:attrName>ppt_x</p:attrName>
                                            </p:attrNameLst>
                                          </p:cBhvr>
                                          <p:tavLst>
                                            <p:tav tm="0">
                                              <p:val>
                                                <p:strVal val="#ppt_x-0.25"/>
                                              </p:val>
                                            </p:tav>
                                            <p:tav tm="100000">
                                              <p:val>
                                                <p:strVal val="#ppt_x"/>
                                              </p:val>
                                            </p:tav>
                                          </p:tavLst>
                                        </p:anim>
                                        <p:anim calcmode="lin" valueType="num">
                                          <p:cBhvr>
                                            <p:cTn id="125" dur="664" tmFilter="0.0,0.0; 0.25,0.07; 0.50,0.2; 0.75,0.467; 1.0,1.0">
                                              <p:stCondLst>
                                                <p:cond delay="0"/>
                                              </p:stCondLst>
                                            </p:cTn>
                                            <p:tgtEl>
                                              <p:spTgt spid="77"/>
                                            </p:tgtEl>
                                            <p:attrNameLst>
                                              <p:attrName>ppt_y</p:attrName>
                                            </p:attrNameLst>
                                          </p:cBhvr>
                                          <p:tavLst>
                                            <p:tav tm="0" fmla="#ppt_y-sin(pi*$)/3">
                                              <p:val>
                                                <p:fltVal val="0.5"/>
                                              </p:val>
                                            </p:tav>
                                            <p:tav tm="100000">
                                              <p:val>
                                                <p:fltVal val="1"/>
                                              </p:val>
                                            </p:tav>
                                          </p:tavLst>
                                        </p:anim>
                                        <p:anim calcmode="lin" valueType="num">
                                          <p:cBhvr>
                                            <p:cTn id="126" dur="664" tmFilter="0, 0; 0.125,0.2665; 0.25,0.4; 0.375,0.465; 0.5,0.5;  0.625,0.535; 0.75,0.6; 0.875,0.7335; 1,1">
                                              <p:stCondLst>
                                                <p:cond delay="664"/>
                                              </p:stCondLst>
                                            </p:cTn>
                                            <p:tgtEl>
                                              <p:spTgt spid="77"/>
                                            </p:tgtEl>
                                            <p:attrNameLst>
                                              <p:attrName>ppt_y</p:attrName>
                                            </p:attrNameLst>
                                          </p:cBhvr>
                                          <p:tavLst>
                                            <p:tav tm="0" fmla="#ppt_y-sin(pi*$)/9">
                                              <p:val>
                                                <p:fltVal val="0"/>
                                              </p:val>
                                            </p:tav>
                                            <p:tav tm="100000">
                                              <p:val>
                                                <p:fltVal val="1"/>
                                              </p:val>
                                            </p:tav>
                                          </p:tavLst>
                                        </p:anim>
                                        <p:anim calcmode="lin" valueType="num">
                                          <p:cBhvr>
                                            <p:cTn id="127" dur="332" tmFilter="0, 0; 0.125,0.2665; 0.25,0.4; 0.375,0.465; 0.5,0.5;  0.625,0.535; 0.75,0.6; 0.875,0.7335; 1,1">
                                              <p:stCondLst>
                                                <p:cond delay="1324"/>
                                              </p:stCondLst>
                                            </p:cTn>
                                            <p:tgtEl>
                                              <p:spTgt spid="77"/>
                                            </p:tgtEl>
                                            <p:attrNameLst>
                                              <p:attrName>ppt_y</p:attrName>
                                            </p:attrNameLst>
                                          </p:cBhvr>
                                          <p:tavLst>
                                            <p:tav tm="0" fmla="#ppt_y-sin(pi*$)/27">
                                              <p:val>
                                                <p:fltVal val="0"/>
                                              </p:val>
                                            </p:tav>
                                            <p:tav tm="100000">
                                              <p:val>
                                                <p:fltVal val="1"/>
                                              </p:val>
                                            </p:tav>
                                          </p:tavLst>
                                        </p:anim>
                                        <p:anim calcmode="lin" valueType="num">
                                          <p:cBhvr>
                                            <p:cTn id="128" dur="164" tmFilter="0, 0; 0.125,0.2665; 0.25,0.4; 0.375,0.465; 0.5,0.5;  0.625,0.535; 0.75,0.6; 0.875,0.7335; 1,1">
                                              <p:stCondLst>
                                                <p:cond delay="1656"/>
                                              </p:stCondLst>
                                            </p:cTn>
                                            <p:tgtEl>
                                              <p:spTgt spid="77"/>
                                            </p:tgtEl>
                                            <p:attrNameLst>
                                              <p:attrName>ppt_y</p:attrName>
                                            </p:attrNameLst>
                                          </p:cBhvr>
                                          <p:tavLst>
                                            <p:tav tm="0" fmla="#ppt_y-sin(pi*$)/81">
                                              <p:val>
                                                <p:fltVal val="0"/>
                                              </p:val>
                                            </p:tav>
                                            <p:tav tm="100000">
                                              <p:val>
                                                <p:fltVal val="1"/>
                                              </p:val>
                                            </p:tav>
                                          </p:tavLst>
                                        </p:anim>
                                        <p:animScale>
                                          <p:cBhvr>
                                            <p:cTn id="129" dur="26">
                                              <p:stCondLst>
                                                <p:cond delay="650"/>
                                              </p:stCondLst>
                                            </p:cTn>
                                            <p:tgtEl>
                                              <p:spTgt spid="77"/>
                                            </p:tgtEl>
                                          </p:cBhvr>
                                          <p:to x="100000" y="60000"/>
                                        </p:animScale>
                                        <p:animScale>
                                          <p:cBhvr>
                                            <p:cTn id="130" dur="166" decel="50000">
                                              <p:stCondLst>
                                                <p:cond delay="676"/>
                                              </p:stCondLst>
                                            </p:cTn>
                                            <p:tgtEl>
                                              <p:spTgt spid="77"/>
                                            </p:tgtEl>
                                          </p:cBhvr>
                                          <p:to x="100000" y="100000"/>
                                        </p:animScale>
                                        <p:animScale>
                                          <p:cBhvr>
                                            <p:cTn id="131" dur="26">
                                              <p:stCondLst>
                                                <p:cond delay="1312"/>
                                              </p:stCondLst>
                                            </p:cTn>
                                            <p:tgtEl>
                                              <p:spTgt spid="77"/>
                                            </p:tgtEl>
                                          </p:cBhvr>
                                          <p:to x="100000" y="80000"/>
                                        </p:animScale>
                                        <p:animScale>
                                          <p:cBhvr>
                                            <p:cTn id="132" dur="166" decel="50000">
                                              <p:stCondLst>
                                                <p:cond delay="1338"/>
                                              </p:stCondLst>
                                            </p:cTn>
                                            <p:tgtEl>
                                              <p:spTgt spid="77"/>
                                            </p:tgtEl>
                                          </p:cBhvr>
                                          <p:to x="100000" y="100000"/>
                                        </p:animScale>
                                        <p:animScale>
                                          <p:cBhvr>
                                            <p:cTn id="133" dur="26">
                                              <p:stCondLst>
                                                <p:cond delay="1642"/>
                                              </p:stCondLst>
                                            </p:cTn>
                                            <p:tgtEl>
                                              <p:spTgt spid="77"/>
                                            </p:tgtEl>
                                          </p:cBhvr>
                                          <p:to x="100000" y="90000"/>
                                        </p:animScale>
                                        <p:animScale>
                                          <p:cBhvr>
                                            <p:cTn id="134" dur="166" decel="50000">
                                              <p:stCondLst>
                                                <p:cond delay="1668"/>
                                              </p:stCondLst>
                                            </p:cTn>
                                            <p:tgtEl>
                                              <p:spTgt spid="77"/>
                                            </p:tgtEl>
                                          </p:cBhvr>
                                          <p:to x="100000" y="100000"/>
                                        </p:animScale>
                                        <p:animScale>
                                          <p:cBhvr>
                                            <p:cTn id="135" dur="26">
                                              <p:stCondLst>
                                                <p:cond delay="1808"/>
                                              </p:stCondLst>
                                            </p:cTn>
                                            <p:tgtEl>
                                              <p:spTgt spid="77"/>
                                            </p:tgtEl>
                                          </p:cBhvr>
                                          <p:to x="100000" y="95000"/>
                                        </p:animScale>
                                        <p:animScale>
                                          <p:cBhvr>
                                            <p:cTn id="136" dur="166" decel="50000">
                                              <p:stCondLst>
                                                <p:cond delay="1834"/>
                                              </p:stCondLst>
                                            </p:cTn>
                                            <p:tgtEl>
                                              <p:spTgt spid="77"/>
                                            </p:tgtEl>
                                          </p:cBhvr>
                                          <p:to x="100000" y="100000"/>
                                        </p:animScale>
                                      </p:childTnLst>
                                    </p:cTn>
                                  </p:par>
                                  <p:par>
                                    <p:cTn id="137" presetID="26" presetClass="entr" presetSubtype="0" fill="hold" nodeType="withEffect">
                                      <p:stCondLst>
                                        <p:cond delay="2800"/>
                                      </p:stCondLst>
                                      <p:childTnLst>
                                        <p:set>
                                          <p:cBhvr>
                                            <p:cTn id="138" dur="1" fill="hold">
                                              <p:stCondLst>
                                                <p:cond delay="0"/>
                                              </p:stCondLst>
                                            </p:cTn>
                                            <p:tgtEl>
                                              <p:spTgt spid="78"/>
                                            </p:tgtEl>
                                            <p:attrNameLst>
                                              <p:attrName>style.visibility</p:attrName>
                                            </p:attrNameLst>
                                          </p:cBhvr>
                                          <p:to>
                                            <p:strVal val="visible"/>
                                          </p:to>
                                        </p:set>
                                        <p:animEffect transition="in" filter="wipe(down)">
                                          <p:cBhvr>
                                            <p:cTn id="139" dur="580">
                                              <p:stCondLst>
                                                <p:cond delay="0"/>
                                              </p:stCondLst>
                                            </p:cTn>
                                            <p:tgtEl>
                                              <p:spTgt spid="78"/>
                                            </p:tgtEl>
                                          </p:cBhvr>
                                        </p:animEffect>
                                        <p:anim calcmode="lin" valueType="num">
                                          <p:cBhvr>
                                            <p:cTn id="140" dur="1822" tmFilter="0,0; 0.14,0.36; 0.43,0.73; 0.71,0.91; 1.0,1.0">
                                              <p:stCondLst>
                                                <p:cond delay="0"/>
                                              </p:stCondLst>
                                            </p:cTn>
                                            <p:tgtEl>
                                              <p:spTgt spid="78"/>
                                            </p:tgtEl>
                                            <p:attrNameLst>
                                              <p:attrName>ppt_x</p:attrName>
                                            </p:attrNameLst>
                                          </p:cBhvr>
                                          <p:tavLst>
                                            <p:tav tm="0">
                                              <p:val>
                                                <p:strVal val="#ppt_x-0.25"/>
                                              </p:val>
                                            </p:tav>
                                            <p:tav tm="100000">
                                              <p:val>
                                                <p:strVal val="#ppt_x"/>
                                              </p:val>
                                            </p:tav>
                                          </p:tavLst>
                                        </p:anim>
                                        <p:anim calcmode="lin" valueType="num">
                                          <p:cBhvr>
                                            <p:cTn id="141" dur="664" tmFilter="0.0,0.0; 0.25,0.07; 0.50,0.2; 0.75,0.467; 1.0,1.0">
                                              <p:stCondLst>
                                                <p:cond delay="0"/>
                                              </p:stCondLst>
                                            </p:cTn>
                                            <p:tgtEl>
                                              <p:spTgt spid="78"/>
                                            </p:tgtEl>
                                            <p:attrNameLst>
                                              <p:attrName>ppt_y</p:attrName>
                                            </p:attrNameLst>
                                          </p:cBhvr>
                                          <p:tavLst>
                                            <p:tav tm="0" fmla="#ppt_y-sin(pi*$)/3">
                                              <p:val>
                                                <p:fltVal val="0.5"/>
                                              </p:val>
                                            </p:tav>
                                            <p:tav tm="100000">
                                              <p:val>
                                                <p:fltVal val="1"/>
                                              </p:val>
                                            </p:tav>
                                          </p:tavLst>
                                        </p:anim>
                                        <p:anim calcmode="lin" valueType="num">
                                          <p:cBhvr>
                                            <p:cTn id="142" dur="664" tmFilter="0, 0; 0.125,0.2665; 0.25,0.4; 0.375,0.465; 0.5,0.5;  0.625,0.535; 0.75,0.6; 0.875,0.7335; 1,1">
                                              <p:stCondLst>
                                                <p:cond delay="664"/>
                                              </p:stCondLst>
                                            </p:cTn>
                                            <p:tgtEl>
                                              <p:spTgt spid="78"/>
                                            </p:tgtEl>
                                            <p:attrNameLst>
                                              <p:attrName>ppt_y</p:attrName>
                                            </p:attrNameLst>
                                          </p:cBhvr>
                                          <p:tavLst>
                                            <p:tav tm="0" fmla="#ppt_y-sin(pi*$)/9">
                                              <p:val>
                                                <p:fltVal val="0"/>
                                              </p:val>
                                            </p:tav>
                                            <p:tav tm="100000">
                                              <p:val>
                                                <p:fltVal val="1"/>
                                              </p:val>
                                            </p:tav>
                                          </p:tavLst>
                                        </p:anim>
                                        <p:anim calcmode="lin" valueType="num">
                                          <p:cBhvr>
                                            <p:cTn id="143" dur="332" tmFilter="0, 0; 0.125,0.2665; 0.25,0.4; 0.375,0.465; 0.5,0.5;  0.625,0.535; 0.75,0.6; 0.875,0.7335; 1,1">
                                              <p:stCondLst>
                                                <p:cond delay="1324"/>
                                              </p:stCondLst>
                                            </p:cTn>
                                            <p:tgtEl>
                                              <p:spTgt spid="78"/>
                                            </p:tgtEl>
                                            <p:attrNameLst>
                                              <p:attrName>ppt_y</p:attrName>
                                            </p:attrNameLst>
                                          </p:cBhvr>
                                          <p:tavLst>
                                            <p:tav tm="0" fmla="#ppt_y-sin(pi*$)/27">
                                              <p:val>
                                                <p:fltVal val="0"/>
                                              </p:val>
                                            </p:tav>
                                            <p:tav tm="100000">
                                              <p:val>
                                                <p:fltVal val="1"/>
                                              </p:val>
                                            </p:tav>
                                          </p:tavLst>
                                        </p:anim>
                                        <p:anim calcmode="lin" valueType="num">
                                          <p:cBhvr>
                                            <p:cTn id="144" dur="164" tmFilter="0, 0; 0.125,0.2665; 0.25,0.4; 0.375,0.465; 0.5,0.5;  0.625,0.535; 0.75,0.6; 0.875,0.7335; 1,1">
                                              <p:stCondLst>
                                                <p:cond delay="1656"/>
                                              </p:stCondLst>
                                            </p:cTn>
                                            <p:tgtEl>
                                              <p:spTgt spid="78"/>
                                            </p:tgtEl>
                                            <p:attrNameLst>
                                              <p:attrName>ppt_y</p:attrName>
                                            </p:attrNameLst>
                                          </p:cBhvr>
                                          <p:tavLst>
                                            <p:tav tm="0" fmla="#ppt_y-sin(pi*$)/81">
                                              <p:val>
                                                <p:fltVal val="0"/>
                                              </p:val>
                                            </p:tav>
                                            <p:tav tm="100000">
                                              <p:val>
                                                <p:fltVal val="1"/>
                                              </p:val>
                                            </p:tav>
                                          </p:tavLst>
                                        </p:anim>
                                        <p:animScale>
                                          <p:cBhvr>
                                            <p:cTn id="145" dur="26">
                                              <p:stCondLst>
                                                <p:cond delay="650"/>
                                              </p:stCondLst>
                                            </p:cTn>
                                            <p:tgtEl>
                                              <p:spTgt spid="78"/>
                                            </p:tgtEl>
                                          </p:cBhvr>
                                          <p:to x="100000" y="60000"/>
                                        </p:animScale>
                                        <p:animScale>
                                          <p:cBhvr>
                                            <p:cTn id="146" dur="166" decel="50000">
                                              <p:stCondLst>
                                                <p:cond delay="676"/>
                                              </p:stCondLst>
                                            </p:cTn>
                                            <p:tgtEl>
                                              <p:spTgt spid="78"/>
                                            </p:tgtEl>
                                          </p:cBhvr>
                                          <p:to x="100000" y="100000"/>
                                        </p:animScale>
                                        <p:animScale>
                                          <p:cBhvr>
                                            <p:cTn id="147" dur="26">
                                              <p:stCondLst>
                                                <p:cond delay="1312"/>
                                              </p:stCondLst>
                                            </p:cTn>
                                            <p:tgtEl>
                                              <p:spTgt spid="78"/>
                                            </p:tgtEl>
                                          </p:cBhvr>
                                          <p:to x="100000" y="80000"/>
                                        </p:animScale>
                                        <p:animScale>
                                          <p:cBhvr>
                                            <p:cTn id="148" dur="166" decel="50000">
                                              <p:stCondLst>
                                                <p:cond delay="1338"/>
                                              </p:stCondLst>
                                            </p:cTn>
                                            <p:tgtEl>
                                              <p:spTgt spid="78"/>
                                            </p:tgtEl>
                                          </p:cBhvr>
                                          <p:to x="100000" y="100000"/>
                                        </p:animScale>
                                        <p:animScale>
                                          <p:cBhvr>
                                            <p:cTn id="149" dur="26">
                                              <p:stCondLst>
                                                <p:cond delay="1642"/>
                                              </p:stCondLst>
                                            </p:cTn>
                                            <p:tgtEl>
                                              <p:spTgt spid="78"/>
                                            </p:tgtEl>
                                          </p:cBhvr>
                                          <p:to x="100000" y="90000"/>
                                        </p:animScale>
                                        <p:animScale>
                                          <p:cBhvr>
                                            <p:cTn id="150" dur="166" decel="50000">
                                              <p:stCondLst>
                                                <p:cond delay="1668"/>
                                              </p:stCondLst>
                                            </p:cTn>
                                            <p:tgtEl>
                                              <p:spTgt spid="78"/>
                                            </p:tgtEl>
                                          </p:cBhvr>
                                          <p:to x="100000" y="100000"/>
                                        </p:animScale>
                                        <p:animScale>
                                          <p:cBhvr>
                                            <p:cTn id="151" dur="26">
                                              <p:stCondLst>
                                                <p:cond delay="1808"/>
                                              </p:stCondLst>
                                            </p:cTn>
                                            <p:tgtEl>
                                              <p:spTgt spid="78"/>
                                            </p:tgtEl>
                                          </p:cBhvr>
                                          <p:to x="100000" y="95000"/>
                                        </p:animScale>
                                        <p:animScale>
                                          <p:cBhvr>
                                            <p:cTn id="152" dur="166" decel="50000">
                                              <p:stCondLst>
                                                <p:cond delay="1834"/>
                                              </p:stCondLst>
                                            </p:cTn>
                                            <p:tgtEl>
                                              <p:spTgt spid="78"/>
                                            </p:tgtEl>
                                          </p:cBhvr>
                                          <p:to x="100000" y="100000"/>
                                        </p:animScale>
                                      </p:childTnLst>
                                    </p:cTn>
                                  </p:par>
                                  <p:par>
                                    <p:cTn id="153" presetID="56" presetClass="entr" presetSubtype="0" fill="hold" grpId="0" nodeType="withEffect">
                                      <p:stCondLst>
                                        <p:cond delay="6000"/>
                                      </p:stCondLst>
                                      <p:iterate type="lt">
                                        <p:tmPct val="10000"/>
                                      </p:iterate>
                                      <p:childTnLst>
                                        <p:set>
                                          <p:cBhvr>
                                            <p:cTn id="154" dur="1" fill="hold">
                                              <p:stCondLst>
                                                <p:cond delay="0"/>
                                              </p:stCondLst>
                                            </p:cTn>
                                            <p:tgtEl>
                                              <p:spTgt spid="10"/>
                                            </p:tgtEl>
                                            <p:attrNameLst>
                                              <p:attrName>style.visibility</p:attrName>
                                            </p:attrNameLst>
                                          </p:cBhvr>
                                          <p:to>
                                            <p:strVal val="visible"/>
                                          </p:to>
                                        </p:set>
                                        <p:anim by="(-#ppt_w*2)" calcmode="lin" valueType="num">
                                          <p:cBhvr rctx="PPT">
                                            <p:cTn id="155" dur="500" autoRev="1" fill="hold">
                                              <p:stCondLst>
                                                <p:cond delay="0"/>
                                              </p:stCondLst>
                                            </p:cTn>
                                            <p:tgtEl>
                                              <p:spTgt spid="10"/>
                                            </p:tgtEl>
                                            <p:attrNameLst>
                                              <p:attrName>ppt_w</p:attrName>
                                            </p:attrNameLst>
                                          </p:cBhvr>
                                        </p:anim>
                                        <p:anim by="(#ppt_w*0.50)" calcmode="lin" valueType="num">
                                          <p:cBhvr>
                                            <p:cTn id="156" dur="500" decel="50000" autoRev="1" fill="hold">
                                              <p:stCondLst>
                                                <p:cond delay="0"/>
                                              </p:stCondLst>
                                            </p:cTn>
                                            <p:tgtEl>
                                              <p:spTgt spid="10"/>
                                            </p:tgtEl>
                                            <p:attrNameLst>
                                              <p:attrName>ppt_x</p:attrName>
                                            </p:attrNameLst>
                                          </p:cBhvr>
                                        </p:anim>
                                        <p:anim from="(-#ppt_h/2)" to="(#ppt_y)" calcmode="lin" valueType="num">
                                          <p:cBhvr>
                                            <p:cTn id="157" dur="1000" fill="hold">
                                              <p:stCondLst>
                                                <p:cond delay="0"/>
                                              </p:stCondLst>
                                            </p:cTn>
                                            <p:tgtEl>
                                              <p:spTgt spid="10"/>
                                            </p:tgtEl>
                                            <p:attrNameLst>
                                              <p:attrName>ppt_y</p:attrName>
                                            </p:attrNameLst>
                                          </p:cBhvr>
                                        </p:anim>
                                        <p:animRot by="21600000">
                                          <p:cBhvr>
                                            <p:cTn id="158" dur="1000" fill="hold">
                                              <p:stCondLst>
                                                <p:cond delay="0"/>
                                              </p:stCondLst>
                                            </p:cTn>
                                            <p:tgtEl>
                                              <p:spTgt spid="10"/>
                                            </p:tgtEl>
                                            <p:attrNameLst>
                                              <p:attrName>r</p:attrName>
                                            </p:attrNameLst>
                                          </p:cBhvr>
                                        </p:animRot>
                                      </p:childTnLst>
                                    </p:cTn>
                                  </p:par>
                                  <p:par>
                                    <p:cTn id="159" presetID="22" presetClass="entr" presetSubtype="4" fill="hold" nodeType="withEffect">
                                      <p:stCondLst>
                                        <p:cond delay="6000"/>
                                      </p:stCondLst>
                                      <p:childTnLst>
                                        <p:set>
                                          <p:cBhvr>
                                            <p:cTn id="160" dur="1" fill="hold">
                                              <p:stCondLst>
                                                <p:cond delay="0"/>
                                              </p:stCondLst>
                                            </p:cTn>
                                            <p:tgtEl>
                                              <p:spTgt spid="16"/>
                                            </p:tgtEl>
                                            <p:attrNameLst>
                                              <p:attrName>style.visibility</p:attrName>
                                            </p:attrNameLst>
                                          </p:cBhvr>
                                          <p:to>
                                            <p:strVal val="visible"/>
                                          </p:to>
                                        </p:set>
                                        <p:animEffect transition="in" filter="wipe(down)">
                                          <p:cBhvr>
                                            <p:cTn id="161" dur="500"/>
                                            <p:tgtEl>
                                              <p:spTgt spid="16"/>
                                            </p:tgtEl>
                                          </p:cBhvr>
                                        </p:animEffect>
                                      </p:childTnLst>
                                    </p:cTn>
                                  </p:par>
                                  <p:par>
                                    <p:cTn id="162" presetID="2" presetClass="entr" presetSubtype="6" fill="hold" nodeType="withEffect">
                                      <p:stCondLst>
                                        <p:cond delay="4000"/>
                                      </p:stCondLst>
                                      <p:childTnLst>
                                        <p:set>
                                          <p:cBhvr>
                                            <p:cTn id="163" dur="1" fill="hold">
                                              <p:stCondLst>
                                                <p:cond delay="0"/>
                                              </p:stCondLst>
                                            </p:cTn>
                                            <p:tgtEl>
                                              <p:spTgt spid="53"/>
                                            </p:tgtEl>
                                            <p:attrNameLst>
                                              <p:attrName>style.visibility</p:attrName>
                                            </p:attrNameLst>
                                          </p:cBhvr>
                                          <p:to>
                                            <p:strVal val="visible"/>
                                          </p:to>
                                        </p:set>
                                        <p:anim calcmode="lin" valueType="num">
                                          <p:cBhvr additive="base">
                                            <p:cTn id="164" dur="2000" fill="hold"/>
                                            <p:tgtEl>
                                              <p:spTgt spid="53"/>
                                            </p:tgtEl>
                                            <p:attrNameLst>
                                              <p:attrName>ppt_x</p:attrName>
                                            </p:attrNameLst>
                                          </p:cBhvr>
                                          <p:tavLst>
                                            <p:tav tm="0">
                                              <p:val>
                                                <p:strVal val="1+#ppt_w/2"/>
                                              </p:val>
                                            </p:tav>
                                            <p:tav tm="100000">
                                              <p:val>
                                                <p:strVal val="#ppt_x"/>
                                              </p:val>
                                            </p:tav>
                                          </p:tavLst>
                                        </p:anim>
                                        <p:anim calcmode="lin" valueType="num">
                                          <p:cBhvr additive="base">
                                            <p:cTn id="165" dur="2000" fill="hold"/>
                                            <p:tgtEl>
                                              <p:spTgt spid="53"/>
                                            </p:tgtEl>
                                            <p:attrNameLst>
                                              <p:attrName>ppt_y</p:attrName>
                                            </p:attrNameLst>
                                          </p:cBhvr>
                                          <p:tavLst>
                                            <p:tav tm="0">
                                              <p:val>
                                                <p:strVal val="1+#ppt_h/2"/>
                                              </p:val>
                                            </p:tav>
                                            <p:tav tm="100000">
                                              <p:val>
                                                <p:strVal val="#ppt_y"/>
                                              </p:val>
                                            </p:tav>
                                          </p:tavLst>
                                        </p:anim>
                                      </p:childTnLst>
                                    </p:cTn>
                                  </p:par>
                                  <p:par>
                                    <p:cTn id="166" presetID="2" presetClass="entr" presetSubtype="6" fill="hold" nodeType="withEffect">
                                      <p:stCondLst>
                                        <p:cond delay="4000"/>
                                      </p:stCondLst>
                                      <p:childTnLst>
                                        <p:set>
                                          <p:cBhvr>
                                            <p:cTn id="167" dur="1" fill="hold">
                                              <p:stCondLst>
                                                <p:cond delay="0"/>
                                              </p:stCondLst>
                                            </p:cTn>
                                            <p:tgtEl>
                                              <p:spTgt spid="50"/>
                                            </p:tgtEl>
                                            <p:attrNameLst>
                                              <p:attrName>style.visibility</p:attrName>
                                            </p:attrNameLst>
                                          </p:cBhvr>
                                          <p:to>
                                            <p:strVal val="visible"/>
                                          </p:to>
                                        </p:set>
                                        <p:anim calcmode="lin" valueType="num">
                                          <p:cBhvr additive="base">
                                            <p:cTn id="168" dur="2000" fill="hold"/>
                                            <p:tgtEl>
                                              <p:spTgt spid="50"/>
                                            </p:tgtEl>
                                            <p:attrNameLst>
                                              <p:attrName>ppt_x</p:attrName>
                                            </p:attrNameLst>
                                          </p:cBhvr>
                                          <p:tavLst>
                                            <p:tav tm="0">
                                              <p:val>
                                                <p:strVal val="1+#ppt_w/2"/>
                                              </p:val>
                                            </p:tav>
                                            <p:tav tm="100000">
                                              <p:val>
                                                <p:strVal val="#ppt_x"/>
                                              </p:val>
                                            </p:tav>
                                          </p:tavLst>
                                        </p:anim>
                                        <p:anim calcmode="lin" valueType="num">
                                          <p:cBhvr additive="base">
                                            <p:cTn id="169" dur="2000" fill="hold"/>
                                            <p:tgtEl>
                                              <p:spTgt spid="50"/>
                                            </p:tgtEl>
                                            <p:attrNameLst>
                                              <p:attrName>ppt_y</p:attrName>
                                            </p:attrNameLst>
                                          </p:cBhvr>
                                          <p:tavLst>
                                            <p:tav tm="0">
                                              <p:val>
                                                <p:strVal val="1+#ppt_h/2"/>
                                              </p:val>
                                            </p:tav>
                                            <p:tav tm="100000">
                                              <p:val>
                                                <p:strVal val="#ppt_y"/>
                                              </p:val>
                                            </p:tav>
                                          </p:tavLst>
                                        </p:anim>
                                      </p:childTnLst>
                                    </p:cTn>
                                  </p:par>
                                  <p:par>
                                    <p:cTn id="170" presetID="2" presetClass="entr" presetSubtype="8" fill="hold" nodeType="withEffect">
                                      <p:stCondLst>
                                        <p:cond delay="4000"/>
                                      </p:stCondLst>
                                      <p:childTnLst>
                                        <p:set>
                                          <p:cBhvr>
                                            <p:cTn id="171" dur="1" fill="hold">
                                              <p:stCondLst>
                                                <p:cond delay="0"/>
                                              </p:stCondLst>
                                            </p:cTn>
                                            <p:tgtEl>
                                              <p:spTgt spid="30"/>
                                            </p:tgtEl>
                                            <p:attrNameLst>
                                              <p:attrName>style.visibility</p:attrName>
                                            </p:attrNameLst>
                                          </p:cBhvr>
                                          <p:to>
                                            <p:strVal val="visible"/>
                                          </p:to>
                                        </p:set>
                                        <p:anim calcmode="lin" valueType="num">
                                          <p:cBhvr additive="base">
                                            <p:cTn id="172" dur="2000" fill="hold"/>
                                            <p:tgtEl>
                                              <p:spTgt spid="30"/>
                                            </p:tgtEl>
                                            <p:attrNameLst>
                                              <p:attrName>ppt_x</p:attrName>
                                            </p:attrNameLst>
                                          </p:cBhvr>
                                          <p:tavLst>
                                            <p:tav tm="0">
                                              <p:val>
                                                <p:strVal val="0-#ppt_w/2"/>
                                              </p:val>
                                            </p:tav>
                                            <p:tav tm="100000">
                                              <p:val>
                                                <p:strVal val="#ppt_x"/>
                                              </p:val>
                                            </p:tav>
                                          </p:tavLst>
                                        </p:anim>
                                        <p:anim calcmode="lin" valueType="num">
                                          <p:cBhvr additive="base">
                                            <p:cTn id="173" dur="2000" fill="hold"/>
                                            <p:tgtEl>
                                              <p:spTgt spid="30"/>
                                            </p:tgtEl>
                                            <p:attrNameLst>
                                              <p:attrName>ppt_y</p:attrName>
                                            </p:attrNameLst>
                                          </p:cBhvr>
                                          <p:tavLst>
                                            <p:tav tm="0">
                                              <p:val>
                                                <p:strVal val="#ppt_y"/>
                                              </p:val>
                                            </p:tav>
                                            <p:tav tm="100000">
                                              <p:val>
                                                <p:strVal val="#ppt_y"/>
                                              </p:val>
                                            </p:tav>
                                          </p:tavLst>
                                        </p:anim>
                                      </p:childTnLst>
                                    </p:cTn>
                                  </p:par>
                                  <p:par>
                                    <p:cTn id="174" presetID="2" presetClass="entr" presetSubtype="8" fill="hold" nodeType="withEffect">
                                      <p:stCondLst>
                                        <p:cond delay="4000"/>
                                      </p:stCondLst>
                                      <p:childTnLst>
                                        <p:set>
                                          <p:cBhvr>
                                            <p:cTn id="175" dur="1" fill="hold">
                                              <p:stCondLst>
                                                <p:cond delay="0"/>
                                              </p:stCondLst>
                                            </p:cTn>
                                            <p:tgtEl>
                                              <p:spTgt spid="33"/>
                                            </p:tgtEl>
                                            <p:attrNameLst>
                                              <p:attrName>style.visibility</p:attrName>
                                            </p:attrNameLst>
                                          </p:cBhvr>
                                          <p:to>
                                            <p:strVal val="visible"/>
                                          </p:to>
                                        </p:set>
                                        <p:anim calcmode="lin" valueType="num">
                                          <p:cBhvr additive="base">
                                            <p:cTn id="176" dur="2000" fill="hold"/>
                                            <p:tgtEl>
                                              <p:spTgt spid="33"/>
                                            </p:tgtEl>
                                            <p:attrNameLst>
                                              <p:attrName>ppt_x</p:attrName>
                                            </p:attrNameLst>
                                          </p:cBhvr>
                                          <p:tavLst>
                                            <p:tav tm="0">
                                              <p:val>
                                                <p:strVal val="0-#ppt_w/2"/>
                                              </p:val>
                                            </p:tav>
                                            <p:tav tm="100000">
                                              <p:val>
                                                <p:strVal val="#ppt_x"/>
                                              </p:val>
                                            </p:tav>
                                          </p:tavLst>
                                        </p:anim>
                                        <p:anim calcmode="lin" valueType="num">
                                          <p:cBhvr additive="base">
                                            <p:cTn id="177" dur="2000" fill="hold"/>
                                            <p:tgtEl>
                                              <p:spTgt spid="33"/>
                                            </p:tgtEl>
                                            <p:attrNameLst>
                                              <p:attrName>ppt_y</p:attrName>
                                            </p:attrNameLst>
                                          </p:cBhvr>
                                          <p:tavLst>
                                            <p:tav tm="0">
                                              <p:val>
                                                <p:strVal val="#ppt_y"/>
                                              </p:val>
                                            </p:tav>
                                            <p:tav tm="100000">
                                              <p:val>
                                                <p:strVal val="#ppt_y"/>
                                              </p:val>
                                            </p:tav>
                                          </p:tavLst>
                                        </p:anim>
                                      </p:childTnLst>
                                    </p:cTn>
                                  </p:par>
                                  <p:par>
                                    <p:cTn id="178" presetID="22" presetClass="entr" presetSubtype="4" fill="hold" nodeType="withEffect">
                                      <p:stCondLst>
                                        <p:cond delay="4700"/>
                                      </p:stCondLst>
                                      <p:childTnLst>
                                        <p:set>
                                          <p:cBhvr>
                                            <p:cTn id="179" dur="1" fill="hold">
                                              <p:stCondLst>
                                                <p:cond delay="0"/>
                                              </p:stCondLst>
                                            </p:cTn>
                                            <p:tgtEl>
                                              <p:spTgt spid="41"/>
                                            </p:tgtEl>
                                            <p:attrNameLst>
                                              <p:attrName>style.visibility</p:attrName>
                                            </p:attrNameLst>
                                          </p:cBhvr>
                                          <p:to>
                                            <p:strVal val="visible"/>
                                          </p:to>
                                        </p:set>
                                        <p:animEffect transition="in" filter="wipe(down)">
                                          <p:cBhvr>
                                            <p:cTn id="180" dur="2000"/>
                                            <p:tgtEl>
                                              <p:spTgt spid="41"/>
                                            </p:tgtEl>
                                          </p:cBhvr>
                                        </p:animEffect>
                                      </p:childTnLst>
                                    </p:cTn>
                                  </p:par>
                                  <p:par>
                                    <p:cTn id="181" presetID="2" presetClass="entr" presetSubtype="8" fill="hold" nodeType="withEffect">
                                      <p:stCondLst>
                                        <p:cond delay="4000"/>
                                      </p:stCondLst>
                                      <p:childTnLst>
                                        <p:set>
                                          <p:cBhvr>
                                            <p:cTn id="182" dur="1" fill="hold">
                                              <p:stCondLst>
                                                <p:cond delay="0"/>
                                              </p:stCondLst>
                                            </p:cTn>
                                            <p:tgtEl>
                                              <p:spTgt spid="45"/>
                                            </p:tgtEl>
                                            <p:attrNameLst>
                                              <p:attrName>style.visibility</p:attrName>
                                            </p:attrNameLst>
                                          </p:cBhvr>
                                          <p:to>
                                            <p:strVal val="visible"/>
                                          </p:to>
                                        </p:set>
                                        <p:anim calcmode="lin" valueType="num">
                                          <p:cBhvr additive="base">
                                            <p:cTn id="183" dur="2000" fill="hold"/>
                                            <p:tgtEl>
                                              <p:spTgt spid="45"/>
                                            </p:tgtEl>
                                            <p:attrNameLst>
                                              <p:attrName>ppt_x</p:attrName>
                                            </p:attrNameLst>
                                          </p:cBhvr>
                                          <p:tavLst>
                                            <p:tav tm="0">
                                              <p:val>
                                                <p:strVal val="0-#ppt_w/2"/>
                                              </p:val>
                                            </p:tav>
                                            <p:tav tm="100000">
                                              <p:val>
                                                <p:strVal val="#ppt_x"/>
                                              </p:val>
                                            </p:tav>
                                          </p:tavLst>
                                        </p:anim>
                                        <p:anim calcmode="lin" valueType="num">
                                          <p:cBhvr additive="base">
                                            <p:cTn id="184" dur="200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Lst>
      </p:timing>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459</TotalTime>
  <Words>4503</Words>
  <Application>Microsoft Office PowerPoint</Application>
  <PresentationFormat>Widescreen</PresentationFormat>
  <Paragraphs>177</Paragraphs>
  <Slides>18</Slides>
  <Notes>18</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Aptos</vt:lpstr>
      <vt:lpstr>Aptos Display</vt:lpstr>
      <vt:lpstr>Arial</vt:lpstr>
      <vt:lpstr>IRNazanin</vt:lpstr>
      <vt:lpstr>Ravi</vt:lpstr>
      <vt:lpstr>Ravi Bold</vt:lpstr>
      <vt:lpstr>Ravi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yousof ayat</dc:creator>
  <cp:lastModifiedBy>Ham Qalam</cp:lastModifiedBy>
  <cp:revision>9</cp:revision>
  <dcterms:created xsi:type="dcterms:W3CDTF">2026-02-15T19:17:37Z</dcterms:created>
  <dcterms:modified xsi:type="dcterms:W3CDTF">2026-02-17T12:07:03Z</dcterms:modified>
</cp:coreProperties>
</file>